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ebp" ContentType="image/pn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3"/>
  </p:notesMasterIdLst>
  <p:sldIdLst>
    <p:sldId id="256" r:id="rId2"/>
    <p:sldId id="279" r:id="rId3"/>
    <p:sldId id="259" r:id="rId4"/>
    <p:sldId id="278" r:id="rId5"/>
    <p:sldId id="274" r:id="rId6"/>
    <p:sldId id="285" r:id="rId7"/>
    <p:sldId id="258" r:id="rId8"/>
    <p:sldId id="286" r:id="rId9"/>
    <p:sldId id="287" r:id="rId10"/>
    <p:sldId id="283" r:id="rId11"/>
    <p:sldId id="288" r:id="rId12"/>
    <p:sldId id="289" r:id="rId13"/>
    <p:sldId id="281" r:id="rId14"/>
    <p:sldId id="282" r:id="rId15"/>
    <p:sldId id="261" r:id="rId16"/>
    <p:sldId id="280" r:id="rId17"/>
    <p:sldId id="262" r:id="rId18"/>
    <p:sldId id="276" r:id="rId19"/>
    <p:sldId id="284" r:id="rId20"/>
    <p:sldId id="267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01" autoAdjust="0"/>
  </p:normalViewPr>
  <p:slideViewPr>
    <p:cSldViewPr>
      <p:cViewPr varScale="1">
        <p:scale>
          <a:sx n="100" d="100"/>
          <a:sy n="100" d="100"/>
        </p:scale>
        <p:origin x="11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D9AF6-798F-45A8-A123-B1A6C66861B4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30C7D3-0573-4D4B-A754-D105A562E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06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C7D3-0573-4D4B-A754-D105A562E06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02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C7D3-0573-4D4B-A754-D105A562E06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777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C7D3-0573-4D4B-A754-D105A562E06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139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30C7D3-0573-4D4B-A754-D105A562E06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732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2E25F2-7278-4DE5-9BE0-6DFEFC3F052E}" type="datetimeFigureOut">
              <a:rPr lang="ru-RU" smtClean="0"/>
              <a:pPr/>
              <a:t>20.05.2025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FC2AEF-6A22-41EC-A555-DB36038CB62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wip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eb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eb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web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webp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6476" y="764704"/>
            <a:ext cx="7851648" cy="40085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dirty="0" smtClean="0">
                <a:latin typeface="Cambria" pitchFamily="18" charset="0"/>
                <a:cs typeface="Arial" pitchFamily="34" charset="0"/>
              </a:rPr>
              <a:t>Государственное бюджетное учреждение здравоохранения Ленинградской области</a:t>
            </a:r>
            <a:br>
              <a:rPr lang="ru-RU" sz="4900" dirty="0" smtClean="0">
                <a:latin typeface="Cambria" pitchFamily="18" charset="0"/>
                <a:cs typeface="Arial" pitchFamily="34" charset="0"/>
              </a:rPr>
            </a:br>
            <a:r>
              <a:rPr lang="ru-RU" sz="4900" dirty="0" smtClean="0">
                <a:latin typeface="Cambria" pitchFamily="18" charset="0"/>
                <a:cs typeface="Arial" pitchFamily="34" charset="0"/>
              </a:rPr>
              <a:t>«</a:t>
            </a:r>
            <a:r>
              <a:rPr lang="ru-RU" sz="4900" dirty="0" err="1" smtClean="0">
                <a:latin typeface="Cambria" pitchFamily="18" charset="0"/>
                <a:cs typeface="Arial" pitchFamily="34" charset="0"/>
              </a:rPr>
              <a:t>Сертоловская</a:t>
            </a:r>
            <a:r>
              <a:rPr lang="ru-RU" sz="4900" dirty="0" smtClean="0">
                <a:latin typeface="Cambria" pitchFamily="18" charset="0"/>
                <a:cs typeface="Arial" pitchFamily="34" charset="0"/>
              </a:rPr>
              <a:t> городская больница»</a:t>
            </a:r>
            <a:endParaRPr lang="ru-RU" sz="4900" dirty="0">
              <a:latin typeface="Cambria" pitchFamily="18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85184"/>
            <a:ext cx="8277544" cy="78141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Главная медсестра</a:t>
            </a:r>
          </a:p>
          <a:p>
            <a:pPr algn="r"/>
            <a:r>
              <a:rPr lang="ru-RU" dirty="0" smtClean="0"/>
              <a:t>Келпш Ольга Владимировна 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4283968" cy="532040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4752528" cy="5320407"/>
          </a:xfrm>
        </p:spPr>
      </p:pic>
    </p:spTree>
    <p:extLst>
      <p:ext uri="{BB962C8B-B14F-4D97-AF65-F5344CB8AC3E}">
        <p14:creationId xmlns:p14="http://schemas.microsoft.com/office/powerpoint/2010/main" val="2088227253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9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Подразделения </a:t>
            </a:r>
            <a:r>
              <a:rPr lang="ru-RU" sz="3600" b="1" dirty="0" err="1" smtClean="0"/>
              <a:t>Сертоловской</a:t>
            </a:r>
            <a:r>
              <a:rPr lang="ru-RU" sz="3600" b="1" dirty="0" smtClean="0"/>
              <a:t> ГБ: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829" y="1268760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многопрофильный </a:t>
            </a:r>
            <a:r>
              <a:rPr lang="ru-RU" dirty="0"/>
              <a:t>стационар </a:t>
            </a:r>
            <a:r>
              <a:rPr lang="ru-RU" dirty="0" smtClean="0"/>
              <a:t>(отделения):</a:t>
            </a:r>
          </a:p>
          <a:p>
            <a:r>
              <a:rPr lang="ru-RU" dirty="0" smtClean="0"/>
              <a:t>акушерско-гинекологическое</a:t>
            </a:r>
          </a:p>
          <a:p>
            <a:r>
              <a:rPr lang="ru-RU" dirty="0" smtClean="0"/>
              <a:t>неврологическое </a:t>
            </a:r>
          </a:p>
          <a:p>
            <a:r>
              <a:rPr lang="ru-RU" dirty="0" smtClean="0"/>
              <a:t>кардиологическое</a:t>
            </a:r>
          </a:p>
          <a:p>
            <a:r>
              <a:rPr lang="ru-RU" dirty="0" smtClean="0"/>
              <a:t>Терапевтическое</a:t>
            </a:r>
          </a:p>
          <a:p>
            <a:r>
              <a:rPr lang="ru-RU" dirty="0" smtClean="0"/>
              <a:t> хирургическое</a:t>
            </a:r>
          </a:p>
          <a:p>
            <a:r>
              <a:rPr lang="ru-RU" dirty="0" smtClean="0"/>
              <a:t> психотерапевтическое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0B241A-3B3E-41F1-91A6-835316E103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29" y="2492896"/>
            <a:ext cx="4176464" cy="2784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653136"/>
            <a:ext cx="2209183" cy="2146227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181411803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9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Подразделения </a:t>
            </a:r>
            <a:r>
              <a:rPr lang="ru-RU" sz="3600" b="1" dirty="0" err="1" smtClean="0"/>
              <a:t>Сертоловской</a:t>
            </a:r>
            <a:r>
              <a:rPr lang="ru-RU" sz="3600" b="1" dirty="0" smtClean="0"/>
              <a:t> ГБ: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829" y="1268760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отделение физических методов лечения (блок лечебной физкультуры, бальнеологии, физиотерапии);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клинико-диагностическая лаборатория;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центр спортивной медицины Ленинградской области;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офис врача общей практики в микрорайоне Черная Речка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160A956-2DF6-44FE-966C-CE4F5E1017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797152"/>
            <a:ext cx="3038327" cy="1709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3CDBAF-9396-4982-B1C3-99AC5D732E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17442" r="14563" b="17443"/>
          <a:stretch/>
        </p:blipFill>
        <p:spPr>
          <a:xfrm>
            <a:off x="539552" y="4729578"/>
            <a:ext cx="3369061" cy="177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0777618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2" y="764704"/>
            <a:ext cx="8643822" cy="5926900"/>
          </a:xfrm>
          <a:effectLst>
            <a:softEdge rad="1397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 flipH="1" flipV="1">
            <a:off x="8686799" y="635492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81727279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24744"/>
            <a:ext cx="4038600" cy="5544615"/>
          </a:xfrm>
          <a:effectLst>
            <a:softEdge rad="1524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24743"/>
            <a:ext cx="4648200" cy="5544615"/>
          </a:xfr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478193054"/>
      </p:ext>
    </p:extLst>
  </p:cSld>
  <p:clrMapOvr>
    <a:masterClrMapping/>
  </p:clrMapOvr>
  <p:transition spd="med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Медицинские </a:t>
            </a:r>
            <a:r>
              <a:rPr lang="ru-RU" dirty="0" smtClean="0"/>
              <a:t>сестры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(Взрослая поликлиника)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50726"/>
            <a:ext cx="4038600" cy="3774186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Стационары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0085"/>
            <a:ext cx="4038600" cy="453325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20086"/>
            <a:ext cx="4038600" cy="4533250"/>
          </a:xfrm>
        </p:spPr>
      </p:pic>
    </p:spTree>
    <p:extLst>
      <p:ext uri="{BB962C8B-B14F-4D97-AF65-F5344CB8AC3E}">
        <p14:creationId xmlns:p14="http://schemas.microsoft.com/office/powerpoint/2010/main" val="1374738338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Медицинские сестры </a:t>
            </a:r>
            <a:br>
              <a:rPr lang="ru-RU" dirty="0" smtClean="0"/>
            </a:br>
            <a:r>
              <a:rPr lang="ru-RU" dirty="0" smtClean="0"/>
              <a:t>Стационаров 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1" y="692696"/>
            <a:ext cx="8147248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Реабилитация и </a:t>
            </a:r>
            <a:r>
              <a:rPr lang="ru-RU" dirty="0" smtClean="0"/>
              <a:t>Физиотерапия (врачи, медицинские сестры)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68" y="1772816"/>
            <a:ext cx="7344816" cy="4849145"/>
          </a:xfrm>
          <a:effectLst>
            <a:softEdge rad="165100"/>
          </a:effectLst>
        </p:spPr>
      </p:pic>
    </p:spTree>
    <p:extLst>
      <p:ext uri="{BB962C8B-B14F-4D97-AF65-F5344CB8AC3E}">
        <p14:creationId xmlns:p14="http://schemas.microsoft.com/office/powerpoint/2010/main" val="3511803794"/>
      </p:ext>
    </p:extLst>
  </p:cSld>
  <p:clrMapOvr>
    <a:masterClrMapping/>
  </p:clrMapOvr>
  <p:transition spd="med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543" y="404664"/>
            <a:ext cx="7772400" cy="104072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+mn-lt"/>
              </a:rPr>
              <a:t>НАМ НУЖНЫ</a:t>
            </a:r>
            <a:endParaRPr lang="ru-RU" sz="4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Врач-травматолог</a:t>
            </a:r>
          </a:p>
          <a:p>
            <a:r>
              <a:rPr lang="ru-RU" dirty="0" smtClean="0"/>
              <a:t>Врач ФРМ (</a:t>
            </a:r>
            <a:r>
              <a:rPr lang="ru-RU" dirty="0" err="1" smtClean="0"/>
              <a:t>реабилитолог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Врач-терапевт</a:t>
            </a:r>
          </a:p>
          <a:p>
            <a:r>
              <a:rPr lang="ru-RU" dirty="0" smtClean="0"/>
              <a:t>Врач-педиатр</a:t>
            </a:r>
          </a:p>
          <a:p>
            <a:r>
              <a:rPr lang="ru-RU" dirty="0" smtClean="0"/>
              <a:t>Детский невролог</a:t>
            </a:r>
          </a:p>
          <a:p>
            <a:r>
              <a:rPr lang="ru-RU" dirty="0" smtClean="0"/>
              <a:t>Детский травматолог</a:t>
            </a:r>
          </a:p>
          <a:p>
            <a:r>
              <a:rPr lang="ru-RU" dirty="0" smtClean="0"/>
              <a:t>Врач-методист</a:t>
            </a:r>
          </a:p>
          <a:p>
            <a:r>
              <a:rPr lang="ru-RU" dirty="0" smtClean="0"/>
              <a:t>Медицинские сестры (палатные, процедурные, в отделение детской </a:t>
            </a:r>
            <a:r>
              <a:rPr lang="ru-RU" dirty="0" smtClean="0"/>
              <a:t>реабилитации, в отделение ФРМ)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48880"/>
            <a:ext cx="3534268" cy="2229161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998743652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7475"/>
            <a:ext cx="7787207" cy="6139877"/>
          </a:xfrm>
          <a:prstGeom prst="rect">
            <a:avLst/>
          </a:prstGeom>
          <a:effectLst>
            <a:softEdge rad="622300"/>
          </a:effectLst>
        </p:spPr>
      </p:pic>
    </p:spTree>
    <p:extLst>
      <p:ext uri="{BB962C8B-B14F-4D97-AF65-F5344CB8AC3E}">
        <p14:creationId xmlns:p14="http://schemas.microsoft.com/office/powerpoint/2010/main" val="781387403"/>
      </p:ext>
    </p:extLst>
  </p:cSld>
  <p:clrMapOvr>
    <a:masterClrMapping/>
  </p:clrMapOvr>
  <p:transition spd="med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57166"/>
            <a:ext cx="7772400" cy="128588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latin typeface="+mn-lt"/>
              </a:rPr>
              <a:t>Ждем Вас на работу в наш дружный коллектив!</a:t>
            </a:r>
            <a:endParaRPr lang="ru-RU" sz="3600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4" y="1916833"/>
            <a:ext cx="4192488" cy="2727004"/>
          </a:xfrm>
          <a:effectLst>
            <a:softEdge rad="190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1916833"/>
            <a:ext cx="1284804" cy="1240804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990" y="1804129"/>
            <a:ext cx="1371791" cy="1352739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4328" y="3280335"/>
            <a:ext cx="895475" cy="1381318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60086" y="3110098"/>
            <a:ext cx="1600423" cy="153373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59832" y="4940440"/>
            <a:ext cx="3426703" cy="1599128"/>
          </a:xfrm>
          <a:prstGeom prst="rect">
            <a:avLst/>
          </a:prstGeom>
          <a:effectLst>
            <a:softEdge rad="1651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68" y="188640"/>
            <a:ext cx="8116432" cy="7891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23528" y="1008978"/>
            <a:ext cx="8363272" cy="5508613"/>
          </a:xfrm>
          <a:prstGeom prst="rect">
            <a:avLst/>
          </a:prstGeom>
          <a:effectLst>
            <a:softEdge rad="165100"/>
          </a:effectLst>
        </p:spPr>
      </p:pic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918450"/>
              </p:ext>
            </p:extLst>
          </p:nvPr>
        </p:nvGraphicFramePr>
        <p:xfrm>
          <a:off x="1403649" y="1989191"/>
          <a:ext cx="299760" cy="215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Объект упаковщика для оболочки" showAsIcon="1" r:id="rId5" imgW="741240" imgH="532800" progId="Package">
                  <p:embed/>
                </p:oleObj>
              </mc:Choice>
              <mc:Fallback>
                <p:oleObj name="Объект упаковщика для оболочки" showAsIcon="1" r:id="rId5" imgW="741240" imgH="532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649" y="1989191"/>
                        <a:ext cx="299760" cy="2156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709287"/>
      </p:ext>
    </p:extLst>
  </p:cSld>
  <p:clrMapOvr>
    <a:masterClrMapping/>
  </p:clrMapOvr>
  <p:transition spd="med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57166"/>
            <a:ext cx="8075240" cy="47954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 smtClean="0"/>
              <a:t>Сертоловская</a:t>
            </a:r>
            <a:r>
              <a:rPr lang="ru-RU" sz="3600" b="1" dirty="0" smtClean="0"/>
              <a:t> больница: вчера …</a:t>
            </a:r>
            <a:endParaRPr lang="ru-RU" sz="3600" b="1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8928991" cy="5616623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811560"/>
            <a:ext cx="8784976" cy="5926757"/>
          </a:xfrm>
        </p:spPr>
      </p:pic>
      <p:sp>
        <p:nvSpPr>
          <p:cNvPr id="2" name="Прямоугольник 1"/>
          <p:cNvSpPr/>
          <p:nvPr/>
        </p:nvSpPr>
        <p:spPr>
          <a:xfrm>
            <a:off x="1475656" y="11663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chemeClr val="tx2"/>
                </a:solidFill>
                <a:latin typeface="+mj-lt"/>
              </a:rPr>
              <a:t>Сертоловская</a:t>
            </a:r>
            <a:r>
              <a:rPr lang="ru-RU" sz="3200" b="1" dirty="0">
                <a:solidFill>
                  <a:schemeClr val="tx2"/>
                </a:solidFill>
                <a:latin typeface="+mj-lt"/>
              </a:rPr>
              <a:t> больница: </a:t>
            </a:r>
            <a:r>
              <a:rPr lang="ru-RU" sz="3200" b="1" dirty="0" smtClean="0">
                <a:solidFill>
                  <a:schemeClr val="tx2"/>
                </a:solidFill>
                <a:latin typeface="+mj-lt"/>
              </a:rPr>
              <a:t>сегодня </a:t>
            </a:r>
            <a:endParaRPr lang="ru-RU" sz="32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0499752"/>
      </p:ext>
    </p:extLst>
  </p:cSld>
  <p:clrMapOvr>
    <a:masterClrMapping/>
  </p:clrMapOvr>
  <p:transition spd="med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Cambria" panose="02040503050406030204" pitchFamily="18" charset="0"/>
              </a:rPr>
              <a:t>Территория </a:t>
            </a:r>
            <a:r>
              <a:rPr lang="ru-RU" dirty="0" smtClean="0">
                <a:latin typeface="Cambria" panose="02040503050406030204" pitchFamily="18" charset="0"/>
              </a:rPr>
              <a:t>обслуживания включает </a:t>
            </a:r>
            <a:r>
              <a:rPr lang="ru-RU" dirty="0">
                <a:latin typeface="Cambria" panose="02040503050406030204" pitchFamily="18" charset="0"/>
              </a:rPr>
              <a:t>город Сертолово (микрорайон Сертолово-1, микрорайон Сертолово, микрорайон Чёрная Речка, жилой район Модуль) и поселок Западная Лица. Количество жителей составляет более </a:t>
            </a:r>
            <a:r>
              <a:rPr lang="ru-RU" dirty="0" smtClean="0">
                <a:latin typeface="Cambria" panose="02040503050406030204" pitchFamily="18" charset="0"/>
              </a:rPr>
              <a:t>72000 человек (более 51000 взрослого населения, более 21000 детского)</a:t>
            </a:r>
            <a:endParaRPr lang="ru-RU" dirty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3068960"/>
            <a:ext cx="5040560" cy="3362014"/>
          </a:xfrm>
          <a:prstGeom prst="rect">
            <a:avLst/>
          </a:prstGeom>
          <a:effectLst>
            <a:softEdge rad="228600"/>
          </a:effectLst>
        </p:spPr>
      </p:pic>
    </p:spTree>
    <p:extLst>
      <p:ext uri="{BB962C8B-B14F-4D97-AF65-F5344CB8AC3E}">
        <p14:creationId xmlns:p14="http://schemas.microsoft.com/office/powerpoint/2010/main" val="804567504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91182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ru-RU" b="1" dirty="0" smtClean="0">
                <a:latin typeface="Cambria" panose="02040503050406030204" pitchFamily="18" charset="0"/>
              </a:rPr>
              <a:t>Число посещений в смену</a:t>
            </a:r>
            <a:r>
              <a:rPr lang="ru-RU" b="1" dirty="0" smtClean="0">
                <a:latin typeface="Cambria" panose="02040503050406030204" pitchFamily="18" charset="0"/>
              </a:rPr>
              <a:t>:</a:t>
            </a:r>
          </a:p>
          <a:p>
            <a:pPr marL="0" indent="0" algn="ctr">
              <a:buNone/>
            </a:pPr>
            <a:endParaRPr lang="ru-RU" b="1" dirty="0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Взрослая поликлиника –  </a:t>
            </a:r>
            <a:r>
              <a:rPr lang="ru-RU" dirty="0" smtClean="0">
                <a:latin typeface="Cambria" panose="02040503050406030204" pitchFamily="18" charset="0"/>
              </a:rPr>
              <a:t>681 </a:t>
            </a:r>
            <a:r>
              <a:rPr lang="ru-RU" dirty="0" smtClean="0">
                <a:latin typeface="Cambria" panose="02040503050406030204" pitchFamily="18" charset="0"/>
              </a:rPr>
              <a:t>человек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Детская поликлиника – </a:t>
            </a:r>
            <a:r>
              <a:rPr lang="ru-RU" dirty="0" smtClean="0">
                <a:latin typeface="Cambria" panose="02040503050406030204" pitchFamily="18" charset="0"/>
              </a:rPr>
              <a:t>285 </a:t>
            </a:r>
            <a:r>
              <a:rPr lang="ru-RU" dirty="0" smtClean="0">
                <a:latin typeface="Cambria" panose="02040503050406030204" pitchFamily="18" charset="0"/>
              </a:rPr>
              <a:t>человек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latin typeface="Cambria" panose="02040503050406030204" pitchFamily="18" charset="0"/>
              </a:rPr>
              <a:t>Стоматология – </a:t>
            </a:r>
            <a:r>
              <a:rPr lang="ru-RU" dirty="0" smtClean="0">
                <a:latin typeface="Cambria" panose="02040503050406030204" pitchFamily="18" charset="0"/>
              </a:rPr>
              <a:t>146 </a:t>
            </a:r>
            <a:r>
              <a:rPr lang="ru-RU" dirty="0" smtClean="0">
                <a:latin typeface="Cambria" panose="02040503050406030204" pitchFamily="18" charset="0"/>
              </a:rPr>
              <a:t>человек</a:t>
            </a:r>
            <a:endParaRPr lang="ru-RU" dirty="0">
              <a:latin typeface="Cambria" panose="020405030504060302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97E3C-C57E-4228-A9F3-CC17D1A791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077072"/>
            <a:ext cx="4332775" cy="2439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144911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9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Подразделения </a:t>
            </a:r>
            <a:r>
              <a:rPr lang="ru-RU" sz="3600" b="1" dirty="0" err="1" smtClean="0"/>
              <a:t>Сертоловской</a:t>
            </a:r>
            <a:r>
              <a:rPr lang="ru-RU" sz="3600" b="1" dirty="0" smtClean="0"/>
              <a:t> ГБ: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829" y="1268760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взрослая поликлиника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детская </a:t>
            </a:r>
            <a:r>
              <a:rPr lang="ru-RU" dirty="0"/>
              <a:t>поликлиника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стоматологическая </a:t>
            </a:r>
            <a:r>
              <a:rPr lang="ru-RU" dirty="0"/>
              <a:t>поликлиника </a:t>
            </a:r>
            <a:endParaRPr lang="ru-RU" dirty="0" smtClean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72005"/>
            <a:ext cx="2981741" cy="304842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70" y="3212976"/>
            <a:ext cx="2629890" cy="2705245"/>
          </a:xfrm>
          <a:prstGeom prst="rect">
            <a:avLst/>
          </a:prstGeom>
          <a:effectLst>
            <a:softEdge rad="3048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4109188"/>
            <a:ext cx="3005836" cy="2374291"/>
          </a:xfrm>
          <a:prstGeom prst="rect">
            <a:avLst/>
          </a:prstGeom>
          <a:effectLst>
            <a:softEdge rad="215900"/>
          </a:effec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9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Подразделения </a:t>
            </a:r>
            <a:r>
              <a:rPr lang="ru-RU" sz="3600" b="1" dirty="0" err="1" smtClean="0"/>
              <a:t>Сертоловской</a:t>
            </a:r>
            <a:r>
              <a:rPr lang="ru-RU" sz="3600" b="1" dirty="0" smtClean="0"/>
              <a:t> ГБ: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829" y="1268760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отделение </a:t>
            </a:r>
            <a:r>
              <a:rPr lang="ru-RU" dirty="0"/>
              <a:t>инструментальных методов </a:t>
            </a:r>
            <a:r>
              <a:rPr lang="ru-RU" dirty="0" smtClean="0"/>
              <a:t>исследования</a:t>
            </a:r>
          </a:p>
          <a:p>
            <a:r>
              <a:rPr lang="ru-RU" dirty="0" smtClean="0"/>
              <a:t> функциональная </a:t>
            </a:r>
            <a:r>
              <a:rPr lang="ru-RU" dirty="0"/>
              <a:t>диагностика, </a:t>
            </a:r>
            <a:endParaRPr lang="ru-RU" dirty="0" smtClean="0"/>
          </a:p>
          <a:p>
            <a:r>
              <a:rPr lang="ru-RU" dirty="0" smtClean="0"/>
              <a:t>эндоскопическая </a:t>
            </a:r>
            <a:r>
              <a:rPr lang="ru-RU" dirty="0"/>
              <a:t>диагностика, </a:t>
            </a:r>
            <a:endParaRPr lang="ru-RU" dirty="0" smtClean="0"/>
          </a:p>
          <a:p>
            <a:r>
              <a:rPr lang="ru-RU" dirty="0" smtClean="0"/>
              <a:t>рентгенологическая </a:t>
            </a:r>
            <a:r>
              <a:rPr lang="ru-RU" dirty="0"/>
              <a:t>диагностика, </a:t>
            </a:r>
            <a:endParaRPr lang="ru-RU" dirty="0" smtClean="0"/>
          </a:p>
          <a:p>
            <a:r>
              <a:rPr lang="ru-RU" dirty="0" smtClean="0"/>
              <a:t>ультразвуковая диагностика</a:t>
            </a:r>
            <a:endParaRPr lang="ru-RU" dirty="0"/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772816"/>
            <a:ext cx="3112274" cy="2664296"/>
          </a:xfrm>
          <a:prstGeom prst="rect">
            <a:avLst/>
          </a:prstGeom>
          <a:effectLst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4005064"/>
            <a:ext cx="2592288" cy="2736304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285296"/>
            <a:ext cx="2521444" cy="252808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3647287826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0829" y="116632"/>
            <a:ext cx="8229600" cy="100811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Подразделения </a:t>
            </a:r>
            <a:r>
              <a:rPr lang="ru-RU" sz="3600" b="1" dirty="0" err="1" smtClean="0"/>
              <a:t>Сертоловской</a:t>
            </a:r>
            <a:r>
              <a:rPr lang="ru-RU" sz="3600" b="1" dirty="0" smtClean="0"/>
              <a:t> ГБ: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0829" y="1268760"/>
            <a:ext cx="8229600" cy="48965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центр реабилитации </a:t>
            </a:r>
            <a:r>
              <a:rPr lang="ru-RU" dirty="0" smtClean="0"/>
              <a:t>для взрослых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отделение </a:t>
            </a:r>
            <a:r>
              <a:rPr lang="ru-RU" dirty="0"/>
              <a:t>реабилитации детей и подростков </a:t>
            </a:r>
            <a:endParaRPr lang="ru-RU" dirty="0" smtClean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E2964B-F35C-4478-92AE-B0DA3EDF02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744417" cy="249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D568C2-0903-4F82-AC71-4EC2884537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155" y="2276872"/>
            <a:ext cx="3537583" cy="2394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6509B2-AE54-4369-A60C-BB759955D1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885487"/>
            <a:ext cx="3333689" cy="187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041941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862</TotalTime>
  <Words>227</Words>
  <Application>Microsoft Office PowerPoint</Application>
  <PresentationFormat>Экран (4:3)</PresentationFormat>
  <Paragraphs>57</Paragraphs>
  <Slides>21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Cambria</vt:lpstr>
      <vt:lpstr>Constantia</vt:lpstr>
      <vt:lpstr>Wingdings</vt:lpstr>
      <vt:lpstr>Wingdings 2</vt:lpstr>
      <vt:lpstr>Поток</vt:lpstr>
      <vt:lpstr>Объект упаковщика для оболочки</vt:lpstr>
      <vt:lpstr>Государственное бюджетное учреждение здравоохранения Ленинградской области «Сертоловская городская больница»</vt:lpstr>
      <vt:lpstr>Презентация PowerPoint</vt:lpstr>
      <vt:lpstr>Сертоловская больница: вчера …</vt:lpstr>
      <vt:lpstr>Презентация PowerPoint</vt:lpstr>
      <vt:lpstr>Презентация PowerPoint</vt:lpstr>
      <vt:lpstr>Презентация PowerPoint</vt:lpstr>
      <vt:lpstr>Подразделения Сертоловской ГБ:</vt:lpstr>
      <vt:lpstr>Подразделения Сертоловской ГБ:</vt:lpstr>
      <vt:lpstr>Подразделения Сертоловской ГБ:</vt:lpstr>
      <vt:lpstr>Презентация PowerPoint</vt:lpstr>
      <vt:lpstr>Подразделения Сертоловской ГБ:</vt:lpstr>
      <vt:lpstr>Подразделения Сертоловской ГБ:</vt:lpstr>
      <vt:lpstr>Презентация PowerPoint</vt:lpstr>
      <vt:lpstr>Презентация PowerPoint</vt:lpstr>
      <vt:lpstr>Медицинские сестры (Взрослая поликлиника)</vt:lpstr>
      <vt:lpstr>Стационары</vt:lpstr>
      <vt:lpstr>Медицинские сестры  Стационаров </vt:lpstr>
      <vt:lpstr> Реабилитация и Физиотерапия (врачи, медицинские сестры)</vt:lpstr>
      <vt:lpstr>НАМ НУЖНЫ</vt:lpstr>
      <vt:lpstr>Ждем Вас на работу в наш дружный коллектив!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главной медсестры  ГБУЗ ЛО Сертоловской ГБ  за 2014 год</dc:title>
  <dc:creator>Luba</dc:creator>
  <cp:lastModifiedBy>Мария Евгеньевна Жерганова</cp:lastModifiedBy>
  <cp:revision>83</cp:revision>
  <dcterms:created xsi:type="dcterms:W3CDTF">2015-04-06T13:35:41Z</dcterms:created>
  <dcterms:modified xsi:type="dcterms:W3CDTF">2025-05-20T14:00:00Z</dcterms:modified>
</cp:coreProperties>
</file>