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5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ore0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metadata/core-properties" Target="docProps/core0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3" r:id="rId2"/>
    <p:sldMasterId id="2147483655" r:id="rId3"/>
    <p:sldMasterId id="2147483658" r:id="rId4"/>
    <p:sldMasterId id="2147483660" r:id="rId5"/>
    <p:sldMasterId id="2147483662" r:id="rId6"/>
    <p:sldMasterId id="2147483664" r:id="rId7"/>
    <p:sldMasterId id="2147483665" r:id="rId8"/>
    <p:sldMasterId id="2147483666" r:id="rId9"/>
    <p:sldMasterId id="2147483667" r:id="rId10"/>
    <p:sldMasterId id="2147483668" r:id="rId11"/>
    <p:sldMasterId id="2147483669" r:id="rId12"/>
  </p:sldMasterIdLst>
  <p:notesMasterIdLst>
    <p:notesMasterId r:id="rId23"/>
  </p:notesMasterIdLst>
  <p:sldIdLst>
    <p:sldId id="282" r:id="rId13"/>
    <p:sldId id="283" r:id="rId14"/>
    <p:sldId id="284" r:id="rId15"/>
    <p:sldId id="257" r:id="rId16"/>
    <p:sldId id="263" r:id="rId17"/>
    <p:sldId id="268" r:id="rId18"/>
    <p:sldId id="270" r:id="rId19"/>
    <p:sldId id="279" r:id="rId20"/>
    <p:sldId id="281" r:id="rId21"/>
    <p:sldId id="276" r:id="rId22"/>
  </p:sldIdLst>
  <p:sldSz cx="11880850" cy="6840538"/>
  <p:notesSz cx="6858000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AF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38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B216AA-454B-48B8-989B-8188492A0227}" type="datetimeFigureOut">
              <a:rPr lang="ru-RU" smtClean="0"/>
              <a:t>21.05.2025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520700" y="1241425"/>
            <a:ext cx="58166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76788"/>
            <a:ext cx="5486400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2975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DB06A0-411D-4C87-932D-9F958AA011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4636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104B81-E751-4831-B09C-7402FE631CA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5398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Master1-Тема-Off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94000" y="272880"/>
            <a:ext cx="10692000" cy="1141920"/>
          </a:xfrm>
          <a:prstGeom prst="rect">
            <a:avLst/>
          </a:prstGeom>
          <a:noFill/>
          <a:ln w="2556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/>
          </p:nvPr>
        </p:nvSpPr>
        <p:spPr>
          <a:xfrm>
            <a:off x="594000" y="1600560"/>
            <a:ext cx="10692000" cy="3966840"/>
          </a:xfrm>
          <a:prstGeom prst="rect">
            <a:avLst/>
          </a:prstGeom>
          <a:noFill/>
          <a:ln w="2556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" name="PlaceHolder 3"/>
          <p:cNvSpPr>
            <a:spLocks noGrp="1"/>
          </p:cNvSpPr>
          <p:nvPr>
            <p:ph/>
          </p:nvPr>
        </p:nvSpPr>
        <p:spPr>
          <a:xfrm>
            <a:off x="594000" y="1600560"/>
            <a:ext cx="10692000" cy="3966840"/>
          </a:xfrm>
          <a:prstGeom prst="rect">
            <a:avLst/>
          </a:prstGeom>
          <a:noFill/>
          <a:ln w="2556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22742EB4-A684-44EF-9F66-12EF0A984A9A}" type="slidenum">
              <a:t>‹#›</a:t>
            </a:fld>
            <a:endParaRPr/>
          </a:p>
        </p:txBody>
      </p:sp>
      <p:sp>
        <p:nvSpPr>
          <p:cNvPr id="4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Master1-Layout2-secHead-Title-and-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594000" y="272880"/>
            <a:ext cx="10692000" cy="1141920"/>
          </a:xfrm>
          <a:prstGeom prst="rect">
            <a:avLst/>
          </a:prstGeom>
          <a:noFill/>
          <a:ln w="2556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/>
          </p:nvPr>
        </p:nvSpPr>
        <p:spPr>
          <a:xfrm>
            <a:off x="594000" y="1600560"/>
            <a:ext cx="10692000" cy="3966840"/>
          </a:xfrm>
          <a:prstGeom prst="rect">
            <a:avLst/>
          </a:prstGeom>
          <a:noFill/>
          <a:ln w="2556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/>
          </p:nvPr>
        </p:nvSpPr>
        <p:spPr>
          <a:xfrm>
            <a:off x="594000" y="1600560"/>
            <a:ext cx="10692000" cy="3966840"/>
          </a:xfrm>
          <a:prstGeom prst="rect">
            <a:avLst/>
          </a:prstGeom>
          <a:noFill/>
          <a:ln w="2556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EDB72054-8CA6-46AB-8C92-F0D030B54062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Master1-Layout3-titleOnly-Slide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594000" y="272880"/>
            <a:ext cx="10692000" cy="1141920"/>
          </a:xfrm>
          <a:prstGeom prst="rect">
            <a:avLst/>
          </a:prstGeom>
          <a:noFill/>
          <a:ln w="2556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594000" y="1600560"/>
            <a:ext cx="10692000" cy="3966840"/>
          </a:xfrm>
          <a:prstGeom prst="rect">
            <a:avLst/>
          </a:prstGeom>
          <a:noFill/>
          <a:ln w="2556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/>
          </p:nvPr>
        </p:nvSpPr>
        <p:spPr>
          <a:xfrm>
            <a:off x="594000" y="1600560"/>
            <a:ext cx="10692000" cy="3966840"/>
          </a:xfrm>
          <a:prstGeom prst="rect">
            <a:avLst/>
          </a:prstGeom>
          <a:noFill/>
          <a:ln w="2556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4DBA5B6E-0422-433B-AB57-8B6AA23630E7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Master1-Layout3-titleOnly-Slide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94000" y="272880"/>
            <a:ext cx="10692000" cy="1141920"/>
          </a:xfrm>
          <a:prstGeom prst="rect">
            <a:avLst/>
          </a:prstGeom>
          <a:noFill/>
          <a:ln w="2556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594000" y="1600560"/>
            <a:ext cx="5217480" cy="3966840"/>
          </a:xfrm>
          <a:prstGeom prst="rect">
            <a:avLst/>
          </a:prstGeom>
          <a:noFill/>
          <a:ln w="2556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6072840" y="1600560"/>
            <a:ext cx="5217480" cy="1892160"/>
          </a:xfrm>
          <a:prstGeom prst="rect">
            <a:avLst/>
          </a:prstGeom>
          <a:noFill/>
          <a:ln w="2556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6072840" y="3672720"/>
            <a:ext cx="5217480" cy="1892160"/>
          </a:xfrm>
          <a:prstGeom prst="rect">
            <a:avLst/>
          </a:prstGeom>
          <a:noFill/>
          <a:ln w="2556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5FB7F46B-BFE6-4CA0-A55C-5CBE1323780F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Master1-Layout4-twoObj-Title-and-Two-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594000" y="272880"/>
            <a:ext cx="10692000" cy="1141920"/>
          </a:xfrm>
          <a:prstGeom prst="rect">
            <a:avLst/>
          </a:prstGeom>
          <a:noFill/>
          <a:ln w="2556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/>
          </p:nvPr>
        </p:nvSpPr>
        <p:spPr>
          <a:xfrm>
            <a:off x="594000" y="1600560"/>
            <a:ext cx="10692000" cy="3966840"/>
          </a:xfrm>
          <a:prstGeom prst="rect">
            <a:avLst/>
          </a:prstGeom>
          <a:noFill/>
          <a:ln w="2556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/>
          </p:nvPr>
        </p:nvSpPr>
        <p:spPr>
          <a:xfrm>
            <a:off x="594000" y="1600560"/>
            <a:ext cx="10692000" cy="3966840"/>
          </a:xfrm>
          <a:prstGeom prst="rect">
            <a:avLst/>
          </a:prstGeom>
          <a:noFill/>
          <a:ln w="2556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2643CF3-D73B-47C0-AF90-CD06819BC208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Master1-Layout5-blank-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94000" y="272880"/>
            <a:ext cx="10692000" cy="1141920"/>
          </a:xfrm>
          <a:prstGeom prst="rect">
            <a:avLst/>
          </a:prstGeom>
          <a:noFill/>
          <a:ln w="2556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/>
          </p:nvPr>
        </p:nvSpPr>
        <p:spPr>
          <a:xfrm>
            <a:off x="594000" y="1600560"/>
            <a:ext cx="10692000" cy="3966840"/>
          </a:xfrm>
          <a:prstGeom prst="rect">
            <a:avLst/>
          </a:prstGeom>
          <a:noFill/>
          <a:ln w="2556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/>
          </p:nvPr>
        </p:nvSpPr>
        <p:spPr>
          <a:xfrm>
            <a:off x="594000" y="1600560"/>
            <a:ext cx="10692000" cy="3966840"/>
          </a:xfrm>
          <a:prstGeom prst="rect">
            <a:avLst/>
          </a:prstGeom>
          <a:noFill/>
          <a:ln w="2556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36D06697-A623-4329-9ED9-B000A59F4ABD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ster1-Layout1-obj-Title-and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594000" y="272880"/>
            <a:ext cx="10692000" cy="1141920"/>
          </a:xfrm>
          <a:prstGeom prst="rect">
            <a:avLst/>
          </a:prstGeom>
          <a:noFill/>
          <a:ln w="2556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/>
          </p:nvPr>
        </p:nvSpPr>
        <p:spPr>
          <a:xfrm>
            <a:off x="594000" y="1600560"/>
            <a:ext cx="10692000" cy="3966840"/>
          </a:xfrm>
          <a:prstGeom prst="rect">
            <a:avLst/>
          </a:prstGeom>
          <a:noFill/>
          <a:ln w="2556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64873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Master1-Layout6-twoTxTwoObj-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8"/>
          </p:nvPr>
        </p:nvSpPr>
        <p:spPr/>
        <p:txBody>
          <a:bodyPr/>
          <a:lstStyle/>
          <a:p>
            <a:fld id="{9EDE4839-9C35-4F1E-90E8-C8D193829F24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Master1-Layout5-blank-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94000" y="272880"/>
            <a:ext cx="10692000" cy="1141920"/>
          </a:xfrm>
          <a:prstGeom prst="rect">
            <a:avLst/>
          </a:prstGeom>
          <a:noFill/>
          <a:ln w="2556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/>
          </p:nvPr>
        </p:nvSpPr>
        <p:spPr>
          <a:xfrm>
            <a:off x="594000" y="1600560"/>
            <a:ext cx="10692000" cy="3966840"/>
          </a:xfrm>
          <a:prstGeom prst="rect">
            <a:avLst/>
          </a:prstGeom>
          <a:noFill/>
          <a:ln w="2556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/>
          </p:nvPr>
        </p:nvSpPr>
        <p:spPr>
          <a:xfrm>
            <a:off x="594000" y="1600560"/>
            <a:ext cx="10692000" cy="3966840"/>
          </a:xfrm>
          <a:prstGeom prst="rect">
            <a:avLst/>
          </a:prstGeom>
          <a:noFill/>
          <a:ln w="2556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36D06697-A623-4329-9ED9-B000A59F4ABD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96960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/Relationships>
</file>

<file path=ppt/slideMasters/_rels/slideMaster7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93640" y="274680"/>
            <a:ext cx="10693440" cy="1139760"/>
          </a:xfrm>
          <a:prstGeom prst="rect">
            <a:avLst/>
          </a:prstGeom>
          <a:noFill/>
          <a:ln w="25560">
            <a:noFill/>
          </a:ln>
        </p:spPr>
        <p:txBody>
          <a:bodyPr lIns="128520" tIns="64080" rIns="128520" bIns="64080" anchor="ctr" anchorCtr="1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en-US" sz="6200" b="0" u="none" strike="noStrike">
                <a:solidFill>
                  <a:srgbClr val="000000"/>
                </a:solidFill>
                <a:uFillTx/>
                <a:latin typeface="Calibri"/>
              </a:rPr>
              <a:t>Образец заголовка</a:t>
            </a:r>
            <a:endParaRPr lang="en-US" sz="6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93640" y="1595520"/>
            <a:ext cx="10693440" cy="4514760"/>
          </a:xfrm>
          <a:prstGeom prst="rect">
            <a:avLst/>
          </a:prstGeom>
          <a:noFill/>
          <a:ln w="25560">
            <a:noFill/>
          </a:ln>
        </p:spPr>
        <p:txBody>
          <a:bodyPr lIns="128520" tIns="64080" rIns="128520" bIns="64080" anchor="t">
            <a:normAutofit/>
          </a:bodyPr>
          <a:lstStyle/>
          <a:p>
            <a:pPr marL="480960" indent="-48096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4500" b="0" u="none" strike="noStrike">
                <a:solidFill>
                  <a:srgbClr val="000000"/>
                </a:solidFill>
                <a:uFillTx/>
                <a:latin typeface="Calibri"/>
              </a:rPr>
              <a:t>Образец текста</a:t>
            </a:r>
            <a:endParaRPr lang="en-US" sz="45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1042920" lvl="1" indent="-399960">
              <a:lnSpc>
                <a:spcPct val="100000"/>
              </a:lnSpc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3900" b="0" u="none" strike="noStrike">
                <a:solidFill>
                  <a:srgbClr val="000000"/>
                </a:solidFill>
                <a:uFillTx/>
                <a:latin typeface="Calibri"/>
              </a:rPr>
              <a:t>Второй уровень</a:t>
            </a:r>
            <a:endParaRPr lang="en-US" sz="39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1604880" lvl="2" indent="-32076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300" b="0" u="none" strike="noStrike">
                <a:solidFill>
                  <a:srgbClr val="000000"/>
                </a:solidFill>
                <a:uFillTx/>
                <a:latin typeface="Calibri"/>
              </a:rPr>
              <a:t>Третий уровень</a:t>
            </a:r>
            <a:endParaRPr lang="en-US" sz="33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2247840" lvl="3" indent="-320760">
              <a:lnSpc>
                <a:spcPct val="100000"/>
              </a:lnSpc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u="none" strike="noStrike">
                <a:solidFill>
                  <a:srgbClr val="000000"/>
                </a:solidFill>
                <a:uFillTx/>
                <a:latin typeface="Calibri"/>
              </a:rPr>
              <a:t>Четвертый уровень</a:t>
            </a:r>
            <a:endParaRPr lang="en-US" sz="2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2890800" lvl="4" indent="-32076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rgbClr val="000000"/>
                </a:solidFill>
                <a:uFillTx/>
                <a:latin typeface="Calibri"/>
              </a:rPr>
              <a:t>Пятый уровень</a:t>
            </a:r>
            <a:endParaRPr lang="en-US" sz="2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593640" y="6340320"/>
            <a:ext cx="2771640" cy="363600"/>
          </a:xfrm>
          <a:prstGeom prst="rect">
            <a:avLst/>
          </a:prstGeom>
          <a:noFill/>
          <a:ln w="25560">
            <a:noFill/>
          </a:ln>
        </p:spPr>
        <p:txBody>
          <a:bodyPr lIns="128520" tIns="64080" rIns="128520" bIns="64080" anchor="ctr">
            <a:noAutofit/>
          </a:bodyPr>
          <a:lstStyle/>
          <a:p>
            <a:pPr indent="0">
              <a:buNone/>
            </a:pPr>
            <a:endParaRPr lang="en-US" sz="2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4059360" y="6340320"/>
            <a:ext cx="3762360" cy="363600"/>
          </a:xfrm>
          <a:prstGeom prst="rect">
            <a:avLst/>
          </a:prstGeom>
          <a:noFill/>
          <a:ln w="25560">
            <a:noFill/>
          </a:ln>
        </p:spPr>
        <p:txBody>
          <a:bodyPr lIns="128520" tIns="64080" rIns="128520" bIns="64080" anchor="ctr" anchorCtr="1">
            <a:noAutofit/>
          </a:bodyPr>
          <a:lstStyle/>
          <a:p>
            <a:pPr indent="0">
              <a:buNone/>
            </a:pPr>
            <a:endParaRPr lang="en-US" sz="2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8515440" y="6340320"/>
            <a:ext cx="2771640" cy="363600"/>
          </a:xfrm>
          <a:prstGeom prst="rect">
            <a:avLst/>
          </a:prstGeom>
          <a:noFill/>
          <a:ln w="25560">
            <a:noFill/>
          </a:ln>
        </p:spPr>
        <p:txBody>
          <a:bodyPr lIns="128520" tIns="64080" rIns="128520" bIns="64080" anchor="ctr">
            <a:noAutofit/>
          </a:bodyPr>
          <a:lstStyle>
            <a:lvl1pPr indent="0" algn="r">
              <a:lnSpc>
                <a:spcPct val="100000"/>
              </a:lnSpc>
              <a:buNone/>
              <a:defRPr lang="en-US" sz="1700" b="0" u="none" strike="noStrike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lang="en-US" sz="1700" b="0" u="none" strike="noStrike">
                <a:solidFill>
                  <a:srgbClr val="898989"/>
                </a:solidFill>
                <a:uFillTx/>
                <a:latin typeface="Calibri"/>
              </a:rPr>
              <a:t>  ‹#›</a:t>
            </a:r>
            <a:endParaRPr lang="en-US" sz="17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8613720" y="273960"/>
            <a:ext cx="2673360" cy="5836680"/>
          </a:xfrm>
          <a:prstGeom prst="rect">
            <a:avLst/>
          </a:prstGeom>
          <a:noFill/>
          <a:ln w="25560">
            <a:noFill/>
          </a:ln>
        </p:spPr>
        <p:txBody>
          <a:bodyPr vert="eaVert" lIns="64080" tIns="128520" rIns="64080" bIns="128520" anchor="ctr" anchorCtr="1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en-US" sz="6200" b="0" u="none" strike="noStrike">
                <a:solidFill>
                  <a:srgbClr val="000000"/>
                </a:solidFill>
                <a:uFillTx/>
                <a:latin typeface="Calibri"/>
              </a:rPr>
              <a:t>Образец заголовка</a:t>
            </a:r>
            <a:endParaRPr lang="en-US" sz="6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594000" y="273960"/>
            <a:ext cx="7821720" cy="5836680"/>
          </a:xfrm>
          <a:prstGeom prst="rect">
            <a:avLst/>
          </a:prstGeom>
          <a:noFill/>
          <a:ln w="25560">
            <a:noFill/>
          </a:ln>
        </p:spPr>
        <p:txBody>
          <a:bodyPr vert="eaVert" lIns="64080" tIns="128520" rIns="64080" bIns="128520" anchor="t">
            <a:normAutofit/>
          </a:bodyPr>
          <a:lstStyle/>
          <a:p>
            <a:pPr marL="480960" indent="-48096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4500" b="0" u="none" strike="noStrike">
                <a:solidFill>
                  <a:srgbClr val="000000"/>
                </a:solidFill>
                <a:uFillTx/>
                <a:latin typeface="Calibri"/>
              </a:rPr>
              <a:t>Образец текста</a:t>
            </a:r>
            <a:endParaRPr lang="en-US" sz="45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1042920" lvl="1" indent="-399960">
              <a:lnSpc>
                <a:spcPct val="100000"/>
              </a:lnSpc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3900" b="0" u="none" strike="noStrike">
                <a:solidFill>
                  <a:srgbClr val="000000"/>
                </a:solidFill>
                <a:uFillTx/>
                <a:latin typeface="Calibri"/>
              </a:rPr>
              <a:t>Второй уровень</a:t>
            </a:r>
            <a:endParaRPr lang="en-US" sz="39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1604880" lvl="2" indent="-32076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300" b="0" u="none" strike="noStrike">
                <a:solidFill>
                  <a:srgbClr val="000000"/>
                </a:solidFill>
                <a:uFillTx/>
                <a:latin typeface="Calibri"/>
              </a:rPr>
              <a:t>Третий уровень</a:t>
            </a:r>
            <a:endParaRPr lang="en-US" sz="33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2247840" lvl="3" indent="-320760">
              <a:lnSpc>
                <a:spcPct val="100000"/>
              </a:lnSpc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u="none" strike="noStrike">
                <a:solidFill>
                  <a:srgbClr val="000000"/>
                </a:solidFill>
                <a:uFillTx/>
                <a:latin typeface="Calibri"/>
              </a:rPr>
              <a:t>Четвертый уровень</a:t>
            </a:r>
            <a:endParaRPr lang="en-US" sz="2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2890800" lvl="4" indent="-32076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rgbClr val="000000"/>
                </a:solidFill>
                <a:uFillTx/>
                <a:latin typeface="Calibri"/>
              </a:rPr>
              <a:t>Пятый уровень</a:t>
            </a:r>
            <a:endParaRPr lang="en-US" sz="2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dt" idx="28"/>
          </p:nvPr>
        </p:nvSpPr>
        <p:spPr>
          <a:xfrm>
            <a:off x="593640" y="6340320"/>
            <a:ext cx="2771640" cy="363600"/>
          </a:xfrm>
          <a:prstGeom prst="rect">
            <a:avLst/>
          </a:prstGeom>
          <a:noFill/>
          <a:ln w="25560">
            <a:noFill/>
          </a:ln>
        </p:spPr>
        <p:txBody>
          <a:bodyPr lIns="128520" tIns="64080" rIns="128520" bIns="64080" anchor="ctr">
            <a:noAutofit/>
          </a:bodyPr>
          <a:lstStyle/>
          <a:p>
            <a:pPr indent="0">
              <a:buNone/>
            </a:pPr>
            <a:endParaRPr lang="en-US" sz="2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ftr" idx="29"/>
          </p:nvPr>
        </p:nvSpPr>
        <p:spPr>
          <a:xfrm>
            <a:off x="4059360" y="6340320"/>
            <a:ext cx="3762360" cy="363600"/>
          </a:xfrm>
          <a:prstGeom prst="rect">
            <a:avLst/>
          </a:prstGeom>
          <a:noFill/>
          <a:ln w="25560">
            <a:noFill/>
          </a:ln>
        </p:spPr>
        <p:txBody>
          <a:bodyPr lIns="128520" tIns="64080" rIns="128520" bIns="64080" anchor="ctr" anchorCtr="1">
            <a:noAutofit/>
          </a:bodyPr>
          <a:lstStyle/>
          <a:p>
            <a:pPr indent="0">
              <a:buNone/>
            </a:pPr>
            <a:endParaRPr lang="en-US" sz="2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 type="sldNum" idx="30"/>
          </p:nvPr>
        </p:nvSpPr>
        <p:spPr>
          <a:xfrm>
            <a:off x="8515440" y="6340320"/>
            <a:ext cx="2771640" cy="363600"/>
          </a:xfrm>
          <a:prstGeom prst="rect">
            <a:avLst/>
          </a:prstGeom>
          <a:noFill/>
          <a:ln w="25560">
            <a:noFill/>
          </a:ln>
        </p:spPr>
        <p:txBody>
          <a:bodyPr lIns="128520" tIns="64080" rIns="128520" bIns="64080" anchor="ctr">
            <a:noAutofit/>
          </a:bodyPr>
          <a:lstStyle>
            <a:lvl1pPr indent="0" algn="r">
              <a:lnSpc>
                <a:spcPct val="100000"/>
              </a:lnSpc>
              <a:buNone/>
              <a:defRPr lang="en-US" sz="1700" b="0" u="none" strike="noStrike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lang="en-US" sz="1700" b="0" u="none" strike="noStrike">
                <a:solidFill>
                  <a:srgbClr val="898989"/>
                </a:solidFill>
                <a:uFillTx/>
                <a:latin typeface="Calibri"/>
              </a:rPr>
              <a:t>‹#›</a:t>
            </a:r>
            <a:endParaRPr lang="en-US" sz="17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1485000" y="1119600"/>
            <a:ext cx="8910360" cy="2381040"/>
          </a:xfrm>
          <a:prstGeom prst="rect">
            <a:avLst/>
          </a:prstGeom>
          <a:noFill/>
          <a:ln w="25560">
            <a:noFill/>
          </a:ln>
        </p:spPr>
        <p:txBody>
          <a:bodyPr lIns="0" tIns="0" rIns="0" bIns="0" anchor="ctr" anchorCtr="1">
            <a:noAutofit/>
          </a:bodyPr>
          <a:lstStyle/>
          <a:p>
            <a:pPr indent="0" algn="ctr">
              <a:buNone/>
            </a:pPr>
            <a:endParaRPr lang="en-US" sz="4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dt" idx="31"/>
          </p:nvPr>
        </p:nvSpPr>
        <p:spPr>
          <a:xfrm>
            <a:off x="593640" y="6340320"/>
            <a:ext cx="2771640" cy="363600"/>
          </a:xfrm>
          <a:prstGeom prst="rect">
            <a:avLst/>
          </a:prstGeom>
          <a:noFill/>
          <a:ln w="25560">
            <a:noFill/>
          </a:ln>
        </p:spPr>
        <p:txBody>
          <a:bodyPr lIns="128520" tIns="64080" rIns="128520" bIns="64080" anchor="ctr">
            <a:noAutofit/>
          </a:bodyPr>
          <a:lstStyle/>
          <a:p>
            <a:pPr indent="0">
              <a:buNone/>
            </a:pPr>
            <a:endParaRPr lang="en-US" sz="2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sldNum" idx="32"/>
          </p:nvPr>
        </p:nvSpPr>
        <p:spPr>
          <a:xfrm>
            <a:off x="8515440" y="6340320"/>
            <a:ext cx="2771640" cy="363600"/>
          </a:xfrm>
          <a:prstGeom prst="rect">
            <a:avLst/>
          </a:prstGeom>
          <a:noFill/>
          <a:ln w="25560">
            <a:noFill/>
          </a:ln>
        </p:spPr>
        <p:txBody>
          <a:bodyPr lIns="128520" tIns="64080" rIns="128520" bIns="64080" anchor="ctr">
            <a:noAutofit/>
          </a:bodyPr>
          <a:lstStyle>
            <a:lvl1pPr indent="0" algn="r">
              <a:lnSpc>
                <a:spcPct val="100000"/>
              </a:lnSpc>
              <a:buNone/>
              <a:defRPr lang="en-US" sz="1700" b="0" u="none" strike="noStrike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lang="en-US" sz="1700" b="0" u="none" strike="noStrike">
                <a:solidFill>
                  <a:srgbClr val="898989"/>
                </a:solidFill>
                <a:uFillTx/>
                <a:latin typeface="Calibri"/>
              </a:rPr>
              <a:t>‹#›</a:t>
            </a:r>
            <a:endParaRPr lang="en-US" sz="17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ftr" idx="33"/>
          </p:nvPr>
        </p:nvSpPr>
        <p:spPr>
          <a:xfrm>
            <a:off x="4059360" y="6340320"/>
            <a:ext cx="3762360" cy="363600"/>
          </a:xfrm>
          <a:prstGeom prst="rect">
            <a:avLst/>
          </a:prstGeom>
          <a:noFill/>
          <a:ln w="25560">
            <a:noFill/>
          </a:ln>
        </p:spPr>
        <p:txBody>
          <a:bodyPr lIns="128520" tIns="64080" rIns="128520" bIns="64080" anchor="ctr" anchorCtr="1">
            <a:noAutofit/>
          </a:bodyPr>
          <a:lstStyle/>
          <a:p>
            <a:pPr indent="0">
              <a:buNone/>
            </a:pPr>
            <a:endParaRPr lang="en-US" sz="2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938520" y="4395600"/>
            <a:ext cx="10098720" cy="1358640"/>
          </a:xfrm>
          <a:prstGeom prst="rect">
            <a:avLst/>
          </a:prstGeom>
          <a:noFill/>
          <a:ln w="25560">
            <a:noFill/>
          </a:ln>
        </p:spPr>
        <p:txBody>
          <a:bodyPr lIns="128520" tIns="64080" rIns="128520" bIns="64080" anchor="t">
            <a:no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en-US" sz="5600" b="1" u="none" strike="noStrike" cap="all">
                <a:solidFill>
                  <a:srgbClr val="000000"/>
                </a:solidFill>
                <a:uFillTx/>
                <a:latin typeface="Calibri"/>
              </a:rPr>
              <a:t>Образец заголовка</a:t>
            </a:r>
            <a:endParaRPr lang="en-US" sz="56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938520" y="2899440"/>
            <a:ext cx="10098720" cy="1496520"/>
          </a:xfrm>
          <a:prstGeom prst="rect">
            <a:avLst/>
          </a:prstGeom>
          <a:noFill/>
          <a:ln w="25560">
            <a:noFill/>
          </a:ln>
        </p:spPr>
        <p:txBody>
          <a:bodyPr lIns="128520" tIns="64080" rIns="128520" bIns="64080" anchor="b">
            <a:normAutofit/>
          </a:bodyPr>
          <a:lstStyle/>
          <a:p>
            <a:pPr marL="432000" indent="-324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rgbClr val="898989"/>
                </a:solidFill>
                <a:uFillTx/>
                <a:latin typeface="Calibri"/>
              </a:rPr>
              <a:t>Образец текста</a:t>
            </a:r>
            <a:endParaRPr lang="en-US" sz="2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dt" idx="4"/>
          </p:nvPr>
        </p:nvSpPr>
        <p:spPr>
          <a:xfrm>
            <a:off x="593640" y="6340320"/>
            <a:ext cx="2771640" cy="363600"/>
          </a:xfrm>
          <a:prstGeom prst="rect">
            <a:avLst/>
          </a:prstGeom>
          <a:noFill/>
          <a:ln w="25560">
            <a:noFill/>
          </a:ln>
        </p:spPr>
        <p:txBody>
          <a:bodyPr lIns="128520" tIns="64080" rIns="128520" bIns="64080" anchor="ctr">
            <a:noAutofit/>
          </a:bodyPr>
          <a:lstStyle/>
          <a:p>
            <a:pPr indent="0">
              <a:buNone/>
            </a:pPr>
            <a:endParaRPr lang="en-US" sz="2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ftr" idx="5"/>
          </p:nvPr>
        </p:nvSpPr>
        <p:spPr>
          <a:xfrm>
            <a:off x="4059360" y="6340320"/>
            <a:ext cx="3762360" cy="363600"/>
          </a:xfrm>
          <a:prstGeom prst="rect">
            <a:avLst/>
          </a:prstGeom>
          <a:noFill/>
          <a:ln w="25560">
            <a:noFill/>
          </a:ln>
        </p:spPr>
        <p:txBody>
          <a:bodyPr lIns="128520" tIns="64080" rIns="128520" bIns="64080" anchor="ctr" anchorCtr="1">
            <a:noAutofit/>
          </a:bodyPr>
          <a:lstStyle/>
          <a:p>
            <a:pPr indent="0">
              <a:buNone/>
            </a:pPr>
            <a:endParaRPr lang="en-US" sz="2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9" name="PlaceHolder 5"/>
          <p:cNvSpPr>
            <a:spLocks noGrp="1"/>
          </p:cNvSpPr>
          <p:nvPr>
            <p:ph type="sldNum" idx="6"/>
          </p:nvPr>
        </p:nvSpPr>
        <p:spPr>
          <a:xfrm>
            <a:off x="8515440" y="6340320"/>
            <a:ext cx="2771640" cy="363600"/>
          </a:xfrm>
          <a:prstGeom prst="rect">
            <a:avLst/>
          </a:prstGeom>
          <a:noFill/>
          <a:ln w="25560">
            <a:noFill/>
          </a:ln>
        </p:spPr>
        <p:txBody>
          <a:bodyPr lIns="128520" tIns="64080" rIns="128520" bIns="64080" anchor="ctr">
            <a:noAutofit/>
          </a:bodyPr>
          <a:lstStyle>
            <a:lvl1pPr indent="0" algn="r">
              <a:lnSpc>
                <a:spcPct val="100000"/>
              </a:lnSpc>
              <a:buNone/>
              <a:defRPr lang="en-US" sz="1700" b="0" u="none" strike="noStrike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lang="en-US" sz="1700" b="0" u="none" strike="noStrike">
                <a:solidFill>
                  <a:srgbClr val="898989"/>
                </a:solidFill>
                <a:uFillTx/>
                <a:latin typeface="Calibri"/>
              </a:rPr>
              <a:t>‹#›</a:t>
            </a:r>
            <a:endParaRPr lang="en-US" sz="17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93640" y="274680"/>
            <a:ext cx="10693440" cy="1139760"/>
          </a:xfrm>
          <a:prstGeom prst="rect">
            <a:avLst/>
          </a:prstGeom>
          <a:noFill/>
          <a:ln w="25560">
            <a:noFill/>
          </a:ln>
        </p:spPr>
        <p:txBody>
          <a:bodyPr lIns="128520" tIns="64080" rIns="128520" bIns="64080" anchor="ctr" anchorCtr="1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en-US" sz="6200" b="0" u="none" strike="noStrike">
                <a:solidFill>
                  <a:srgbClr val="000000"/>
                </a:solidFill>
                <a:uFillTx/>
                <a:latin typeface="Calibri"/>
              </a:rPr>
              <a:t>Образец заголовка</a:t>
            </a:r>
            <a:endParaRPr lang="en-US" sz="6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dt" idx="7"/>
          </p:nvPr>
        </p:nvSpPr>
        <p:spPr>
          <a:xfrm>
            <a:off x="593640" y="6340320"/>
            <a:ext cx="2771640" cy="363600"/>
          </a:xfrm>
          <a:prstGeom prst="rect">
            <a:avLst/>
          </a:prstGeom>
          <a:noFill/>
          <a:ln w="25560">
            <a:noFill/>
          </a:ln>
        </p:spPr>
        <p:txBody>
          <a:bodyPr lIns="128520" tIns="64080" rIns="128520" bIns="64080" anchor="ctr">
            <a:noAutofit/>
          </a:bodyPr>
          <a:lstStyle/>
          <a:p>
            <a:pPr indent="0">
              <a:buNone/>
            </a:pPr>
            <a:endParaRPr lang="en-US" sz="2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ftr" idx="8"/>
          </p:nvPr>
        </p:nvSpPr>
        <p:spPr>
          <a:xfrm>
            <a:off x="4059360" y="6340320"/>
            <a:ext cx="3762360" cy="363600"/>
          </a:xfrm>
          <a:prstGeom prst="rect">
            <a:avLst/>
          </a:prstGeom>
          <a:noFill/>
          <a:ln w="25560">
            <a:noFill/>
          </a:ln>
        </p:spPr>
        <p:txBody>
          <a:bodyPr lIns="128520" tIns="64080" rIns="128520" bIns="64080" anchor="ctr" anchorCtr="1">
            <a:noAutofit/>
          </a:bodyPr>
          <a:lstStyle/>
          <a:p>
            <a:pPr indent="0">
              <a:buNone/>
            </a:pPr>
            <a:endParaRPr lang="en-US" sz="2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sldNum" idx="9"/>
          </p:nvPr>
        </p:nvSpPr>
        <p:spPr>
          <a:xfrm>
            <a:off x="8515440" y="6340320"/>
            <a:ext cx="2771640" cy="363600"/>
          </a:xfrm>
          <a:prstGeom prst="rect">
            <a:avLst/>
          </a:prstGeom>
          <a:noFill/>
          <a:ln w="25560">
            <a:noFill/>
          </a:ln>
        </p:spPr>
        <p:txBody>
          <a:bodyPr lIns="128520" tIns="64080" rIns="128520" bIns="64080" anchor="ctr">
            <a:noAutofit/>
          </a:bodyPr>
          <a:lstStyle>
            <a:lvl1pPr indent="0" algn="r">
              <a:lnSpc>
                <a:spcPct val="100000"/>
              </a:lnSpc>
              <a:buNone/>
              <a:defRPr lang="en-US" sz="1700" b="0" u="none" strike="noStrike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lang="en-US" sz="1700" b="0" u="none" strike="noStrike">
                <a:solidFill>
                  <a:srgbClr val="898989"/>
                </a:solidFill>
                <a:uFillTx/>
                <a:latin typeface="Calibri"/>
              </a:rPr>
              <a:t>‹#›</a:t>
            </a:r>
            <a:endParaRPr lang="en-US" sz="17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7" name="PlaceHolder 5"/>
          <p:cNvSpPr>
            <a:spLocks noGrp="1"/>
          </p:cNvSpPr>
          <p:nvPr>
            <p:ph type="body"/>
          </p:nvPr>
        </p:nvSpPr>
        <p:spPr>
          <a:xfrm>
            <a:off x="594000" y="1600560"/>
            <a:ext cx="10692000" cy="3966840"/>
          </a:xfrm>
          <a:prstGeom prst="rect">
            <a:avLst/>
          </a:prstGeom>
          <a:noFill/>
          <a:ln w="2556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u="none" strike="noStrik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u="none" strike="noStrik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u="none" strike="noStrike">
                <a:solidFill>
                  <a:srgbClr val="000000"/>
                </a:solidFill>
                <a:uFillTx/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u="none" strike="noStrik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rgbClr val="000000"/>
                </a:solidFill>
                <a:uFillTx/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rgbClr val="000000"/>
                </a:solidFill>
                <a:uFillTx/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593640" y="274680"/>
            <a:ext cx="10693440" cy="1139760"/>
          </a:xfrm>
          <a:prstGeom prst="rect">
            <a:avLst/>
          </a:prstGeom>
          <a:noFill/>
          <a:ln w="25560">
            <a:noFill/>
          </a:ln>
        </p:spPr>
        <p:txBody>
          <a:bodyPr lIns="128520" tIns="64080" rIns="128520" bIns="64080" anchor="ctr" anchorCtr="1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en-US" sz="6200" b="0" u="none" strike="noStrike">
                <a:solidFill>
                  <a:srgbClr val="000000"/>
                </a:solidFill>
                <a:uFillTx/>
                <a:latin typeface="Calibri"/>
              </a:rPr>
              <a:t>Образец заголовка</a:t>
            </a:r>
            <a:endParaRPr lang="en-US" sz="6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594000" y="1596240"/>
            <a:ext cx="5247360" cy="4514400"/>
          </a:xfrm>
          <a:prstGeom prst="rect">
            <a:avLst/>
          </a:prstGeom>
          <a:noFill/>
          <a:ln w="25560">
            <a:noFill/>
          </a:ln>
        </p:spPr>
        <p:txBody>
          <a:bodyPr lIns="128520" tIns="64080" rIns="128520" bIns="64080" anchor="t">
            <a:normAutofit fontScale="70000" lnSpcReduction="19999"/>
          </a:bodyPr>
          <a:lstStyle/>
          <a:p>
            <a:pPr marL="480960" indent="-48096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900" b="0" u="none" strike="noStrike">
                <a:solidFill>
                  <a:srgbClr val="000000"/>
                </a:solidFill>
                <a:uFillTx/>
                <a:latin typeface="Calibri"/>
              </a:rPr>
              <a:t>Образец текста</a:t>
            </a:r>
            <a:endParaRPr lang="en-US" sz="39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1042920" lvl="1" indent="-399960">
              <a:lnSpc>
                <a:spcPct val="100000"/>
              </a:lnSpc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3300" b="0" u="none" strike="noStrike">
                <a:solidFill>
                  <a:srgbClr val="000000"/>
                </a:solidFill>
                <a:uFillTx/>
                <a:latin typeface="Calibri"/>
              </a:rPr>
              <a:t>Второй уровень</a:t>
            </a:r>
            <a:endParaRPr lang="en-US" sz="33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1604880" lvl="2" indent="-32076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rgbClr val="000000"/>
                </a:solidFill>
                <a:uFillTx/>
                <a:latin typeface="Calibri"/>
              </a:rPr>
              <a:t>Третий уровень</a:t>
            </a:r>
            <a:endParaRPr lang="en-US" sz="2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2247840" lvl="3" indent="-320760">
              <a:lnSpc>
                <a:spcPct val="100000"/>
              </a:lnSpc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500" b="0" u="none" strike="noStrike">
                <a:solidFill>
                  <a:srgbClr val="000000"/>
                </a:solidFill>
                <a:uFillTx/>
                <a:latin typeface="Calibri"/>
              </a:rPr>
              <a:t>Четвертый уровень</a:t>
            </a:r>
            <a:endParaRPr lang="en-US" sz="25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2890800" lvl="4" indent="-32076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500" b="0" u="none" strike="noStrike">
                <a:solidFill>
                  <a:srgbClr val="000000"/>
                </a:solidFill>
                <a:uFillTx/>
                <a:latin typeface="Calibri"/>
              </a:rPr>
              <a:t>Пятый уровень</a:t>
            </a:r>
            <a:endParaRPr lang="en-US" sz="25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6039360" y="1596240"/>
            <a:ext cx="5247360" cy="4514400"/>
          </a:xfrm>
          <a:prstGeom prst="rect">
            <a:avLst/>
          </a:prstGeom>
          <a:noFill/>
          <a:ln w="25560">
            <a:noFill/>
          </a:ln>
        </p:spPr>
        <p:txBody>
          <a:bodyPr lIns="128520" tIns="64080" rIns="128520" bIns="64080" anchor="t">
            <a:normAutofit fontScale="62500" lnSpcReduction="19999"/>
          </a:bodyPr>
          <a:lstStyle/>
          <a:p>
            <a:pPr marL="480960" indent="-4809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3900" b="0" u="none" strike="noStrike">
                <a:solidFill>
                  <a:srgbClr val="000000"/>
                </a:solidFill>
                <a:uFillTx/>
                <a:latin typeface="Calibri"/>
              </a:rPr>
              <a:t>Образец текста</a:t>
            </a:r>
            <a:endParaRPr lang="en-US" sz="39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1042920" lvl="1" indent="-39996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US" sz="3300" b="0" u="none" strike="noStrike">
                <a:solidFill>
                  <a:srgbClr val="000000"/>
                </a:solidFill>
                <a:uFillTx/>
                <a:latin typeface="Calibri"/>
              </a:rPr>
              <a:t>Второй уровень</a:t>
            </a:r>
            <a:endParaRPr lang="en-US" sz="33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1604880" lvl="2" indent="-320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800" b="0" u="none" strike="noStrike">
                <a:solidFill>
                  <a:srgbClr val="000000"/>
                </a:solidFill>
                <a:uFillTx/>
                <a:latin typeface="Calibri"/>
              </a:rPr>
              <a:t>Третий уровень</a:t>
            </a:r>
            <a:endParaRPr lang="en-US" sz="2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2247840" lvl="3" indent="-32076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US" sz="2500" b="0" u="none" strike="noStrike">
                <a:solidFill>
                  <a:srgbClr val="000000"/>
                </a:solidFill>
                <a:uFillTx/>
                <a:latin typeface="Calibri"/>
              </a:rPr>
              <a:t>Четвертый уровень</a:t>
            </a:r>
            <a:endParaRPr lang="en-US" sz="25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2890800" lvl="4" indent="-320760">
              <a:lnSpc>
                <a:spcPct val="100000"/>
              </a:lnSpc>
              <a:buClr>
                <a:srgbClr val="000000"/>
              </a:buClr>
              <a:buFont typeface="Arial"/>
              <a:buChar char="»"/>
            </a:pPr>
            <a:r>
              <a:rPr lang="en-US" sz="2500" b="0" u="none" strike="noStrike">
                <a:solidFill>
                  <a:srgbClr val="000000"/>
                </a:solidFill>
                <a:uFillTx/>
                <a:latin typeface="Calibri"/>
              </a:rPr>
              <a:t>Пятый уровень</a:t>
            </a:r>
            <a:endParaRPr lang="en-US" sz="25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dt" idx="10"/>
          </p:nvPr>
        </p:nvSpPr>
        <p:spPr>
          <a:xfrm>
            <a:off x="593640" y="6340320"/>
            <a:ext cx="2771640" cy="363600"/>
          </a:xfrm>
          <a:prstGeom prst="rect">
            <a:avLst/>
          </a:prstGeom>
          <a:noFill/>
          <a:ln w="25560">
            <a:noFill/>
          </a:ln>
        </p:spPr>
        <p:txBody>
          <a:bodyPr lIns="128520" tIns="64080" rIns="128520" bIns="64080" anchor="ctr">
            <a:noAutofit/>
          </a:bodyPr>
          <a:lstStyle/>
          <a:p>
            <a:pPr indent="0">
              <a:buNone/>
            </a:pPr>
            <a:endParaRPr lang="en-US" sz="2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ftr" idx="11"/>
          </p:nvPr>
        </p:nvSpPr>
        <p:spPr>
          <a:xfrm>
            <a:off x="4059360" y="6340320"/>
            <a:ext cx="3762360" cy="363600"/>
          </a:xfrm>
          <a:prstGeom prst="rect">
            <a:avLst/>
          </a:prstGeom>
          <a:noFill/>
          <a:ln w="25560">
            <a:noFill/>
          </a:ln>
        </p:spPr>
        <p:txBody>
          <a:bodyPr lIns="128520" tIns="64080" rIns="128520" bIns="64080" anchor="ctr" anchorCtr="1">
            <a:noAutofit/>
          </a:bodyPr>
          <a:lstStyle/>
          <a:p>
            <a:pPr indent="0">
              <a:buNone/>
            </a:pPr>
            <a:endParaRPr lang="en-US" sz="2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 type="sldNum" idx="12"/>
          </p:nvPr>
        </p:nvSpPr>
        <p:spPr>
          <a:xfrm>
            <a:off x="8515440" y="6340320"/>
            <a:ext cx="2771640" cy="363600"/>
          </a:xfrm>
          <a:prstGeom prst="rect">
            <a:avLst/>
          </a:prstGeom>
          <a:noFill/>
          <a:ln w="25560">
            <a:noFill/>
          </a:ln>
        </p:spPr>
        <p:txBody>
          <a:bodyPr lIns="128520" tIns="64080" rIns="128520" bIns="64080" anchor="ctr">
            <a:noAutofit/>
          </a:bodyPr>
          <a:lstStyle>
            <a:lvl1pPr indent="0" algn="r">
              <a:lnSpc>
                <a:spcPct val="100000"/>
              </a:lnSpc>
              <a:buNone/>
              <a:defRPr lang="en-US" sz="1700" b="0" u="none" strike="noStrike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lang="en-US" sz="1700" b="0" u="none" strike="noStrike">
                <a:solidFill>
                  <a:srgbClr val="898989"/>
                </a:solidFill>
                <a:uFillTx/>
                <a:latin typeface="Calibri"/>
              </a:rPr>
              <a:t>‹#›</a:t>
            </a:r>
            <a:endParaRPr lang="en-US" sz="17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dt" idx="13"/>
          </p:nvPr>
        </p:nvSpPr>
        <p:spPr>
          <a:xfrm>
            <a:off x="593640" y="6340320"/>
            <a:ext cx="2771640" cy="363600"/>
          </a:xfrm>
          <a:prstGeom prst="rect">
            <a:avLst/>
          </a:prstGeom>
          <a:noFill/>
          <a:ln w="25560">
            <a:noFill/>
          </a:ln>
        </p:spPr>
        <p:txBody>
          <a:bodyPr lIns="128520" tIns="64080" rIns="128520" bIns="64080" anchor="ctr">
            <a:noAutofit/>
          </a:bodyPr>
          <a:lstStyle/>
          <a:p>
            <a:pPr indent="0">
              <a:buNone/>
            </a:pPr>
            <a:endParaRPr lang="en-US" sz="2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ftr" idx="14"/>
          </p:nvPr>
        </p:nvSpPr>
        <p:spPr>
          <a:xfrm>
            <a:off x="4059360" y="6340320"/>
            <a:ext cx="3762360" cy="363600"/>
          </a:xfrm>
          <a:prstGeom prst="rect">
            <a:avLst/>
          </a:prstGeom>
          <a:noFill/>
          <a:ln w="25560">
            <a:noFill/>
          </a:ln>
        </p:spPr>
        <p:txBody>
          <a:bodyPr lIns="128520" tIns="64080" rIns="128520" bIns="64080" anchor="ctr" anchorCtr="1">
            <a:noAutofit/>
          </a:bodyPr>
          <a:lstStyle/>
          <a:p>
            <a:pPr indent="0">
              <a:buNone/>
            </a:pPr>
            <a:endParaRPr lang="en-US" sz="2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sldNum" idx="15"/>
          </p:nvPr>
        </p:nvSpPr>
        <p:spPr>
          <a:xfrm>
            <a:off x="8515440" y="6340320"/>
            <a:ext cx="2771640" cy="363600"/>
          </a:xfrm>
          <a:prstGeom prst="rect">
            <a:avLst/>
          </a:prstGeom>
          <a:noFill/>
          <a:ln w="25560">
            <a:noFill/>
          </a:ln>
        </p:spPr>
        <p:txBody>
          <a:bodyPr lIns="128520" tIns="64080" rIns="128520" bIns="64080" anchor="ctr">
            <a:noAutofit/>
          </a:bodyPr>
          <a:lstStyle>
            <a:lvl1pPr indent="0" algn="r">
              <a:lnSpc>
                <a:spcPct val="100000"/>
              </a:lnSpc>
              <a:buNone/>
              <a:defRPr lang="en-US" sz="1700" b="0" u="none" strike="noStrike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lang="en-US" sz="1700" b="0" u="none" strike="noStrike">
                <a:solidFill>
                  <a:srgbClr val="898989"/>
                </a:solidFill>
                <a:uFillTx/>
                <a:latin typeface="Calibri"/>
              </a:rPr>
              <a:t>‹#›</a:t>
            </a:r>
            <a:endParaRPr lang="en-US" sz="17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7" name="PlaceHolder 4"/>
          <p:cNvSpPr>
            <a:spLocks noGrp="1"/>
          </p:cNvSpPr>
          <p:nvPr>
            <p:ph type="title"/>
          </p:nvPr>
        </p:nvSpPr>
        <p:spPr>
          <a:xfrm>
            <a:off x="594000" y="272880"/>
            <a:ext cx="10692000" cy="1141920"/>
          </a:xfrm>
          <a:prstGeom prst="rect">
            <a:avLst/>
          </a:prstGeom>
          <a:noFill/>
          <a:ln w="2556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n-US" sz="4400" b="0" u="none" strike="noStrik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</a:p>
        </p:txBody>
      </p:sp>
      <p:sp>
        <p:nvSpPr>
          <p:cNvPr id="48" name="PlaceHolder 5"/>
          <p:cNvSpPr>
            <a:spLocks noGrp="1"/>
          </p:cNvSpPr>
          <p:nvPr>
            <p:ph type="body"/>
          </p:nvPr>
        </p:nvSpPr>
        <p:spPr>
          <a:xfrm>
            <a:off x="594000" y="1600560"/>
            <a:ext cx="10692000" cy="3966840"/>
          </a:xfrm>
          <a:prstGeom prst="rect">
            <a:avLst/>
          </a:prstGeom>
          <a:noFill/>
          <a:ln w="2556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u="none" strike="noStrik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u="none" strike="noStrik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u="none" strike="noStrike">
                <a:solidFill>
                  <a:srgbClr val="000000"/>
                </a:solidFill>
                <a:uFillTx/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u="none" strike="noStrik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rgbClr val="000000"/>
                </a:solidFill>
                <a:uFillTx/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rgbClr val="000000"/>
                </a:solidFill>
                <a:uFillTx/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593640" y="274680"/>
            <a:ext cx="10693440" cy="1139760"/>
          </a:xfrm>
          <a:prstGeom prst="rect">
            <a:avLst/>
          </a:prstGeom>
          <a:noFill/>
          <a:ln w="25560">
            <a:noFill/>
          </a:ln>
        </p:spPr>
        <p:txBody>
          <a:bodyPr lIns="128520" tIns="64080" rIns="128520" bIns="64080" anchor="ctr" anchorCtr="1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en-US" sz="6200" b="0" u="none" strike="noStrike">
                <a:solidFill>
                  <a:srgbClr val="000000"/>
                </a:solidFill>
                <a:uFillTx/>
                <a:latin typeface="Calibri"/>
              </a:rPr>
              <a:t>Образец заголовка</a:t>
            </a:r>
            <a:endParaRPr lang="en-US" sz="6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594000" y="1531080"/>
            <a:ext cx="5249520" cy="638280"/>
          </a:xfrm>
          <a:prstGeom prst="rect">
            <a:avLst/>
          </a:prstGeom>
          <a:noFill/>
          <a:ln w="25560">
            <a:noFill/>
          </a:ln>
        </p:spPr>
        <p:txBody>
          <a:bodyPr lIns="128520" tIns="64080" rIns="128520" bIns="64080" anchor="b">
            <a:normAutofit/>
          </a:bodyPr>
          <a:lstStyle/>
          <a:p>
            <a:pPr marL="432000" indent="-324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300" b="1" u="none" strike="noStrike">
                <a:solidFill>
                  <a:srgbClr val="000000"/>
                </a:solidFill>
                <a:uFillTx/>
                <a:latin typeface="Calibri"/>
              </a:rPr>
              <a:t>Образец текста</a:t>
            </a:r>
            <a:endParaRPr lang="en-US" sz="33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594000" y="2169360"/>
            <a:ext cx="5249520" cy="3941280"/>
          </a:xfrm>
          <a:prstGeom prst="rect">
            <a:avLst/>
          </a:prstGeom>
          <a:noFill/>
          <a:ln w="25560">
            <a:noFill/>
          </a:ln>
        </p:spPr>
        <p:txBody>
          <a:bodyPr lIns="128520" tIns="64080" rIns="128520" bIns="64080" anchor="t">
            <a:normAutofit fontScale="62500" lnSpcReduction="19999"/>
          </a:bodyPr>
          <a:lstStyle/>
          <a:p>
            <a:pPr marL="480960" indent="-4809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3300" b="0" u="none" strike="noStrike">
                <a:solidFill>
                  <a:srgbClr val="000000"/>
                </a:solidFill>
                <a:uFillTx/>
                <a:latin typeface="Calibri"/>
              </a:rPr>
              <a:t>Образец текста</a:t>
            </a:r>
            <a:endParaRPr lang="en-US" sz="33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1042920" lvl="1" indent="-39996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US" sz="2800" b="0" u="none" strike="noStrike">
                <a:solidFill>
                  <a:srgbClr val="000000"/>
                </a:solidFill>
                <a:uFillTx/>
                <a:latin typeface="Calibri"/>
              </a:rPr>
              <a:t>Второй уровень</a:t>
            </a:r>
            <a:endParaRPr lang="en-US" sz="2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1604880" lvl="2" indent="-320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500" b="0" u="none" strike="noStrike">
                <a:solidFill>
                  <a:srgbClr val="000000"/>
                </a:solidFill>
                <a:uFillTx/>
                <a:latin typeface="Calibri"/>
              </a:rPr>
              <a:t>Третий уровень</a:t>
            </a:r>
            <a:endParaRPr lang="en-US" sz="25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2247840" lvl="3" indent="-32076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US" sz="2300" b="0" u="none" strike="noStrike">
                <a:solidFill>
                  <a:srgbClr val="000000"/>
                </a:solidFill>
                <a:uFillTx/>
                <a:latin typeface="Calibri"/>
              </a:rPr>
              <a:t>Четвертый уровень</a:t>
            </a:r>
            <a:endParaRPr lang="en-US" sz="23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2890800" lvl="4" indent="-320760">
              <a:lnSpc>
                <a:spcPct val="100000"/>
              </a:lnSpc>
              <a:buClr>
                <a:srgbClr val="000000"/>
              </a:buClr>
              <a:buFont typeface="Arial"/>
              <a:buChar char="»"/>
            </a:pPr>
            <a:r>
              <a:rPr lang="en-US" sz="2300" b="0" u="none" strike="noStrike">
                <a:solidFill>
                  <a:srgbClr val="000000"/>
                </a:solidFill>
                <a:uFillTx/>
                <a:latin typeface="Calibri"/>
              </a:rPr>
              <a:t>Пятый уровень</a:t>
            </a:r>
            <a:endParaRPr lang="en-US" sz="23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 type="body"/>
          </p:nvPr>
        </p:nvSpPr>
        <p:spPr>
          <a:xfrm>
            <a:off x="6035400" y="1531080"/>
            <a:ext cx="5251320" cy="638280"/>
          </a:xfrm>
          <a:prstGeom prst="rect">
            <a:avLst/>
          </a:prstGeom>
          <a:noFill/>
          <a:ln w="25560">
            <a:noFill/>
          </a:ln>
        </p:spPr>
        <p:txBody>
          <a:bodyPr lIns="128520" tIns="64080" rIns="128520" bIns="64080" anchor="b">
            <a:normAutofit/>
          </a:bodyPr>
          <a:lstStyle/>
          <a:p>
            <a:pPr indent="0">
              <a:lnSpc>
                <a:spcPct val="100000"/>
              </a:lnSpc>
            </a:pPr>
            <a:r>
              <a:rPr lang="en-US" sz="3300" b="1" u="none" strike="noStrike">
                <a:solidFill>
                  <a:srgbClr val="000000"/>
                </a:solidFill>
                <a:uFillTx/>
                <a:latin typeface="Calibri"/>
              </a:rPr>
              <a:t>Образец текста</a:t>
            </a:r>
            <a:endParaRPr lang="en-US" sz="33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6" name="PlaceHolder 5"/>
          <p:cNvSpPr>
            <a:spLocks noGrp="1"/>
          </p:cNvSpPr>
          <p:nvPr>
            <p:ph type="body"/>
          </p:nvPr>
        </p:nvSpPr>
        <p:spPr>
          <a:xfrm>
            <a:off x="6035400" y="2169360"/>
            <a:ext cx="5251320" cy="3941280"/>
          </a:xfrm>
          <a:prstGeom prst="rect">
            <a:avLst/>
          </a:prstGeom>
          <a:noFill/>
          <a:ln w="25560">
            <a:noFill/>
          </a:ln>
        </p:spPr>
        <p:txBody>
          <a:bodyPr lIns="128520" tIns="64080" rIns="128520" bIns="64080" anchor="t">
            <a:normAutofit fontScale="62500" lnSpcReduction="19999"/>
          </a:bodyPr>
          <a:lstStyle/>
          <a:p>
            <a:pPr marL="480960" indent="-4809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3300" b="0" u="none" strike="noStrike">
                <a:solidFill>
                  <a:srgbClr val="000000"/>
                </a:solidFill>
                <a:uFillTx/>
                <a:latin typeface="Calibri"/>
              </a:rPr>
              <a:t>Образец текста</a:t>
            </a:r>
            <a:endParaRPr lang="en-US" sz="33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1042920" lvl="1" indent="-39996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US" sz="2800" b="0" u="none" strike="noStrike">
                <a:solidFill>
                  <a:srgbClr val="000000"/>
                </a:solidFill>
                <a:uFillTx/>
                <a:latin typeface="Calibri"/>
              </a:rPr>
              <a:t>Второй уровень</a:t>
            </a:r>
            <a:endParaRPr lang="en-US" sz="2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1604880" lvl="2" indent="-320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500" b="0" u="none" strike="noStrike">
                <a:solidFill>
                  <a:srgbClr val="000000"/>
                </a:solidFill>
                <a:uFillTx/>
                <a:latin typeface="Calibri"/>
              </a:rPr>
              <a:t>Третий уровень</a:t>
            </a:r>
            <a:endParaRPr lang="en-US" sz="25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2247840" lvl="3" indent="-32076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US" sz="2300" b="0" u="none" strike="noStrike">
                <a:solidFill>
                  <a:srgbClr val="000000"/>
                </a:solidFill>
                <a:uFillTx/>
                <a:latin typeface="Calibri"/>
              </a:rPr>
              <a:t>Четвертый уровень</a:t>
            </a:r>
            <a:endParaRPr lang="en-US" sz="23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2890800" lvl="4" indent="-320760">
              <a:lnSpc>
                <a:spcPct val="100000"/>
              </a:lnSpc>
              <a:buClr>
                <a:srgbClr val="000000"/>
              </a:buClr>
              <a:buFont typeface="Arial"/>
              <a:buChar char="»"/>
            </a:pPr>
            <a:r>
              <a:rPr lang="en-US" sz="2300" b="0" u="none" strike="noStrike">
                <a:solidFill>
                  <a:srgbClr val="000000"/>
                </a:solidFill>
                <a:uFillTx/>
                <a:latin typeface="Calibri"/>
              </a:rPr>
              <a:t>Пятый уровень</a:t>
            </a:r>
            <a:endParaRPr lang="en-US" sz="23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7" name="PlaceHolder 6"/>
          <p:cNvSpPr>
            <a:spLocks noGrp="1"/>
          </p:cNvSpPr>
          <p:nvPr>
            <p:ph type="dt" idx="16"/>
          </p:nvPr>
        </p:nvSpPr>
        <p:spPr>
          <a:xfrm>
            <a:off x="593640" y="6340320"/>
            <a:ext cx="2771640" cy="363600"/>
          </a:xfrm>
          <a:prstGeom prst="rect">
            <a:avLst/>
          </a:prstGeom>
          <a:noFill/>
          <a:ln w="25560">
            <a:noFill/>
          </a:ln>
        </p:spPr>
        <p:txBody>
          <a:bodyPr lIns="128520" tIns="64080" rIns="128520" bIns="64080" anchor="ctr">
            <a:noAutofit/>
          </a:bodyPr>
          <a:lstStyle/>
          <a:p>
            <a:pPr indent="0">
              <a:buNone/>
            </a:pPr>
            <a:endParaRPr lang="en-US" sz="2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8" name="PlaceHolder 7"/>
          <p:cNvSpPr>
            <a:spLocks noGrp="1"/>
          </p:cNvSpPr>
          <p:nvPr>
            <p:ph type="ftr" idx="17"/>
          </p:nvPr>
        </p:nvSpPr>
        <p:spPr>
          <a:xfrm>
            <a:off x="4059360" y="6340320"/>
            <a:ext cx="3762360" cy="363600"/>
          </a:xfrm>
          <a:prstGeom prst="rect">
            <a:avLst/>
          </a:prstGeom>
          <a:noFill/>
          <a:ln w="25560">
            <a:noFill/>
          </a:ln>
        </p:spPr>
        <p:txBody>
          <a:bodyPr lIns="128520" tIns="64080" rIns="128520" bIns="64080" anchor="ctr" anchorCtr="1">
            <a:noAutofit/>
          </a:bodyPr>
          <a:lstStyle/>
          <a:p>
            <a:pPr indent="0">
              <a:buNone/>
            </a:pPr>
            <a:endParaRPr lang="en-US" sz="2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9" name="PlaceHolder 8"/>
          <p:cNvSpPr>
            <a:spLocks noGrp="1"/>
          </p:cNvSpPr>
          <p:nvPr>
            <p:ph type="sldNum" idx="18"/>
          </p:nvPr>
        </p:nvSpPr>
        <p:spPr>
          <a:xfrm>
            <a:off x="8515440" y="6340320"/>
            <a:ext cx="2771640" cy="363600"/>
          </a:xfrm>
          <a:prstGeom prst="rect">
            <a:avLst/>
          </a:prstGeom>
          <a:noFill/>
          <a:ln w="25560">
            <a:noFill/>
          </a:ln>
        </p:spPr>
        <p:txBody>
          <a:bodyPr lIns="128520" tIns="64080" rIns="128520" bIns="64080" anchor="ctr">
            <a:noAutofit/>
          </a:bodyPr>
          <a:lstStyle>
            <a:lvl1pPr indent="0" algn="r">
              <a:lnSpc>
                <a:spcPct val="100000"/>
              </a:lnSpc>
              <a:buNone/>
              <a:defRPr lang="en-US" sz="1700" b="0" u="none" strike="noStrike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lang="en-US" sz="1700" b="0" u="none" strike="noStrike">
                <a:solidFill>
                  <a:srgbClr val="898989"/>
                </a:solidFill>
                <a:uFillTx/>
                <a:latin typeface="Calibri"/>
              </a:rPr>
              <a:t>‹#›</a:t>
            </a:r>
            <a:endParaRPr lang="en-US" sz="17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7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594000" y="272520"/>
            <a:ext cx="3908880" cy="1159200"/>
          </a:xfrm>
          <a:prstGeom prst="rect">
            <a:avLst/>
          </a:prstGeom>
          <a:noFill/>
          <a:ln w="25560">
            <a:noFill/>
          </a:ln>
        </p:spPr>
        <p:txBody>
          <a:bodyPr lIns="128520" tIns="64080" rIns="128520" bIns="64080" anchor="b">
            <a:no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en-US" sz="2800" b="1" u="none" strike="noStrike">
                <a:solidFill>
                  <a:srgbClr val="000000"/>
                </a:solidFill>
                <a:uFillTx/>
                <a:latin typeface="Calibri"/>
              </a:rPr>
              <a:t>Образец заголовка</a:t>
            </a:r>
            <a:endParaRPr lang="en-US" sz="2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4645080" y="272520"/>
            <a:ext cx="6641640" cy="5838120"/>
          </a:xfrm>
          <a:prstGeom prst="rect">
            <a:avLst/>
          </a:prstGeom>
          <a:noFill/>
          <a:ln w="25560">
            <a:noFill/>
          </a:ln>
        </p:spPr>
        <p:txBody>
          <a:bodyPr lIns="128520" tIns="64080" rIns="128520" bIns="64080" anchor="t">
            <a:normAutofit/>
          </a:bodyPr>
          <a:lstStyle/>
          <a:p>
            <a:pPr marL="480960" indent="-48096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4500" b="0" u="none" strike="noStrike">
                <a:solidFill>
                  <a:srgbClr val="000000"/>
                </a:solidFill>
                <a:uFillTx/>
                <a:latin typeface="Calibri"/>
              </a:rPr>
              <a:t>Образец текста</a:t>
            </a:r>
            <a:endParaRPr lang="en-US" sz="45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1042920" lvl="1" indent="-399960">
              <a:lnSpc>
                <a:spcPct val="100000"/>
              </a:lnSpc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3900" b="0" u="none" strike="noStrike">
                <a:solidFill>
                  <a:srgbClr val="000000"/>
                </a:solidFill>
                <a:uFillTx/>
                <a:latin typeface="Calibri"/>
              </a:rPr>
              <a:t>Второй уровень</a:t>
            </a:r>
            <a:endParaRPr lang="en-US" sz="39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1604880" lvl="2" indent="-32076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300" b="0" u="none" strike="noStrike">
                <a:solidFill>
                  <a:srgbClr val="000000"/>
                </a:solidFill>
                <a:uFillTx/>
                <a:latin typeface="Calibri"/>
              </a:rPr>
              <a:t>Третий уровень</a:t>
            </a:r>
            <a:endParaRPr lang="en-US" sz="33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2247840" lvl="3" indent="-320760">
              <a:lnSpc>
                <a:spcPct val="100000"/>
              </a:lnSpc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u="none" strike="noStrike">
                <a:solidFill>
                  <a:srgbClr val="000000"/>
                </a:solidFill>
                <a:uFillTx/>
                <a:latin typeface="Calibri"/>
              </a:rPr>
              <a:t>Четвертый уровень</a:t>
            </a:r>
            <a:endParaRPr lang="en-US" sz="2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2890800" lvl="4" indent="-32076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rgbClr val="000000"/>
                </a:solidFill>
                <a:uFillTx/>
                <a:latin typeface="Calibri"/>
              </a:rPr>
              <a:t>Пятый уровень</a:t>
            </a:r>
            <a:endParaRPr lang="en-US" sz="2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594000" y="1431360"/>
            <a:ext cx="3908880" cy="4679280"/>
          </a:xfrm>
          <a:prstGeom prst="rect">
            <a:avLst/>
          </a:prstGeom>
          <a:noFill/>
          <a:ln w="25560">
            <a:noFill/>
          </a:ln>
        </p:spPr>
        <p:txBody>
          <a:bodyPr lIns="128520" tIns="64080" rIns="128520" bIns="64080" anchor="t">
            <a:normAutofit/>
          </a:bodyPr>
          <a:lstStyle/>
          <a:p>
            <a:pPr indent="0">
              <a:lnSpc>
                <a:spcPct val="100000"/>
              </a:lnSpc>
            </a:pPr>
            <a:r>
              <a:rPr lang="en-US" sz="2000" b="0" u="none" strike="noStrike">
                <a:solidFill>
                  <a:srgbClr val="000000"/>
                </a:solidFill>
                <a:uFillTx/>
                <a:latin typeface="Calibri"/>
              </a:rPr>
              <a:t>Образец текста</a:t>
            </a:r>
            <a:endParaRPr lang="en-US" sz="2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dt" idx="19"/>
          </p:nvPr>
        </p:nvSpPr>
        <p:spPr>
          <a:xfrm>
            <a:off x="593640" y="6340320"/>
            <a:ext cx="2771640" cy="363600"/>
          </a:xfrm>
          <a:prstGeom prst="rect">
            <a:avLst/>
          </a:prstGeom>
          <a:noFill/>
          <a:ln w="25560">
            <a:noFill/>
          </a:ln>
        </p:spPr>
        <p:txBody>
          <a:bodyPr lIns="128520" tIns="64080" rIns="128520" bIns="64080" anchor="ctr">
            <a:noAutofit/>
          </a:bodyPr>
          <a:lstStyle/>
          <a:p>
            <a:pPr indent="0">
              <a:buNone/>
            </a:pPr>
            <a:endParaRPr lang="en-US" sz="2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4" name="PlaceHolder 5"/>
          <p:cNvSpPr>
            <a:spLocks noGrp="1"/>
          </p:cNvSpPr>
          <p:nvPr>
            <p:ph type="ftr" idx="20"/>
          </p:nvPr>
        </p:nvSpPr>
        <p:spPr>
          <a:xfrm>
            <a:off x="4059360" y="6340320"/>
            <a:ext cx="3762360" cy="363600"/>
          </a:xfrm>
          <a:prstGeom prst="rect">
            <a:avLst/>
          </a:prstGeom>
          <a:noFill/>
          <a:ln w="25560">
            <a:noFill/>
          </a:ln>
        </p:spPr>
        <p:txBody>
          <a:bodyPr lIns="128520" tIns="64080" rIns="128520" bIns="64080" anchor="ctr" anchorCtr="1">
            <a:noAutofit/>
          </a:bodyPr>
          <a:lstStyle/>
          <a:p>
            <a:pPr indent="0">
              <a:buNone/>
            </a:pPr>
            <a:endParaRPr lang="en-US" sz="2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5" name="PlaceHolder 6"/>
          <p:cNvSpPr>
            <a:spLocks noGrp="1"/>
          </p:cNvSpPr>
          <p:nvPr>
            <p:ph type="sldNum" idx="21"/>
          </p:nvPr>
        </p:nvSpPr>
        <p:spPr>
          <a:xfrm>
            <a:off x="8515440" y="6340320"/>
            <a:ext cx="2771640" cy="363600"/>
          </a:xfrm>
          <a:prstGeom prst="rect">
            <a:avLst/>
          </a:prstGeom>
          <a:noFill/>
          <a:ln w="25560">
            <a:noFill/>
          </a:ln>
        </p:spPr>
        <p:txBody>
          <a:bodyPr lIns="128520" tIns="64080" rIns="128520" bIns="64080" anchor="ctr">
            <a:noAutofit/>
          </a:bodyPr>
          <a:lstStyle>
            <a:lvl1pPr indent="0" algn="r">
              <a:lnSpc>
                <a:spcPct val="100000"/>
              </a:lnSpc>
              <a:buNone/>
              <a:defRPr lang="en-US" sz="1700" b="0" u="none" strike="noStrike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lang="en-US" sz="1700" b="0" u="none" strike="noStrike">
                <a:solidFill>
                  <a:srgbClr val="898989"/>
                </a:solidFill>
                <a:uFillTx/>
                <a:latin typeface="Calibri"/>
              </a:rPr>
              <a:t>‹#›</a:t>
            </a:r>
            <a:endParaRPr lang="en-US" sz="17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2328840" y="4788360"/>
            <a:ext cx="7128360" cy="565200"/>
          </a:xfrm>
          <a:prstGeom prst="rect">
            <a:avLst/>
          </a:prstGeom>
          <a:noFill/>
          <a:ln w="25560">
            <a:noFill/>
          </a:ln>
        </p:spPr>
        <p:txBody>
          <a:bodyPr lIns="128520" tIns="64080" rIns="128520" bIns="64080" anchor="b">
            <a:no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en-US" sz="2800" b="1" u="none" strike="noStrike">
                <a:solidFill>
                  <a:srgbClr val="000000"/>
                </a:solidFill>
                <a:uFillTx/>
                <a:latin typeface="Calibri"/>
              </a:rPr>
              <a:t>Образец заголовка</a:t>
            </a:r>
            <a:endParaRPr lang="en-US" sz="2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2328840" y="611280"/>
            <a:ext cx="7128360" cy="4104360"/>
          </a:xfrm>
          <a:prstGeom prst="rect">
            <a:avLst/>
          </a:prstGeom>
          <a:noFill/>
          <a:ln w="25560">
            <a:noFill/>
          </a:ln>
        </p:spPr>
        <p:txBody>
          <a:bodyPr lIns="128520" tIns="64080" rIns="128520" bIns="6408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2328840" y="5353560"/>
            <a:ext cx="7128360" cy="802800"/>
          </a:xfrm>
          <a:prstGeom prst="rect">
            <a:avLst/>
          </a:prstGeom>
          <a:noFill/>
          <a:ln w="25560">
            <a:noFill/>
          </a:ln>
        </p:spPr>
        <p:txBody>
          <a:bodyPr lIns="128520" tIns="64080" rIns="128520" bIns="64080" anchor="t">
            <a:normAutofit/>
          </a:bodyPr>
          <a:lstStyle/>
          <a:p>
            <a:pPr indent="0">
              <a:lnSpc>
                <a:spcPct val="100000"/>
              </a:lnSpc>
            </a:pPr>
            <a:r>
              <a:rPr lang="en-US" sz="2000" b="0" u="none" strike="noStrike">
                <a:solidFill>
                  <a:srgbClr val="000000"/>
                </a:solidFill>
                <a:uFillTx/>
                <a:latin typeface="Calibri"/>
              </a:rPr>
              <a:t>Образец текста</a:t>
            </a:r>
            <a:endParaRPr lang="en-US" sz="2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dt" idx="22"/>
          </p:nvPr>
        </p:nvSpPr>
        <p:spPr>
          <a:xfrm>
            <a:off x="593640" y="6340320"/>
            <a:ext cx="2771640" cy="363600"/>
          </a:xfrm>
          <a:prstGeom prst="rect">
            <a:avLst/>
          </a:prstGeom>
          <a:noFill/>
          <a:ln w="25560">
            <a:noFill/>
          </a:ln>
        </p:spPr>
        <p:txBody>
          <a:bodyPr lIns="128520" tIns="64080" rIns="128520" bIns="64080" anchor="ctr">
            <a:noAutofit/>
          </a:bodyPr>
          <a:lstStyle/>
          <a:p>
            <a:pPr indent="0">
              <a:buNone/>
            </a:pPr>
            <a:endParaRPr lang="en-US" sz="2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 type="ftr" idx="23"/>
          </p:nvPr>
        </p:nvSpPr>
        <p:spPr>
          <a:xfrm>
            <a:off x="4059360" y="6340320"/>
            <a:ext cx="3762360" cy="363600"/>
          </a:xfrm>
          <a:prstGeom prst="rect">
            <a:avLst/>
          </a:prstGeom>
          <a:noFill/>
          <a:ln w="25560">
            <a:noFill/>
          </a:ln>
        </p:spPr>
        <p:txBody>
          <a:bodyPr lIns="128520" tIns="64080" rIns="128520" bIns="64080" anchor="ctr" anchorCtr="1">
            <a:noAutofit/>
          </a:bodyPr>
          <a:lstStyle/>
          <a:p>
            <a:pPr indent="0">
              <a:buNone/>
            </a:pPr>
            <a:endParaRPr lang="en-US" sz="2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71" name="PlaceHolder 6"/>
          <p:cNvSpPr>
            <a:spLocks noGrp="1"/>
          </p:cNvSpPr>
          <p:nvPr>
            <p:ph type="sldNum" idx="24"/>
          </p:nvPr>
        </p:nvSpPr>
        <p:spPr>
          <a:xfrm>
            <a:off x="8515440" y="6340320"/>
            <a:ext cx="2771640" cy="363600"/>
          </a:xfrm>
          <a:prstGeom prst="rect">
            <a:avLst/>
          </a:prstGeom>
          <a:noFill/>
          <a:ln w="25560">
            <a:noFill/>
          </a:ln>
        </p:spPr>
        <p:txBody>
          <a:bodyPr lIns="128520" tIns="64080" rIns="128520" bIns="64080" anchor="ctr">
            <a:noAutofit/>
          </a:bodyPr>
          <a:lstStyle>
            <a:lvl1pPr indent="0" algn="r">
              <a:lnSpc>
                <a:spcPct val="100000"/>
              </a:lnSpc>
              <a:buNone/>
              <a:defRPr lang="en-US" sz="1700" b="0" u="none" strike="noStrike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lang="en-US" sz="1700" b="0" u="none" strike="noStrike">
                <a:solidFill>
                  <a:srgbClr val="898989"/>
                </a:solidFill>
                <a:uFillTx/>
                <a:latin typeface="Calibri"/>
              </a:rPr>
              <a:t>‹#›</a:t>
            </a:r>
            <a:endParaRPr lang="en-US" sz="17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593640" y="274680"/>
            <a:ext cx="10693440" cy="1139760"/>
          </a:xfrm>
          <a:prstGeom prst="rect">
            <a:avLst/>
          </a:prstGeom>
          <a:noFill/>
          <a:ln w="25560">
            <a:noFill/>
          </a:ln>
        </p:spPr>
        <p:txBody>
          <a:bodyPr lIns="128520" tIns="64080" rIns="128520" bIns="64080" anchor="ctr" anchorCtr="1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en-US" sz="6200" b="0" u="none" strike="noStrike">
                <a:solidFill>
                  <a:srgbClr val="000000"/>
                </a:solidFill>
                <a:uFillTx/>
                <a:latin typeface="Calibri"/>
              </a:rPr>
              <a:t>Образец заголовка</a:t>
            </a:r>
            <a:endParaRPr lang="en-US" sz="6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593640" y="1595520"/>
            <a:ext cx="10693440" cy="4514760"/>
          </a:xfrm>
          <a:prstGeom prst="rect">
            <a:avLst/>
          </a:prstGeom>
          <a:noFill/>
          <a:ln w="25560">
            <a:noFill/>
          </a:ln>
        </p:spPr>
        <p:txBody>
          <a:bodyPr vert="eaVert" lIns="64080" tIns="128520" rIns="64080" bIns="128520" anchor="t">
            <a:normAutofit fontScale="55000" lnSpcReduction="19999"/>
          </a:bodyPr>
          <a:lstStyle/>
          <a:p>
            <a:pPr marL="480960" indent="-48096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4500" b="0" u="none" strike="noStrike">
                <a:solidFill>
                  <a:srgbClr val="000000"/>
                </a:solidFill>
                <a:uFillTx/>
                <a:latin typeface="Calibri"/>
              </a:rPr>
              <a:t>Образец текста</a:t>
            </a:r>
            <a:endParaRPr lang="en-US" sz="45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1042920" lvl="1" indent="-399960">
              <a:lnSpc>
                <a:spcPct val="100000"/>
              </a:lnSpc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3900" b="0" u="none" strike="noStrike">
                <a:solidFill>
                  <a:srgbClr val="000000"/>
                </a:solidFill>
                <a:uFillTx/>
                <a:latin typeface="Calibri"/>
              </a:rPr>
              <a:t>Второй уровень</a:t>
            </a:r>
            <a:endParaRPr lang="en-US" sz="39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1604880" lvl="2" indent="-32076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300" b="0" u="none" strike="noStrike">
                <a:solidFill>
                  <a:srgbClr val="000000"/>
                </a:solidFill>
                <a:uFillTx/>
                <a:latin typeface="Calibri"/>
              </a:rPr>
              <a:t>Третий уровень</a:t>
            </a:r>
            <a:endParaRPr lang="en-US" sz="33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2247840" lvl="3" indent="-320760">
              <a:lnSpc>
                <a:spcPct val="100000"/>
              </a:lnSpc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u="none" strike="noStrike">
                <a:solidFill>
                  <a:srgbClr val="000000"/>
                </a:solidFill>
                <a:uFillTx/>
                <a:latin typeface="Calibri"/>
              </a:rPr>
              <a:t>Четвертый уровень</a:t>
            </a:r>
            <a:endParaRPr lang="en-US" sz="2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2890800" lvl="4" indent="-32076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rgbClr val="000000"/>
                </a:solidFill>
                <a:uFillTx/>
                <a:latin typeface="Calibri"/>
              </a:rPr>
              <a:t>Пятый уровень</a:t>
            </a:r>
            <a:endParaRPr lang="en-US" sz="2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dt" idx="25"/>
          </p:nvPr>
        </p:nvSpPr>
        <p:spPr>
          <a:xfrm>
            <a:off x="593640" y="6340320"/>
            <a:ext cx="2771640" cy="363600"/>
          </a:xfrm>
          <a:prstGeom prst="rect">
            <a:avLst/>
          </a:prstGeom>
          <a:noFill/>
          <a:ln w="25560">
            <a:noFill/>
          </a:ln>
        </p:spPr>
        <p:txBody>
          <a:bodyPr lIns="128520" tIns="64080" rIns="128520" bIns="64080" anchor="ctr">
            <a:noAutofit/>
          </a:bodyPr>
          <a:lstStyle/>
          <a:p>
            <a:pPr indent="0">
              <a:buNone/>
            </a:pPr>
            <a:endParaRPr lang="en-US" sz="2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ftr" idx="26"/>
          </p:nvPr>
        </p:nvSpPr>
        <p:spPr>
          <a:xfrm>
            <a:off x="4059360" y="6340320"/>
            <a:ext cx="3762360" cy="363600"/>
          </a:xfrm>
          <a:prstGeom prst="rect">
            <a:avLst/>
          </a:prstGeom>
          <a:noFill/>
          <a:ln w="25560">
            <a:noFill/>
          </a:ln>
        </p:spPr>
        <p:txBody>
          <a:bodyPr lIns="128520" tIns="64080" rIns="128520" bIns="64080" anchor="ctr" anchorCtr="1">
            <a:noAutofit/>
          </a:bodyPr>
          <a:lstStyle/>
          <a:p>
            <a:pPr indent="0">
              <a:buNone/>
            </a:pPr>
            <a:endParaRPr lang="en-US" sz="2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sldNum" idx="27"/>
          </p:nvPr>
        </p:nvSpPr>
        <p:spPr>
          <a:xfrm>
            <a:off x="8515440" y="6340320"/>
            <a:ext cx="2771640" cy="363600"/>
          </a:xfrm>
          <a:prstGeom prst="rect">
            <a:avLst/>
          </a:prstGeom>
          <a:noFill/>
          <a:ln w="25560">
            <a:noFill/>
          </a:ln>
        </p:spPr>
        <p:txBody>
          <a:bodyPr lIns="128520" tIns="64080" rIns="128520" bIns="64080" anchor="ctr">
            <a:noAutofit/>
          </a:bodyPr>
          <a:lstStyle>
            <a:lvl1pPr indent="0" algn="r">
              <a:lnSpc>
                <a:spcPct val="100000"/>
              </a:lnSpc>
              <a:buNone/>
              <a:defRPr lang="en-US" sz="1700" b="0" u="none" strike="noStrike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lang="en-US" sz="1700" b="0" u="none" strike="noStrike">
                <a:solidFill>
                  <a:srgbClr val="898989"/>
                </a:solidFill>
                <a:uFillTx/>
                <a:latin typeface="Calibri"/>
              </a:rPr>
              <a:t>‹#›</a:t>
            </a:r>
            <a:endParaRPr lang="en-US" sz="17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C73A4A0-2C00-461B-BB7C-3EB33F9FE1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755" y="78780"/>
            <a:ext cx="10934095" cy="6660176"/>
          </a:xfrm>
          <a:prstGeom prst="rect">
            <a:avLst/>
          </a:prstGeom>
        </p:spPr>
      </p:pic>
      <p:pic>
        <p:nvPicPr>
          <p:cNvPr id="176" name="Рисунок 4" descr="Изображение выглядит как одежда, текст, человек, Человеческое лицо&#10;&#10;Содержимое, созданное искусственным интеллектом, может быть неверным."/>
          <p:cNvPicPr/>
          <p:nvPr/>
        </p:nvPicPr>
        <p:blipFill>
          <a:blip r:embed="rId4"/>
          <a:stretch/>
        </p:blipFill>
        <p:spPr>
          <a:xfrm>
            <a:off x="1223539" y="1169716"/>
            <a:ext cx="3714221" cy="3518435"/>
          </a:xfrm>
          <a:prstGeom prst="rect">
            <a:avLst/>
          </a:prstGeom>
          <a:ln w="25560"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2C19E09-C5BD-42C6-9A34-876ED3AAB3DC}"/>
              </a:ext>
            </a:extLst>
          </p:cNvPr>
          <p:cNvSpPr txBox="1"/>
          <p:nvPr/>
        </p:nvSpPr>
        <p:spPr>
          <a:xfrm>
            <a:off x="548212" y="4864508"/>
            <a:ext cx="5064876" cy="1112543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735" dirty="0">
                <a:solidFill>
                  <a:srgbClr val="00B0F0"/>
                </a:solidFill>
                <a:latin typeface="LatoWeb"/>
              </a:rPr>
              <a:t>г. Вологда, ул. Лечебная, 17</a:t>
            </a:r>
          </a:p>
          <a:p>
            <a:pPr algn="ctr"/>
            <a:r>
              <a:rPr lang="ru-RU" sz="1954" dirty="0">
                <a:solidFill>
                  <a:schemeClr val="accent3">
                    <a:lumMod val="50000"/>
                  </a:schemeClr>
                </a:solidFill>
                <a:latin typeface="LatoWeb"/>
              </a:rPr>
              <a:t>тел: 8(8172)53-15-50, 8(8172)53-25-10</a:t>
            </a:r>
          </a:p>
          <a:p>
            <a:pPr algn="ctr"/>
            <a:r>
              <a:rPr lang="ru-RU" sz="1954" dirty="0">
                <a:solidFill>
                  <a:srgbClr val="002060"/>
                </a:solidFill>
                <a:latin typeface="LatoWeb"/>
              </a:rPr>
              <a:t>эл. почта: </a:t>
            </a:r>
            <a:r>
              <a:rPr lang="en-US" sz="1954" dirty="0">
                <a:solidFill>
                  <a:srgbClr val="002060"/>
                </a:solidFill>
                <a:latin typeface="LatoWeb"/>
              </a:rPr>
              <a:t>jobs@vokb35.ru</a:t>
            </a:r>
            <a:endParaRPr lang="ru-RU" sz="1954" dirty="0">
              <a:solidFill>
                <a:srgbClr val="002060"/>
              </a:solidFill>
              <a:latin typeface="LatoWeb"/>
            </a:endParaRPr>
          </a:p>
        </p:txBody>
      </p:sp>
    </p:spTree>
    <p:extLst>
      <p:ext uri="{BB962C8B-B14F-4D97-AF65-F5344CB8AC3E}">
        <p14:creationId xmlns:p14="http://schemas.microsoft.com/office/powerpoint/2010/main" val="1520118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Рисунок 7"/>
          <p:cNvPicPr/>
          <p:nvPr/>
        </p:nvPicPr>
        <p:blipFill>
          <a:blip r:embed="rId2"/>
          <a:stretch/>
        </p:blipFill>
        <p:spPr>
          <a:xfrm>
            <a:off x="1630800" y="0"/>
            <a:ext cx="10244880" cy="6838920"/>
          </a:xfrm>
          <a:prstGeom prst="rect">
            <a:avLst/>
          </a:prstGeom>
          <a:ln w="25560">
            <a:noFill/>
          </a:ln>
        </p:spPr>
      </p:pic>
      <p:sp>
        <p:nvSpPr>
          <p:cNvPr id="243" name="Прямоугольник 2"/>
          <p:cNvSpPr/>
          <p:nvPr/>
        </p:nvSpPr>
        <p:spPr>
          <a:xfrm>
            <a:off x="0" y="-720"/>
            <a:ext cx="5333040" cy="6840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5AAFE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 anchorCtr="1">
            <a:noAutofit/>
          </a:bodyPr>
          <a:lstStyle/>
          <a:p>
            <a:endParaRPr lang="en-US" sz="18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244" name="TextBox 3"/>
          <p:cNvSpPr txBox="1"/>
          <p:nvPr/>
        </p:nvSpPr>
        <p:spPr>
          <a:xfrm>
            <a:off x="925657" y="3963960"/>
            <a:ext cx="6365368" cy="2585160"/>
          </a:xfrm>
          <a:prstGeom prst="rect">
            <a:avLst/>
          </a:prstGeom>
          <a:noFill/>
          <a:ln w="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</a:pPr>
            <a:r>
              <a:rPr lang="ru-RU" sz="4400" b="1" u="none" strike="noStrike" dirty="0">
                <a:uFillTx/>
                <a:latin typeface="Calibri"/>
                <a:ea typeface="Calibri"/>
              </a:rPr>
              <a:t>Благодарим </a:t>
            </a:r>
          </a:p>
          <a:p>
            <a:pPr>
              <a:lnSpc>
                <a:spcPct val="100000"/>
              </a:lnSpc>
            </a:pPr>
            <a:r>
              <a:rPr lang="ru-RU" sz="4400" b="1" u="none" strike="noStrike" dirty="0">
                <a:uFillTx/>
                <a:latin typeface="Calibri"/>
                <a:ea typeface="Calibri"/>
              </a:rPr>
              <a:t>за внимание</a:t>
            </a:r>
            <a:endParaRPr lang="en-US" sz="4400" b="0" u="none" strike="noStrike" dirty="0"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u="none" strike="noStrike" dirty="0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u="none" strike="noStrike" dirty="0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u="none" strike="noStrike" dirty="0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245" name="Рисунок 4" descr="Изображение выглядит как одежда, текст, человек, Человеческое лицо&#10;&#10;Содержимое, созданное искусственным интеллектом, может быть неверным."/>
          <p:cNvPicPr/>
          <p:nvPr/>
        </p:nvPicPr>
        <p:blipFill>
          <a:blip r:embed="rId3"/>
          <a:stretch/>
        </p:blipFill>
        <p:spPr>
          <a:xfrm>
            <a:off x="711360" y="573480"/>
            <a:ext cx="3478320" cy="3390480"/>
          </a:xfrm>
          <a:prstGeom prst="rect">
            <a:avLst/>
          </a:prstGeom>
          <a:ln w="25560">
            <a:noFill/>
          </a:ln>
        </p:spPr>
      </p:pic>
      <p:sp>
        <p:nvSpPr>
          <p:cNvPr id="246" name="TextBox 6"/>
          <p:cNvSpPr txBox="1"/>
          <p:nvPr/>
        </p:nvSpPr>
        <p:spPr>
          <a:xfrm>
            <a:off x="711360" y="5608635"/>
            <a:ext cx="4921920" cy="584640"/>
          </a:xfrm>
          <a:prstGeom prst="rect">
            <a:avLst/>
          </a:prstGeom>
          <a:noFill/>
          <a:ln w="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</a:pPr>
            <a:r>
              <a:rPr lang="ru-RU" sz="3600" b="1" u="none" strike="noStrike" dirty="0">
                <a:solidFill>
                  <a:srgbClr val="FFFFFF"/>
                </a:solidFill>
                <a:uFillTx/>
                <a:latin typeface="Calibri"/>
                <a:ea typeface="Calibri"/>
              </a:rPr>
              <a:t>Скоро увидимся!</a:t>
            </a:r>
            <a:endParaRPr lang="en-US" sz="3600" b="0" u="none" strike="noStrike" dirty="0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F49D5D6-9999-4A70-8C76-D6982F0845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80850" cy="684053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BF3DC30-6C2B-4748-A0CF-4533B3442A9C}"/>
              </a:ext>
            </a:extLst>
          </p:cNvPr>
          <p:cNvSpPr txBox="1"/>
          <p:nvPr/>
        </p:nvSpPr>
        <p:spPr>
          <a:xfrm>
            <a:off x="7517423" y="6286499"/>
            <a:ext cx="44313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B0F0"/>
                </a:solidFill>
              </a:rPr>
              <a:t>г. Вологда, Вологодский кремль</a:t>
            </a:r>
          </a:p>
        </p:txBody>
      </p:sp>
    </p:spTree>
    <p:extLst>
      <p:ext uri="{BB962C8B-B14F-4D97-AF65-F5344CB8AC3E}">
        <p14:creationId xmlns:p14="http://schemas.microsoft.com/office/powerpoint/2010/main" val="2038399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2DA48FE-F9D7-480E-B0E6-1EEBFE446E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80850" cy="68405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4284B0F-9628-4D91-B3D6-30E804BF89E7}"/>
              </a:ext>
            </a:extLst>
          </p:cNvPr>
          <p:cNvSpPr txBox="1"/>
          <p:nvPr/>
        </p:nvSpPr>
        <p:spPr>
          <a:xfrm>
            <a:off x="7517423" y="6286499"/>
            <a:ext cx="44313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B0F0"/>
                </a:solidFill>
              </a:rPr>
              <a:t>г. Вологда, река Вологда</a:t>
            </a:r>
          </a:p>
        </p:txBody>
      </p:sp>
    </p:spTree>
    <p:extLst>
      <p:ext uri="{BB962C8B-B14F-4D97-AF65-F5344CB8AC3E}">
        <p14:creationId xmlns:p14="http://schemas.microsoft.com/office/powerpoint/2010/main" val="3647220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Рисунок 1" descr="Изображение выглядит как карта, текст, атлас&#10;&#10;Содержимое, созданное искусственным интеллектом, может быть неверным."/>
          <p:cNvPicPr/>
          <p:nvPr/>
        </p:nvPicPr>
        <p:blipFill>
          <a:blip r:embed="rId3"/>
          <a:stretch/>
        </p:blipFill>
        <p:spPr>
          <a:xfrm>
            <a:off x="372128" y="692727"/>
            <a:ext cx="10458629" cy="5683058"/>
          </a:xfrm>
          <a:prstGeom prst="rect">
            <a:avLst/>
          </a:prstGeom>
          <a:ln w="25560">
            <a:noFill/>
          </a:ln>
        </p:spPr>
      </p:pic>
      <p:sp>
        <p:nvSpPr>
          <p:cNvPr id="95" name="TextBox 5"/>
          <p:cNvSpPr txBox="1"/>
          <p:nvPr/>
        </p:nvSpPr>
        <p:spPr>
          <a:xfrm>
            <a:off x="5753822" y="4767320"/>
            <a:ext cx="5336280" cy="1938960"/>
          </a:xfrm>
          <a:prstGeom prst="rect">
            <a:avLst/>
          </a:prstGeom>
          <a:noFill/>
          <a:ln w="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b="1" u="none" strike="noStrike" dirty="0">
                <a:solidFill>
                  <a:srgbClr val="000000"/>
                </a:solidFill>
                <a:uFillTx/>
                <a:latin typeface="Calibri"/>
                <a:ea typeface="Calibri"/>
              </a:rPr>
              <a:t>       </a:t>
            </a:r>
            <a:r>
              <a:rPr lang="ru-RU" sz="2000" b="1" u="none" strike="noStrike" dirty="0">
                <a:solidFill>
                  <a:srgbClr val="000000"/>
                </a:solidFill>
                <a:uFillTx/>
                <a:latin typeface="Calibri"/>
                <a:ea typeface="Calibri"/>
              </a:rPr>
              <a:t>28</a:t>
            </a:r>
            <a:r>
              <a:rPr lang="ru-RU" sz="1800" b="0" u="none" strike="noStrike" dirty="0">
                <a:solidFill>
                  <a:srgbClr val="000000"/>
                </a:solidFill>
                <a:uFillTx/>
                <a:latin typeface="Calibri"/>
                <a:ea typeface="Calibri"/>
              </a:rPr>
              <a:t>    административно-территориальных единиц</a:t>
            </a:r>
            <a:endParaRPr lang="en-US" sz="1800" b="0" u="none" strike="noStrike" dirty="0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1" u="none" strike="noStrike" dirty="0">
                <a:solidFill>
                  <a:srgbClr val="000000"/>
                </a:solidFill>
                <a:uFillTx/>
                <a:latin typeface="Calibri"/>
                <a:ea typeface="Calibri"/>
              </a:rPr>
              <a:t>       </a:t>
            </a:r>
            <a:r>
              <a:rPr lang="ru-RU" sz="2000" b="1" u="none" strike="noStrike" dirty="0">
                <a:solidFill>
                  <a:srgbClr val="E76E0A"/>
                </a:solidFill>
                <a:uFillTx/>
                <a:latin typeface="Calibri"/>
                <a:ea typeface="Calibri"/>
              </a:rPr>
              <a:t>82</a:t>
            </a:r>
            <a:r>
              <a:rPr lang="ru-RU" sz="1800" b="0" u="none" strike="noStrike" dirty="0">
                <a:solidFill>
                  <a:srgbClr val="000000"/>
                </a:solidFill>
                <a:uFillTx/>
                <a:latin typeface="Calibri"/>
                <a:ea typeface="Calibri"/>
              </a:rPr>
              <a:t>    лечебных учреждения</a:t>
            </a:r>
            <a:endParaRPr lang="en-US" sz="1800" b="0" u="none" strike="noStrike" dirty="0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1" u="none" strike="noStrike" dirty="0">
                <a:solidFill>
                  <a:srgbClr val="000000"/>
                </a:solidFill>
                <a:uFillTx/>
                <a:latin typeface="Calibri"/>
                <a:ea typeface="Calibri"/>
              </a:rPr>
              <a:t>    </a:t>
            </a:r>
            <a:r>
              <a:rPr lang="ru-RU" sz="2000" b="1" u="none" strike="noStrike" dirty="0">
                <a:solidFill>
                  <a:srgbClr val="000000"/>
                </a:solidFill>
                <a:uFillTx/>
                <a:latin typeface="Calibri"/>
                <a:ea typeface="Calibri"/>
              </a:rPr>
              <a:t> 132</a:t>
            </a:r>
            <a:r>
              <a:rPr lang="ru-RU" sz="1800" b="0" u="none" strike="noStrike" dirty="0">
                <a:solidFill>
                  <a:srgbClr val="000000"/>
                </a:solidFill>
                <a:uFillTx/>
                <a:latin typeface="Calibri"/>
                <a:ea typeface="Calibri"/>
              </a:rPr>
              <a:t>    медицинских учреждения</a:t>
            </a:r>
            <a:endParaRPr lang="en-US" sz="1800" b="0" u="none" strike="noStrike" dirty="0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u="none" strike="noStrike" dirty="0">
                <a:solidFill>
                  <a:srgbClr val="E76E0A"/>
                </a:solidFill>
                <a:uFillTx/>
                <a:latin typeface="Calibri"/>
                <a:ea typeface="Calibri"/>
              </a:rPr>
              <a:t>30624</a:t>
            </a:r>
            <a:r>
              <a:rPr lang="ru-RU" sz="1800" b="0" u="none" strike="noStrike" dirty="0">
                <a:solidFill>
                  <a:srgbClr val="000000"/>
                </a:solidFill>
                <a:uFillTx/>
                <a:latin typeface="Calibri"/>
                <a:ea typeface="Calibri"/>
              </a:rPr>
              <a:t>    работника здравоохранения, </a:t>
            </a:r>
            <a:r>
              <a:rPr lang="ru-RU" sz="1800" b="1" u="none" strike="noStrike" dirty="0">
                <a:solidFill>
                  <a:schemeClr val="accent2">
                    <a:lumMod val="50000"/>
                  </a:schemeClr>
                </a:solidFill>
                <a:uFillTx/>
                <a:latin typeface="Calibri"/>
                <a:ea typeface="Calibri"/>
              </a:rPr>
              <a:t>из них:</a:t>
            </a:r>
            <a:endParaRPr lang="en-US" sz="1800" b="0" u="none" strike="noStrike" dirty="0">
              <a:solidFill>
                <a:schemeClr val="accent2">
                  <a:lumMod val="50000"/>
                </a:schemeClr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u="none" strike="noStrike" dirty="0">
                <a:solidFill>
                  <a:srgbClr val="000000"/>
                </a:solidFill>
                <a:uFillTx/>
                <a:latin typeface="Calibri"/>
                <a:ea typeface="Calibri"/>
              </a:rPr>
              <a:t>     </a:t>
            </a:r>
            <a:r>
              <a:rPr lang="ru-RU" sz="2000" b="1" u="none" strike="noStrike" dirty="0">
                <a:solidFill>
                  <a:schemeClr val="accent2">
                    <a:lumMod val="50000"/>
                  </a:schemeClr>
                </a:solidFill>
                <a:uFillTx/>
                <a:latin typeface="Calibri"/>
                <a:ea typeface="Calibri"/>
              </a:rPr>
              <a:t>3946</a:t>
            </a:r>
            <a:r>
              <a:rPr lang="ru-RU" sz="1800" b="0" u="none" strike="noStrike" dirty="0">
                <a:solidFill>
                  <a:srgbClr val="000000"/>
                </a:solidFill>
                <a:uFillTx/>
                <a:latin typeface="Calibri"/>
                <a:ea typeface="Calibri"/>
              </a:rPr>
              <a:t>   врачей</a:t>
            </a:r>
            <a:endParaRPr lang="en-US" sz="1800" b="0" u="none" strike="noStrike" dirty="0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u="none" strike="noStrike" dirty="0">
                <a:solidFill>
                  <a:srgbClr val="000000"/>
                </a:solidFill>
                <a:uFillTx/>
                <a:latin typeface="Calibri"/>
                <a:ea typeface="Calibri"/>
              </a:rPr>
              <a:t>   </a:t>
            </a:r>
            <a:r>
              <a:rPr lang="ru-RU" sz="2000" b="1" u="none" strike="noStrike" dirty="0">
                <a:solidFill>
                  <a:schemeClr val="accent2">
                    <a:lumMod val="50000"/>
                  </a:schemeClr>
                </a:solidFill>
                <a:uFillTx/>
                <a:latin typeface="Calibri"/>
                <a:ea typeface="Calibri"/>
              </a:rPr>
              <a:t>13916</a:t>
            </a:r>
            <a:r>
              <a:rPr lang="ru-RU" sz="1800" b="1" u="none" strike="noStrike" dirty="0">
                <a:solidFill>
                  <a:srgbClr val="000000"/>
                </a:solidFill>
                <a:uFillTx/>
                <a:latin typeface="Calibri"/>
                <a:ea typeface="Calibri"/>
              </a:rPr>
              <a:t>   </a:t>
            </a:r>
            <a:r>
              <a:rPr lang="ru-RU" sz="1800" b="0" u="none" strike="noStrike" dirty="0">
                <a:solidFill>
                  <a:srgbClr val="000000"/>
                </a:solidFill>
                <a:uFillTx/>
                <a:latin typeface="Calibri"/>
                <a:ea typeface="Calibri"/>
              </a:rPr>
              <a:t>средних медицинских работников</a:t>
            </a:r>
            <a:endParaRPr lang="en-US" sz="1800" b="0" u="none" strike="noStrike" dirty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6" name="TextBox 7"/>
          <p:cNvSpPr txBox="1"/>
          <p:nvPr/>
        </p:nvSpPr>
        <p:spPr>
          <a:xfrm>
            <a:off x="3877920" y="254160"/>
            <a:ext cx="5017320" cy="646200"/>
          </a:xfrm>
          <a:prstGeom prst="rect">
            <a:avLst/>
          </a:prstGeom>
          <a:noFill/>
          <a:ln w="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</a:pPr>
            <a:r>
              <a:rPr lang="ru-RU" sz="3600" b="1" u="none" strike="noStrike" dirty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Calibri"/>
              </a:rPr>
              <a:t>Вологодская область</a:t>
            </a:r>
            <a:endParaRPr lang="en-US" sz="3600" b="0" u="none" strike="noStrike" dirty="0">
              <a:solidFill>
                <a:schemeClr val="accent2">
                  <a:lumMod val="50000"/>
                </a:schemeClr>
              </a:solidFill>
              <a:uFillTx/>
              <a:latin typeface="Arial"/>
            </a:endParaRPr>
          </a:p>
        </p:txBody>
      </p:sp>
      <p:sp>
        <p:nvSpPr>
          <p:cNvPr id="97" name="Овал 9"/>
          <p:cNvSpPr/>
          <p:nvPr/>
        </p:nvSpPr>
        <p:spPr>
          <a:xfrm>
            <a:off x="4304134" y="4173512"/>
            <a:ext cx="119520" cy="129240"/>
          </a:xfrm>
          <a:custGeom>
            <a:avLst/>
            <a:gdLst>
              <a:gd name="textAreaLeft" fmla="*/ 17280 w 119520"/>
              <a:gd name="textAreaRight" fmla="*/ 102240 w 119520"/>
              <a:gd name="textAreaTop" fmla="*/ 18720 h 129240"/>
              <a:gd name="textAreaBottom" fmla="*/ 110520 h 129240"/>
            </a:gdLst>
            <a:ahLst/>
            <a:cxnLst/>
            <a:rect l="textAreaLeft" t="textAreaTop" r="textAreaRight" b="textAreaBottom"/>
            <a:pathLst>
              <a:path w="21600" h="23351">
                <a:moveTo>
                  <a:pt x="0" y="11676"/>
                </a:moveTo>
                <a:lnTo>
                  <a:pt x="0" y="11676"/>
                </a:lnTo>
                <a:arcTo wR="0" hR="0" stAng="0" swAng="0"/>
                <a:lnTo>
                  <a:pt x="0" y="11676"/>
                </a:lnTo>
                <a:arcTo wR="10800" hR="11676" stAng="-10800000" swAng="21550000"/>
                <a:close/>
              </a:path>
            </a:pathLst>
          </a:custGeom>
          <a:solidFill>
            <a:srgbClr val="FF0000"/>
          </a:solidFill>
          <a:ln w="25560">
            <a:solidFill>
              <a:srgbClr val="C0504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 anchorCtr="1">
            <a:noAutofit/>
          </a:bodyPr>
          <a:lstStyle/>
          <a:p>
            <a:endParaRPr lang="en-US" sz="18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98" name="TextBox 13"/>
          <p:cNvSpPr txBox="1"/>
          <p:nvPr/>
        </p:nvSpPr>
        <p:spPr>
          <a:xfrm>
            <a:off x="3984452" y="4238132"/>
            <a:ext cx="1047240" cy="3693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b="1" u="none" strike="noStrike" dirty="0">
                <a:solidFill>
                  <a:srgbClr val="000000"/>
                </a:solidFill>
                <a:uFillTx/>
                <a:latin typeface="Calibri"/>
                <a:ea typeface="Calibri"/>
              </a:rPr>
              <a:t>Вологда</a:t>
            </a:r>
            <a:endParaRPr lang="en-US" sz="1800" b="0" u="none" strike="noStrike" dirty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9" name="TextBox 15"/>
          <p:cNvSpPr txBox="1"/>
          <p:nvPr/>
        </p:nvSpPr>
        <p:spPr>
          <a:xfrm>
            <a:off x="2282267" y="4582640"/>
            <a:ext cx="1375560" cy="3693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b="1" u="none" strike="noStrike" dirty="0">
                <a:solidFill>
                  <a:srgbClr val="000000"/>
                </a:solidFill>
                <a:uFillTx/>
                <a:latin typeface="Calibri"/>
                <a:ea typeface="Calibri"/>
              </a:rPr>
              <a:t>Череповец</a:t>
            </a:r>
            <a:endParaRPr lang="en-US" sz="1800" b="0" u="none" strike="noStrike" dirty="0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9" name="Рисунок 2" descr="Изображение выглядит как одежда, текст, человек, Человеческое лиц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45F7F348-8CC7-45AF-A3AC-F8A5E047AF0E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10355760" y="181080"/>
            <a:ext cx="1312920" cy="1279440"/>
          </a:xfrm>
          <a:prstGeom prst="rect">
            <a:avLst/>
          </a:prstGeom>
          <a:ln w="25560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Рисунок 4" descr="Изображение выглядит как карта, атлас, текст&#10;&#10;Содержимое, созданное искусственным интеллектом, может быть неверным."/>
          <p:cNvPicPr/>
          <p:nvPr/>
        </p:nvPicPr>
        <p:blipFill>
          <a:blip r:embed="rId3"/>
          <a:stretch/>
        </p:blipFill>
        <p:spPr>
          <a:xfrm>
            <a:off x="-3240" y="643320"/>
            <a:ext cx="11886480" cy="5930640"/>
          </a:xfrm>
          <a:prstGeom prst="rect">
            <a:avLst/>
          </a:prstGeom>
          <a:ln w="25560">
            <a:noFill/>
          </a:ln>
        </p:spPr>
      </p:pic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593640" y="-1080"/>
            <a:ext cx="10693440" cy="623520"/>
          </a:xfrm>
          <a:prstGeom prst="rect">
            <a:avLst/>
          </a:prstGeom>
          <a:noFill/>
          <a:ln w="2556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28520" tIns="64080" rIns="128520" bIns="64080" anchor="ctr" anchorCtr="1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ru-RU" sz="2800" b="1" u="none" strike="noStrike" dirty="0">
                <a:solidFill>
                  <a:srgbClr val="000000"/>
                </a:solidFill>
                <a:uFillTx/>
                <a:latin typeface="Times New Roman"/>
              </a:rPr>
              <a:t>Инфографика движения кадров (ВРАЧИ)</a:t>
            </a:r>
            <a:endParaRPr lang="en-US" sz="2800" b="0" u="none" strike="noStrike" dirty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2" name="Прямоугольник 44"/>
          <p:cNvSpPr/>
          <p:nvPr/>
        </p:nvSpPr>
        <p:spPr>
          <a:xfrm>
            <a:off x="7124760" y="5573160"/>
            <a:ext cx="469440" cy="234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00"/>
          </a:solidFill>
          <a:ln w="25560">
            <a:solidFill>
              <a:srgbClr val="1C334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 anchorCtr="1">
            <a:noAutofit/>
          </a:bodyPr>
          <a:lstStyle/>
          <a:p>
            <a:endParaRPr lang="en-US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3" name="Прямоугольник 45"/>
          <p:cNvSpPr/>
          <p:nvPr/>
        </p:nvSpPr>
        <p:spPr>
          <a:xfrm>
            <a:off x="7130880" y="5961240"/>
            <a:ext cx="469440" cy="234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46C0A"/>
          </a:solidFill>
          <a:ln w="25560">
            <a:solidFill>
              <a:srgbClr val="1C334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 anchorCtr="1">
            <a:noAutofit/>
          </a:bodyPr>
          <a:lstStyle/>
          <a:p>
            <a:endParaRPr lang="en-US" sz="18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44" name="Прямоугольник 46"/>
          <p:cNvSpPr/>
          <p:nvPr/>
        </p:nvSpPr>
        <p:spPr>
          <a:xfrm>
            <a:off x="7136640" y="6359040"/>
            <a:ext cx="469440" cy="234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0000"/>
          </a:solidFill>
          <a:ln w="25560">
            <a:solidFill>
              <a:srgbClr val="1C334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 anchorCtr="1">
            <a:noAutofit/>
          </a:bodyPr>
          <a:lstStyle/>
          <a:p>
            <a:endParaRPr lang="en-US" sz="18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45" name="Прямоугольник 47"/>
          <p:cNvSpPr/>
          <p:nvPr/>
        </p:nvSpPr>
        <p:spPr>
          <a:xfrm>
            <a:off x="3780720" y="663480"/>
            <a:ext cx="469440" cy="234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BFBFBF"/>
          </a:solidFill>
          <a:ln w="25560">
            <a:solidFill>
              <a:srgbClr val="1C334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 anchorCtr="1">
            <a:noAutofit/>
          </a:bodyPr>
          <a:lstStyle/>
          <a:p>
            <a:endParaRPr lang="en-US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6" name="Прямоугольник 48"/>
          <p:cNvSpPr/>
          <p:nvPr/>
        </p:nvSpPr>
        <p:spPr>
          <a:xfrm>
            <a:off x="3778560" y="1479960"/>
            <a:ext cx="469440" cy="234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00C95B"/>
          </a:solidFill>
          <a:ln w="25560">
            <a:solidFill>
              <a:srgbClr val="1C334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 anchorCtr="1">
            <a:noAutofit/>
          </a:bodyPr>
          <a:lstStyle/>
          <a:p>
            <a:endParaRPr lang="en-US" sz="18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47" name="Прямоугольник 49"/>
          <p:cNvSpPr/>
          <p:nvPr/>
        </p:nvSpPr>
        <p:spPr>
          <a:xfrm>
            <a:off x="3778560" y="1092240"/>
            <a:ext cx="469440" cy="234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92D050"/>
          </a:solidFill>
          <a:ln w="25560">
            <a:solidFill>
              <a:srgbClr val="1C334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 anchorCtr="1">
            <a:noAutofit/>
          </a:bodyPr>
          <a:lstStyle/>
          <a:p>
            <a:endParaRPr lang="en-US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8" name="TextBox 50"/>
          <p:cNvSpPr txBox="1"/>
          <p:nvPr/>
        </p:nvSpPr>
        <p:spPr>
          <a:xfrm>
            <a:off x="4246200" y="622800"/>
            <a:ext cx="2745720" cy="3078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Calibri"/>
              <a:buChar char="-"/>
            </a:pPr>
            <a:r>
              <a:rPr lang="ru-RU" sz="1400" b="1" u="none" strike="noStrike">
                <a:solidFill>
                  <a:srgbClr val="000000"/>
                </a:solidFill>
                <a:uFillTx/>
                <a:latin typeface="Times New Roman"/>
                <a:ea typeface="Calibri"/>
              </a:rPr>
              <a:t>без движения</a:t>
            </a:r>
            <a:endParaRPr lang="en-US" sz="1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9" name="TextBox 51"/>
          <p:cNvSpPr txBox="1"/>
          <p:nvPr/>
        </p:nvSpPr>
        <p:spPr>
          <a:xfrm>
            <a:off x="4253760" y="1051200"/>
            <a:ext cx="2745720" cy="3078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Calibri"/>
              <a:buChar char="-"/>
            </a:pPr>
            <a:r>
              <a:rPr lang="ru-RU" sz="1400" b="1" u="none" strike="noStrike">
                <a:solidFill>
                  <a:srgbClr val="000000"/>
                </a:solidFill>
                <a:uFillTx/>
                <a:latin typeface="Times New Roman"/>
                <a:ea typeface="Calibri"/>
              </a:rPr>
              <a:t>положительная динамика</a:t>
            </a:r>
            <a:endParaRPr lang="en-US" sz="1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0" name="TextBox 52"/>
          <p:cNvSpPr txBox="1"/>
          <p:nvPr/>
        </p:nvSpPr>
        <p:spPr>
          <a:xfrm>
            <a:off x="4251240" y="1449360"/>
            <a:ext cx="3910320" cy="3078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Calibri"/>
              <a:buChar char="-"/>
            </a:pPr>
            <a:r>
              <a:rPr lang="ru-RU" sz="1400" b="1" u="none" strike="noStrike">
                <a:solidFill>
                  <a:srgbClr val="000000"/>
                </a:solidFill>
                <a:uFillTx/>
                <a:latin typeface="Times New Roman"/>
                <a:ea typeface="Calibri"/>
              </a:rPr>
              <a:t>высокий уровень притока кадров</a:t>
            </a:r>
            <a:endParaRPr lang="en-US" sz="1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1" name="TextBox 53"/>
          <p:cNvSpPr txBox="1"/>
          <p:nvPr/>
        </p:nvSpPr>
        <p:spPr>
          <a:xfrm>
            <a:off x="7608960" y="5532480"/>
            <a:ext cx="3910320" cy="3078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Calibri"/>
              <a:buChar char="-"/>
            </a:pPr>
            <a:r>
              <a:rPr lang="ru-RU" sz="1400" b="1" u="none" strike="noStrike">
                <a:solidFill>
                  <a:srgbClr val="000000"/>
                </a:solidFill>
                <a:uFillTx/>
                <a:latin typeface="Times New Roman"/>
                <a:ea typeface="Calibri"/>
              </a:rPr>
              <a:t>компенсация</a:t>
            </a:r>
            <a:endParaRPr lang="en-US" sz="1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2" name="TextBox 54"/>
          <p:cNvSpPr txBox="1"/>
          <p:nvPr/>
        </p:nvSpPr>
        <p:spPr>
          <a:xfrm>
            <a:off x="7604280" y="5920200"/>
            <a:ext cx="3910320" cy="3078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Calibri"/>
              <a:buChar char="-"/>
            </a:pPr>
            <a:r>
              <a:rPr lang="ru-RU" sz="1400" b="1" u="none" strike="noStrike">
                <a:solidFill>
                  <a:srgbClr val="000000"/>
                </a:solidFill>
                <a:uFillTx/>
                <a:latin typeface="Times New Roman"/>
                <a:ea typeface="Calibri"/>
              </a:rPr>
              <a:t>отрицательная динамика</a:t>
            </a:r>
            <a:endParaRPr lang="en-US" sz="1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3" name="TextBox 55"/>
          <p:cNvSpPr txBox="1"/>
          <p:nvPr/>
        </p:nvSpPr>
        <p:spPr>
          <a:xfrm>
            <a:off x="7594200" y="6308280"/>
            <a:ext cx="3910320" cy="3078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Calibri"/>
              <a:buChar char="-"/>
            </a:pPr>
            <a:r>
              <a:rPr lang="ru-RU" sz="1400" b="1" u="none" strike="noStrike">
                <a:solidFill>
                  <a:srgbClr val="000000"/>
                </a:solidFill>
                <a:uFillTx/>
                <a:latin typeface="Times New Roman"/>
                <a:ea typeface="Calibri"/>
              </a:rPr>
              <a:t>высокий уровень оттока кадров</a:t>
            </a:r>
            <a:endParaRPr lang="en-US" sz="1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7" name="Рисунок 2" descr="Изображение выглядит как одежда, текст, человек, Человеческое лиц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574F1FF1-B527-43AF-B484-8F9F90AC478F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10355760" y="181080"/>
            <a:ext cx="1312920" cy="1279440"/>
          </a:xfrm>
          <a:prstGeom prst="rect">
            <a:avLst/>
          </a:prstGeom>
          <a:ln w="25560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Рисунок 2" descr="Изображение выглядит как одежда, текст, человек, Человеческое лицо&#10;&#10;Содержимое, созданное искусственным интеллектом, может быть неверным."/>
          <p:cNvPicPr/>
          <p:nvPr/>
        </p:nvPicPr>
        <p:blipFill>
          <a:blip r:embed="rId3"/>
          <a:stretch/>
        </p:blipFill>
        <p:spPr>
          <a:xfrm>
            <a:off x="10355760" y="181080"/>
            <a:ext cx="1312920" cy="1279440"/>
          </a:xfrm>
          <a:prstGeom prst="rect">
            <a:avLst/>
          </a:prstGeom>
          <a:ln w="25560">
            <a:noFill/>
          </a:ln>
        </p:spPr>
      </p:pic>
      <p:sp>
        <p:nvSpPr>
          <p:cNvPr id="182" name="TextBox 1"/>
          <p:cNvSpPr txBox="1"/>
          <p:nvPr/>
        </p:nvSpPr>
        <p:spPr>
          <a:xfrm>
            <a:off x="1104840" y="1114920"/>
            <a:ext cx="3464280" cy="1938960"/>
          </a:xfrm>
          <a:prstGeom prst="rect">
            <a:avLst/>
          </a:prstGeom>
          <a:noFill/>
          <a:ln w="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</a:pPr>
            <a:r>
              <a:rPr lang="ru-RU" sz="6000" b="0" u="none" strike="noStrike" dirty="0">
                <a:solidFill>
                  <a:srgbClr val="1F497D"/>
                </a:solidFill>
                <a:uFillTx/>
                <a:latin typeface="Calibri"/>
                <a:ea typeface="Calibri"/>
              </a:rPr>
              <a:t>Кратко </a:t>
            </a:r>
            <a:endParaRPr lang="en-US" sz="6000" b="0" u="none" strike="noStrike" dirty="0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6000" b="0" u="none" strike="noStrike" dirty="0">
                <a:solidFill>
                  <a:srgbClr val="1F497D"/>
                </a:solidFill>
                <a:uFillTx/>
                <a:latin typeface="Calibri"/>
                <a:ea typeface="Calibri"/>
              </a:rPr>
              <a:t>о целях</a:t>
            </a:r>
            <a:endParaRPr lang="en-US" sz="6000" b="0" u="none" strike="noStrike" dirty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83" name="TextBox 3"/>
          <p:cNvSpPr txBox="1"/>
          <p:nvPr/>
        </p:nvSpPr>
        <p:spPr>
          <a:xfrm>
            <a:off x="1104840" y="3992040"/>
            <a:ext cx="2798640" cy="10771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000" b="0" u="none" strike="noStrike" dirty="0">
                <a:solidFill>
                  <a:srgbClr val="000000"/>
                </a:solidFill>
                <a:uFillTx/>
                <a:latin typeface="Calibri"/>
                <a:ea typeface="Calibri"/>
              </a:rPr>
              <a:t>Это цели, на которых </a:t>
            </a:r>
            <a:r>
              <a:rPr lang="ru-RU" sz="2400" b="1" u="none" strike="noStrike" dirty="0">
                <a:solidFill>
                  <a:schemeClr val="accent2">
                    <a:lumMod val="75000"/>
                  </a:schemeClr>
                </a:solidFill>
                <a:uFillTx/>
                <a:latin typeface="Calibri"/>
                <a:ea typeface="Calibri"/>
              </a:rPr>
              <a:t>сейчас</a:t>
            </a:r>
            <a:r>
              <a:rPr lang="ru-RU" sz="2000" b="0" u="none" strike="noStrike" dirty="0">
                <a:solidFill>
                  <a:srgbClr val="000000"/>
                </a:solidFill>
                <a:uFillTx/>
                <a:latin typeface="Calibri"/>
                <a:ea typeface="Calibri"/>
              </a:rPr>
              <a:t> сфокусирована наша команда</a:t>
            </a:r>
            <a:endParaRPr lang="en-US" sz="2000" b="0" u="none" strike="noStrike" dirty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84" name="TextBox 4"/>
          <p:cNvSpPr txBox="1"/>
          <p:nvPr/>
        </p:nvSpPr>
        <p:spPr>
          <a:xfrm>
            <a:off x="5365800" y="1114920"/>
            <a:ext cx="1314000" cy="1200240"/>
          </a:xfrm>
          <a:prstGeom prst="rect">
            <a:avLst/>
          </a:prstGeom>
          <a:noFill/>
          <a:ln w="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</a:pPr>
            <a:r>
              <a:rPr lang="ru-RU" sz="7200" b="1" u="none" strike="noStrike" dirty="0">
                <a:solidFill>
                  <a:srgbClr val="FFFFFF"/>
                </a:solidFill>
                <a:uFillTx/>
                <a:latin typeface="Aptos"/>
                <a:ea typeface="Calibri"/>
              </a:rPr>
              <a:t>01</a:t>
            </a:r>
            <a:endParaRPr lang="en-US" sz="7200" b="0" u="none" strike="noStrike" dirty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85" name="TextBox 5"/>
          <p:cNvSpPr txBox="1"/>
          <p:nvPr/>
        </p:nvSpPr>
        <p:spPr>
          <a:xfrm>
            <a:off x="5334840" y="2687760"/>
            <a:ext cx="1314000" cy="1200240"/>
          </a:xfrm>
          <a:prstGeom prst="rect">
            <a:avLst/>
          </a:prstGeom>
          <a:noFill/>
          <a:ln w="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</a:pPr>
            <a:r>
              <a:rPr lang="ru-RU" sz="7200" b="1" u="none" strike="noStrike" dirty="0">
                <a:solidFill>
                  <a:srgbClr val="FFFFFF"/>
                </a:solidFill>
                <a:uFillTx/>
                <a:latin typeface="Aptos"/>
                <a:ea typeface="Calibri"/>
              </a:rPr>
              <a:t>02</a:t>
            </a:r>
            <a:endParaRPr lang="en-US" sz="7200" b="0" u="none" strike="noStrike" dirty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86" name="TextBox 6"/>
          <p:cNvSpPr txBox="1"/>
          <p:nvPr/>
        </p:nvSpPr>
        <p:spPr>
          <a:xfrm>
            <a:off x="5364720" y="4260600"/>
            <a:ext cx="1314000" cy="1200240"/>
          </a:xfrm>
          <a:prstGeom prst="rect">
            <a:avLst/>
          </a:prstGeom>
          <a:noFill/>
          <a:ln w="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</a:pPr>
            <a:r>
              <a:rPr lang="ru-RU" sz="7200" b="1" u="none" strike="noStrike" dirty="0">
                <a:solidFill>
                  <a:srgbClr val="FFFFFF"/>
                </a:solidFill>
                <a:uFillTx/>
                <a:latin typeface="Aptos"/>
                <a:ea typeface="Calibri"/>
              </a:rPr>
              <a:t>03</a:t>
            </a:r>
            <a:endParaRPr lang="en-US" sz="7200" b="0" u="none" strike="noStrike" dirty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87" name="TextBox 8"/>
          <p:cNvSpPr txBox="1"/>
          <p:nvPr/>
        </p:nvSpPr>
        <p:spPr>
          <a:xfrm>
            <a:off x="6678720" y="1323891"/>
            <a:ext cx="4094280" cy="12502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000" b="1" u="none" strike="noStrike" dirty="0">
                <a:solidFill>
                  <a:schemeClr val="accent2">
                    <a:lumMod val="75000"/>
                  </a:schemeClr>
                </a:solidFill>
                <a:uFillTx/>
                <a:latin typeface="Calibri"/>
                <a:ea typeface="Calibri"/>
              </a:rPr>
              <a:t>Поиск и подбор </a:t>
            </a:r>
            <a:r>
              <a:rPr lang="ru-RU" dirty="0">
                <a:solidFill>
                  <a:srgbClr val="000000"/>
                </a:solidFill>
                <a:latin typeface="Calibri"/>
                <a:ea typeface="Calibri"/>
              </a:rPr>
              <a:t>медицинских работников по категориям: </a:t>
            </a:r>
          </a:p>
          <a:p>
            <a:pPr>
              <a:lnSpc>
                <a:spcPct val="100000"/>
              </a:lnSpc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Calibri"/>
                <a:ea typeface="Calibri"/>
              </a:rPr>
              <a:t>ВРАЧИ, СМП.</a:t>
            </a:r>
            <a:endParaRPr lang="en-US" sz="1800" b="1" u="none" strike="noStrike" dirty="0">
              <a:solidFill>
                <a:schemeClr val="accent2">
                  <a:lumMod val="75000"/>
                </a:schemeClr>
              </a:solidFill>
              <a:uFillTx/>
              <a:latin typeface="Arial"/>
            </a:endParaRPr>
          </a:p>
        </p:txBody>
      </p:sp>
      <p:sp>
        <p:nvSpPr>
          <p:cNvPr id="188" name="TextBox 9"/>
          <p:cNvSpPr txBox="1"/>
          <p:nvPr/>
        </p:nvSpPr>
        <p:spPr>
          <a:xfrm>
            <a:off x="6756840" y="2859745"/>
            <a:ext cx="4094280" cy="6771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000" b="1" u="none" strike="noStrike" dirty="0">
                <a:solidFill>
                  <a:schemeClr val="accent2">
                    <a:lumMod val="75000"/>
                  </a:schemeClr>
                </a:solidFill>
                <a:uFillTx/>
                <a:latin typeface="Calibri"/>
                <a:ea typeface="Calibri"/>
              </a:rPr>
              <a:t>Сопровождение</a:t>
            </a:r>
            <a:r>
              <a:rPr lang="ru-RU" sz="1800" b="0" u="none" strike="noStrike" dirty="0">
                <a:solidFill>
                  <a:srgbClr val="000000"/>
                </a:solidFill>
                <a:uFillTx/>
                <a:latin typeface="Calibri"/>
                <a:ea typeface="Calibri"/>
              </a:rPr>
              <a:t> кандидатов в процессе </a:t>
            </a:r>
            <a:r>
              <a:rPr lang="ru-RU" sz="2000" b="1" u="none" strike="noStrike" dirty="0">
                <a:solidFill>
                  <a:schemeClr val="accent2">
                    <a:lumMod val="75000"/>
                  </a:schemeClr>
                </a:solidFill>
                <a:uFillTx/>
                <a:latin typeface="Calibri"/>
                <a:ea typeface="Calibri"/>
              </a:rPr>
              <a:t>трудоустройства</a:t>
            </a:r>
            <a:r>
              <a:rPr lang="ru-RU" sz="1800" b="0" u="none" strike="noStrike" dirty="0">
                <a:solidFill>
                  <a:schemeClr val="accent2">
                    <a:lumMod val="75000"/>
                  </a:schemeClr>
                </a:solidFill>
                <a:uFillTx/>
                <a:latin typeface="Calibri"/>
                <a:ea typeface="Calibri"/>
              </a:rPr>
              <a:t>,</a:t>
            </a:r>
            <a:r>
              <a:rPr lang="ru-RU" sz="1800" b="0" u="none" strike="noStrike" dirty="0">
                <a:solidFill>
                  <a:schemeClr val="accent2">
                    <a:lumMod val="50000"/>
                  </a:schemeClr>
                </a:solidFill>
                <a:uFillTx/>
                <a:latin typeface="Calibri"/>
                <a:ea typeface="Calibri"/>
              </a:rPr>
              <a:t> </a:t>
            </a:r>
            <a:r>
              <a:rPr lang="ru-RU" sz="1800" b="0" u="none" strike="noStrike" dirty="0">
                <a:solidFill>
                  <a:srgbClr val="000000"/>
                </a:solidFill>
                <a:uFillTx/>
                <a:latin typeface="Calibri"/>
                <a:ea typeface="Calibri"/>
              </a:rPr>
              <a:t>работников в процессе </a:t>
            </a:r>
            <a:r>
              <a:rPr lang="ru-RU" sz="2000" b="1" u="none" strike="noStrike" dirty="0">
                <a:solidFill>
                  <a:schemeClr val="accent2">
                    <a:lumMod val="75000"/>
                  </a:schemeClr>
                </a:solidFill>
                <a:uFillTx/>
                <a:latin typeface="Calibri"/>
                <a:ea typeface="Calibri"/>
              </a:rPr>
              <a:t>адаптации.</a:t>
            </a:r>
            <a:endParaRPr lang="en-US" sz="1800" b="1" u="none" strike="noStrike" dirty="0">
              <a:solidFill>
                <a:schemeClr val="accent2">
                  <a:lumMod val="75000"/>
                </a:schemeClr>
              </a:solidFill>
              <a:uFillTx/>
              <a:latin typeface="Arial"/>
            </a:endParaRPr>
          </a:p>
        </p:txBody>
      </p:sp>
      <p:sp>
        <p:nvSpPr>
          <p:cNvPr id="189" name="TextBox 10"/>
          <p:cNvSpPr txBox="1"/>
          <p:nvPr/>
        </p:nvSpPr>
        <p:spPr>
          <a:xfrm>
            <a:off x="6756840" y="4459130"/>
            <a:ext cx="4660920" cy="954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b="0" u="none" strike="noStrike" dirty="0">
                <a:solidFill>
                  <a:srgbClr val="000000"/>
                </a:solidFill>
                <a:uFillTx/>
                <a:latin typeface="Calibri"/>
                <a:ea typeface="Calibri"/>
              </a:rPr>
              <a:t>Оказание </a:t>
            </a:r>
            <a:r>
              <a:rPr lang="ru-RU" sz="2000" b="1" u="none" strike="noStrike" dirty="0">
                <a:solidFill>
                  <a:schemeClr val="accent2">
                    <a:lumMod val="75000"/>
                  </a:schemeClr>
                </a:solidFill>
                <a:uFillTx/>
                <a:latin typeface="Calibri"/>
                <a:ea typeface="Calibri"/>
              </a:rPr>
              <a:t>всесторонней</a:t>
            </a:r>
            <a:r>
              <a:rPr lang="ru-RU" sz="1800" b="0" u="none" strike="noStrike" dirty="0">
                <a:solidFill>
                  <a:srgbClr val="000000"/>
                </a:solidFill>
                <a:uFillTx/>
                <a:latin typeface="Calibri"/>
                <a:ea typeface="Calibri"/>
              </a:rPr>
              <a:t> методической, информационной, координационной помощи </a:t>
            </a:r>
            <a:r>
              <a:rPr lang="ru-RU" sz="2000" b="1" u="none" strike="noStrike" dirty="0">
                <a:solidFill>
                  <a:schemeClr val="accent2">
                    <a:lumMod val="75000"/>
                  </a:schemeClr>
                </a:solidFill>
                <a:uFillTx/>
                <a:latin typeface="Calibri"/>
                <a:ea typeface="Calibri"/>
              </a:rPr>
              <a:t>на всех этапах.</a:t>
            </a:r>
            <a:endParaRPr lang="en-US" sz="1800" b="1" u="none" strike="noStrike" dirty="0">
              <a:solidFill>
                <a:schemeClr val="accent2">
                  <a:lumMod val="75000"/>
                </a:schemeClr>
              </a:solidFill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Прямоугольник 3"/>
          <p:cNvSpPr/>
          <p:nvPr/>
        </p:nvSpPr>
        <p:spPr>
          <a:xfrm>
            <a:off x="0" y="905760"/>
            <a:ext cx="11876040" cy="49575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5AAFE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 anchorCtr="1">
            <a:noAutofit/>
          </a:bodyPr>
          <a:lstStyle/>
          <a:p>
            <a:endParaRPr lang="en-US" sz="18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202" name="Рисунок 2" descr="Изображение выглядит как одежда, текст, человек, Человеческое лицо&#10;&#10;Содержимое, созданное искусственным интеллектом, может быть неверным."/>
          <p:cNvPicPr/>
          <p:nvPr/>
        </p:nvPicPr>
        <p:blipFill>
          <a:blip r:embed="rId3"/>
          <a:stretch/>
        </p:blipFill>
        <p:spPr>
          <a:xfrm>
            <a:off x="10355760" y="181080"/>
            <a:ext cx="1312920" cy="1279440"/>
          </a:xfrm>
          <a:prstGeom prst="rect">
            <a:avLst/>
          </a:prstGeom>
          <a:ln w="25560">
            <a:noFill/>
          </a:ln>
        </p:spPr>
      </p:pic>
      <p:sp>
        <p:nvSpPr>
          <p:cNvPr id="203" name="TextBox 4"/>
          <p:cNvSpPr txBox="1"/>
          <p:nvPr/>
        </p:nvSpPr>
        <p:spPr>
          <a:xfrm>
            <a:off x="6021536" y="2119860"/>
            <a:ext cx="5535000" cy="2123640"/>
          </a:xfrm>
          <a:prstGeom prst="rect">
            <a:avLst/>
          </a:prstGeom>
          <a:noFill/>
          <a:ln w="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</a:pPr>
            <a:r>
              <a:rPr lang="ru-RU" sz="4400" b="1" u="none" strike="noStrike" dirty="0">
                <a:solidFill>
                  <a:srgbClr val="FFFFFF"/>
                </a:solidFill>
                <a:uFillTx/>
                <a:latin typeface="Calibri"/>
                <a:ea typeface="Calibri"/>
              </a:rPr>
              <a:t>Персональных подход к каждому специалисту</a:t>
            </a:r>
            <a:endParaRPr lang="en-US" sz="4400" b="0" u="none" strike="noStrike" dirty="0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204" name="Рисунок 1"/>
          <p:cNvPicPr/>
          <p:nvPr/>
        </p:nvPicPr>
        <p:blipFill>
          <a:blip r:embed="rId4"/>
          <a:stretch/>
        </p:blipFill>
        <p:spPr>
          <a:xfrm>
            <a:off x="910080" y="1807920"/>
            <a:ext cx="4120920" cy="2747520"/>
          </a:xfrm>
          <a:prstGeom prst="rect">
            <a:avLst/>
          </a:prstGeom>
          <a:ln w="25560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EEF2FA5-AC90-4C2E-9CF2-5797E7AB43A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48"/>
            <a:ext cx="11880850" cy="6848186"/>
          </a:xfrm>
          <a:prstGeom prst="rect">
            <a:avLst/>
          </a:prstGeom>
          <a:effectLst/>
        </p:spPr>
      </p:pic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44EE6C7A-C788-43F4-83B9-5245F2EFA6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1290050"/>
              </p:ext>
            </p:extLst>
          </p:nvPr>
        </p:nvGraphicFramePr>
        <p:xfrm>
          <a:off x="102760" y="498464"/>
          <a:ext cx="11675327" cy="6231099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168114">
                  <a:extLst>
                    <a:ext uri="{9D8B030D-6E8A-4147-A177-3AD203B41FA5}">
                      <a16:colId xmlns:a16="http://schemas.microsoft.com/office/drawing/2014/main" val="2962532080"/>
                    </a:ext>
                  </a:extLst>
                </a:gridCol>
                <a:gridCol w="3672398">
                  <a:extLst>
                    <a:ext uri="{9D8B030D-6E8A-4147-A177-3AD203B41FA5}">
                      <a16:colId xmlns:a16="http://schemas.microsoft.com/office/drawing/2014/main" val="3988982985"/>
                    </a:ext>
                  </a:extLst>
                </a:gridCol>
                <a:gridCol w="1884218">
                  <a:extLst>
                    <a:ext uri="{9D8B030D-6E8A-4147-A177-3AD203B41FA5}">
                      <a16:colId xmlns:a16="http://schemas.microsoft.com/office/drawing/2014/main" val="3888836896"/>
                    </a:ext>
                  </a:extLst>
                </a:gridCol>
                <a:gridCol w="1950597">
                  <a:extLst>
                    <a:ext uri="{9D8B030D-6E8A-4147-A177-3AD203B41FA5}">
                      <a16:colId xmlns:a16="http://schemas.microsoft.com/office/drawing/2014/main" val="3039896509"/>
                    </a:ext>
                  </a:extLst>
                </a:gridCol>
              </a:tblGrid>
              <a:tr h="42765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МЕРА</a:t>
                      </a:r>
                    </a:p>
                  </a:txBody>
                  <a:tcPr anchor="ctr">
                    <a:solidFill>
                      <a:schemeClr val="accent2">
                        <a:lumMod val="75000"/>
                        <a:alpha val="7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СУММА ВЫПЛАТ</a:t>
                      </a:r>
                    </a:p>
                  </a:txBody>
                  <a:tcPr anchor="ctr">
                    <a:solidFill>
                      <a:schemeClr val="accent2">
                        <a:lumMod val="75000"/>
                        <a:alpha val="7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ПОЛУЧАТЕЛИ 2024</a:t>
                      </a:r>
                    </a:p>
                  </a:txBody>
                  <a:tcPr anchor="ctr">
                    <a:solidFill>
                      <a:schemeClr val="accent2">
                        <a:lumMod val="75000"/>
                        <a:alpha val="7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ПОЛУЧАТЕЛИ 2025</a:t>
                      </a:r>
                    </a:p>
                  </a:txBody>
                  <a:tcPr anchor="ctr">
                    <a:solidFill>
                      <a:schemeClr val="accent2">
                        <a:lumMod val="75000"/>
                        <a:alpha val="7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0722153"/>
                  </a:ext>
                </a:extLst>
              </a:tr>
              <a:tr h="251564">
                <a:tc gridSpan="4"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ЗЕМСКИЙ СПЕЦИАЛИСТ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016166"/>
                  </a:ext>
                </a:extLst>
              </a:tr>
              <a:tr h="443881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Единовременная компенсационная выплата по программе </a:t>
                      </a:r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«Земский доктор»</a:t>
                      </a:r>
                    </a:p>
                  </a:txBody>
                  <a:tcPr anchor="ctr">
                    <a:solidFill>
                      <a:schemeClr val="bg2">
                        <a:lumMod val="8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– 1,5 млн. рублей</a:t>
                      </a:r>
                    </a:p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Софинансирование: ФБ – 75%, ОБ – 25%</a:t>
                      </a:r>
                    </a:p>
                  </a:txBody>
                  <a:tcPr anchor="ctr">
                    <a:solidFill>
                      <a:schemeClr val="bg2">
                        <a:lumMod val="8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 человек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2">
                        <a:lumMod val="8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 человек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2">
                        <a:lumMod val="85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3384424"/>
                  </a:ext>
                </a:extLst>
              </a:tr>
              <a:tr h="427659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Дополнительная выплата участникам программы </a:t>
                      </a:r>
                      <a:r>
                        <a:rPr lang="ru-RU" sz="1200" b="1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«Земский доктор»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 млн. рублей</a:t>
                      </a:r>
                    </a:p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Областной бюджет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 человек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 человек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453600"/>
                  </a:ext>
                </a:extLst>
              </a:tr>
              <a:tr h="4276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Единовременная компенсационная выплата по программе </a:t>
                      </a:r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«Земский фельдшер»</a:t>
                      </a:r>
                    </a:p>
                  </a:txBody>
                  <a:tcPr anchor="ctr">
                    <a:solidFill>
                      <a:schemeClr val="bg2">
                        <a:lumMod val="8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 – 0,75 млн. рублей</a:t>
                      </a:r>
                    </a:p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Софинансирование: ФБ – 75%, ОБ – 25%</a:t>
                      </a:r>
                    </a:p>
                  </a:txBody>
                  <a:tcPr anchor="ctr">
                    <a:solidFill>
                      <a:schemeClr val="bg2">
                        <a:lumMod val="8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 человек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2">
                        <a:lumMod val="8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 человек</a:t>
                      </a:r>
                    </a:p>
                  </a:txBody>
                  <a:tcPr anchor="ctr">
                    <a:solidFill>
                      <a:schemeClr val="bg2">
                        <a:lumMod val="85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9753101"/>
                  </a:ext>
                </a:extLst>
              </a:tr>
              <a:tr h="4240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Дополнительная выплата участникам программы </a:t>
                      </a:r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«Земский фельдшер»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 – 0,75 млн. рублей</a:t>
                      </a:r>
                    </a:p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Областной бюджет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 человек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 человек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0985513"/>
                  </a:ext>
                </a:extLst>
              </a:tr>
              <a:tr h="251564">
                <a:tc gridSpan="4"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МОЛОДОЙ СПЕЦИАЛИСТ</a:t>
                      </a:r>
                    </a:p>
                  </a:txBody>
                  <a:tcPr>
                    <a:solidFill>
                      <a:schemeClr val="bg2">
                        <a:lumMod val="85000"/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3540664"/>
                  </a:ext>
                </a:extLst>
              </a:tr>
              <a:tr h="390160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Единовременная выплата врачам в Вологде и Череповце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млн. рублей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 человек</a:t>
                      </a:r>
                    </a:p>
                    <a:p>
                      <a:pPr algn="ctr"/>
                      <a:r>
                        <a:rPr lang="ru-RU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35 лет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 человек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 возрастных ограничений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0689047"/>
                  </a:ext>
                </a:extLst>
              </a:tr>
              <a:tr h="3901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Единовременная выплата средним медицинским работникам в Вологде и Череповце</a:t>
                      </a:r>
                    </a:p>
                  </a:txBody>
                  <a:tcPr anchor="ctr">
                    <a:solidFill>
                      <a:schemeClr val="bg2">
                        <a:lumMod val="8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 млн. рублей</a:t>
                      </a:r>
                    </a:p>
                  </a:txBody>
                  <a:tcPr anchor="ctr">
                    <a:solidFill>
                      <a:schemeClr val="bg2">
                        <a:lumMod val="8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человека</a:t>
                      </a:r>
                    </a:p>
                    <a:p>
                      <a:pPr algn="ctr"/>
                      <a:r>
                        <a:rPr lang="ru-RU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35 лет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2">
                        <a:lumMod val="8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человек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 возрастных ограничений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2">
                        <a:lumMod val="85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2943408"/>
                  </a:ext>
                </a:extLst>
              </a:tr>
              <a:tr h="390160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Ежемесячные выплаты в первые 3 года работы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Врачи – </a:t>
                      </a:r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тыс. рублей</a:t>
                      </a:r>
                    </a:p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мед. Персонал – </a:t>
                      </a:r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тыс. рублей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35 лет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 возрастных ограничений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2520278"/>
                  </a:ext>
                </a:extLst>
              </a:tr>
              <a:tr h="390160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Ежемесячная стипендия студентам ВУЗов</a:t>
                      </a:r>
                    </a:p>
                  </a:txBody>
                  <a:tcPr anchor="ctr">
                    <a:solidFill>
                      <a:schemeClr val="bg2">
                        <a:lumMod val="8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тыс. рублей</a:t>
                      </a:r>
                    </a:p>
                  </a:txBody>
                  <a:tcPr anchor="ctr">
                    <a:solidFill>
                      <a:schemeClr val="bg2">
                        <a:lumMod val="8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1 170 человек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2">
                        <a:lumMod val="8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1 200 человек</a:t>
                      </a:r>
                    </a:p>
                  </a:txBody>
                  <a:tcPr anchor="ctr">
                    <a:solidFill>
                      <a:schemeClr val="bg2">
                        <a:lumMod val="85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0988823"/>
                  </a:ext>
                </a:extLst>
              </a:tr>
              <a:tr h="3901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Ежемесячная стипендия ординаторам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тыс. рублей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186 человек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190 человек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0902981"/>
                  </a:ext>
                </a:extLst>
              </a:tr>
              <a:tr h="3901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Ежемесячная стипендия студентам колледжей (ФАП и ОСМП)</a:t>
                      </a:r>
                    </a:p>
                  </a:txBody>
                  <a:tcPr anchor="ctr">
                    <a:solidFill>
                      <a:schemeClr val="bg2">
                        <a:lumMod val="8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тыс. рублей</a:t>
                      </a:r>
                    </a:p>
                  </a:txBody>
                  <a:tcPr anchor="ctr">
                    <a:solidFill>
                      <a:schemeClr val="bg2">
                        <a:lumMod val="8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человек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2">
                        <a:lumMod val="8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человек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2">
                        <a:lumMod val="85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7065625"/>
                  </a:ext>
                </a:extLst>
              </a:tr>
              <a:tr h="390160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Компенсация расходов на оплату обучения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 тыс. рублей 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год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человек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человек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052832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533E3D7-2002-41CE-AAE7-03D82DBFA033}"/>
              </a:ext>
            </a:extLst>
          </p:cNvPr>
          <p:cNvSpPr txBox="1"/>
          <p:nvPr/>
        </p:nvSpPr>
        <p:spPr>
          <a:xfrm>
            <a:off x="286756" y="78223"/>
            <a:ext cx="11307336" cy="41549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100" b="1" dirty="0"/>
              <a:t>МЕРЫ СОЦИАЛЬНОЙ ПОДДЕРЖКИ МЕДИЦИНСКИХ РАБОТНИКОВ – СТРАТЕГИЯ 2.0</a:t>
            </a:r>
          </a:p>
        </p:txBody>
      </p:sp>
    </p:spTree>
    <p:extLst>
      <p:ext uri="{BB962C8B-B14F-4D97-AF65-F5344CB8AC3E}">
        <p14:creationId xmlns:p14="http://schemas.microsoft.com/office/powerpoint/2010/main" val="34091832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EEF2FA5-AC90-4C2E-9CF2-5797E7AB43A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48"/>
            <a:ext cx="11880850" cy="6848186"/>
          </a:xfrm>
          <a:prstGeom prst="rect">
            <a:avLst/>
          </a:prstGeom>
          <a:effectLst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533E3D7-2002-41CE-AAE7-03D82DBFA033}"/>
              </a:ext>
            </a:extLst>
          </p:cNvPr>
          <p:cNvSpPr txBox="1"/>
          <p:nvPr/>
        </p:nvSpPr>
        <p:spPr>
          <a:xfrm>
            <a:off x="286755" y="-7648"/>
            <a:ext cx="11307336" cy="73866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100" b="1" dirty="0"/>
              <a:t>ИНЫЕ МЕРЫ </a:t>
            </a:r>
          </a:p>
          <a:p>
            <a:pPr algn="ctr"/>
            <a:r>
              <a:rPr lang="ru-RU" sz="2100" b="1" dirty="0"/>
              <a:t>СОЦИАЛЬНОЙ ПОДДЕРЖКИ МЕДИЦИНСКИХ РАБОТНИКОВ – СТРАТЕГИЯ 2.0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D079B8CC-BE26-42DF-B4D3-6E37D3B5DB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6482068"/>
              </p:ext>
            </p:extLst>
          </p:nvPr>
        </p:nvGraphicFramePr>
        <p:xfrm>
          <a:off x="143378" y="731015"/>
          <a:ext cx="11575146" cy="60325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87573">
                  <a:extLst>
                    <a:ext uri="{9D8B030D-6E8A-4147-A177-3AD203B41FA5}">
                      <a16:colId xmlns:a16="http://schemas.microsoft.com/office/drawing/2014/main" val="2776406518"/>
                    </a:ext>
                  </a:extLst>
                </a:gridCol>
                <a:gridCol w="5787573">
                  <a:extLst>
                    <a:ext uri="{9D8B030D-6E8A-4147-A177-3AD203B41FA5}">
                      <a16:colId xmlns:a16="http://schemas.microsoft.com/office/drawing/2014/main" val="2676124183"/>
                    </a:ext>
                  </a:extLst>
                </a:gridCol>
              </a:tblGrid>
              <a:tr h="517493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МЕРА</a:t>
                      </a:r>
                    </a:p>
                  </a:txBody>
                  <a:tcPr anchor="ctr">
                    <a:solidFill>
                      <a:schemeClr val="accent2">
                        <a:lumMod val="75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УСЛОВИЯ ПРЕДОСТАВЛЕНИЯ</a:t>
                      </a:r>
                    </a:p>
                  </a:txBody>
                  <a:tcPr anchor="ctr">
                    <a:solidFill>
                      <a:schemeClr val="accent2">
                        <a:lumMod val="75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2059449"/>
                  </a:ext>
                </a:extLst>
              </a:tr>
              <a:tr h="342233">
                <a:tc>
                  <a:txBody>
                    <a:bodyPr/>
                    <a:lstStyle/>
                    <a:p>
                      <a:pPr algn="ctr"/>
                      <a:endParaRPr lang="ru-RU" sz="13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5556712"/>
                  </a:ext>
                </a:extLst>
              </a:tr>
              <a:tr h="750892">
                <a:tc>
                  <a:txBody>
                    <a:bodyPr/>
                    <a:lstStyle/>
                    <a:p>
                      <a:pPr algn="l"/>
                      <a:r>
                        <a:rPr lang="ru-RU" sz="1300" b="0" dirty="0"/>
                        <a:t>Предоставление </a:t>
                      </a:r>
                      <a:r>
                        <a:rPr lang="ru-RU" sz="13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служебных жилых помещений </a:t>
                      </a:r>
                      <a:r>
                        <a:rPr lang="ru-RU" sz="1300" b="0" dirty="0"/>
                        <a:t>специализированного муниципального жилищного фонда</a:t>
                      </a:r>
                    </a:p>
                  </a:txBody>
                  <a:tcPr anchor="ctr">
                    <a:solidFill>
                      <a:schemeClr val="bg2">
                        <a:lumMod val="85000"/>
                        <a:alpha val="7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Условия определяются </a:t>
                      </a:r>
                    </a:p>
                    <a:p>
                      <a:pPr algn="ctr"/>
                      <a:r>
                        <a:rPr lang="ru-RU" sz="1300" dirty="0"/>
                        <a:t>администрациями </a:t>
                      </a:r>
                    </a:p>
                    <a:p>
                      <a:pPr algn="ctr"/>
                      <a:r>
                        <a:rPr lang="ru-RU" sz="1300" dirty="0"/>
                        <a:t>муниципальных округов</a:t>
                      </a:r>
                    </a:p>
                  </a:txBody>
                  <a:tcPr anchor="ctr">
                    <a:solidFill>
                      <a:schemeClr val="bg2">
                        <a:lumMod val="85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5886219"/>
                  </a:ext>
                </a:extLst>
              </a:tr>
              <a:tr h="750892">
                <a:tc>
                  <a:txBody>
                    <a:bodyPr/>
                    <a:lstStyle/>
                    <a:p>
                      <a:pPr algn="l"/>
                      <a:r>
                        <a:rPr lang="ru-RU" sz="1300" b="0" dirty="0"/>
                        <a:t>Предоставление </a:t>
                      </a:r>
                      <a:r>
                        <a:rPr lang="ru-RU" sz="13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единовременной социальной выплаты </a:t>
                      </a:r>
                      <a:br>
                        <a:rPr lang="ru-RU" sz="1300" b="0" dirty="0"/>
                      </a:br>
                      <a:r>
                        <a:rPr lang="ru-RU" sz="1300" b="0" dirty="0"/>
                        <a:t>для оплаты или компенсации </a:t>
                      </a:r>
                      <a:r>
                        <a:rPr lang="ru-RU" sz="13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первоначального взноса </a:t>
                      </a:r>
                      <a:br>
                        <a:rPr lang="ru-RU" sz="1300" b="0" dirty="0"/>
                      </a:br>
                      <a:r>
                        <a:rPr lang="ru-RU" sz="1300" b="0" dirty="0"/>
                        <a:t>и (или) ежемесячных социальных выплат в виде </a:t>
                      </a:r>
                      <a:r>
                        <a:rPr lang="ru-RU" sz="13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компенсации части ежемесячного платежа по ипотечному кредиту </a:t>
                      </a:r>
                      <a:r>
                        <a:rPr lang="ru-RU" sz="1300" b="0" dirty="0"/>
                        <a:t>(займу) </a:t>
                      </a:r>
                      <a:br>
                        <a:rPr lang="ru-RU" sz="1300" b="0" dirty="0"/>
                      </a:br>
                      <a:r>
                        <a:rPr lang="ru-RU" sz="1300" b="0" dirty="0"/>
                        <a:t>при приобретении жилого помещения</a:t>
                      </a:r>
                    </a:p>
                  </a:txBody>
                  <a:tcPr anchor="ctr">
                    <a:solidFill>
                      <a:schemeClr val="bg2">
                        <a:lumMod val="85000"/>
                        <a:alpha val="7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92736099"/>
                  </a:ext>
                </a:extLst>
              </a:tr>
              <a:tr h="750892">
                <a:tc>
                  <a:txBody>
                    <a:bodyPr/>
                    <a:lstStyle/>
                    <a:p>
                      <a:pPr algn="l"/>
                      <a:r>
                        <a:rPr lang="ru-RU" sz="1300" b="0" dirty="0"/>
                        <a:t>Предоставление </a:t>
                      </a:r>
                      <a:r>
                        <a:rPr lang="ru-RU" sz="13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земельных участков </a:t>
                      </a:r>
                      <a:r>
                        <a:rPr lang="ru-RU" sz="1300" b="0" dirty="0"/>
                        <a:t>для индивидуального жилищного строительства или ведения личного подсобного хозяйства</a:t>
                      </a:r>
                    </a:p>
                  </a:txBody>
                  <a:tcPr anchor="ctr">
                    <a:solidFill>
                      <a:schemeClr val="bg2">
                        <a:lumMod val="85000"/>
                        <a:alpha val="7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40109341"/>
                  </a:ext>
                </a:extLst>
              </a:tr>
              <a:tr h="750892">
                <a:tc>
                  <a:txBody>
                    <a:bodyPr/>
                    <a:lstStyle/>
                    <a:p>
                      <a:pPr algn="l"/>
                      <a:r>
                        <a:rPr lang="ru-RU" sz="1300" b="0" dirty="0"/>
                        <a:t>Компенсация расходов на </a:t>
                      </a:r>
                      <a:r>
                        <a:rPr lang="ru-RU" sz="13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оплату найма жилого помещения</a:t>
                      </a:r>
                    </a:p>
                  </a:txBody>
                  <a:tcPr anchor="ctr">
                    <a:solidFill>
                      <a:schemeClr val="bg2">
                        <a:lumMod val="85000"/>
                        <a:alpha val="7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24435825"/>
                  </a:ext>
                </a:extLst>
              </a:tr>
              <a:tr h="336365">
                <a:tc>
                  <a:txBody>
                    <a:bodyPr/>
                    <a:lstStyle/>
                    <a:p>
                      <a:pPr algn="ctr"/>
                      <a:endParaRPr lang="ru-RU" sz="13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2472853"/>
                  </a:ext>
                </a:extLst>
              </a:tr>
              <a:tr h="1501784">
                <a:tc>
                  <a:txBody>
                    <a:bodyPr/>
                    <a:lstStyle/>
                    <a:p>
                      <a:pPr algn="l"/>
                      <a:r>
                        <a:rPr lang="ru-RU" sz="1300" b="1" dirty="0"/>
                        <a:t>Компенсация части стоимости обучения студентам образовательных организаций высшего образования, филиалов образовательных организаций высшего образования, расположенных на территории области, при рождении ребенка</a:t>
                      </a:r>
                    </a:p>
                    <a:p>
                      <a:pPr algn="just"/>
                      <a:r>
                        <a:rPr lang="ru-RU" sz="1300" dirty="0"/>
                        <a:t>(ст. 5(1) Закона Вологодской области от 17.07.2013 № 3140-ОЗ</a:t>
                      </a:r>
                    </a:p>
                    <a:p>
                      <a:pPr algn="just"/>
                      <a:r>
                        <a:rPr lang="ru-RU" sz="1300" dirty="0"/>
                        <a:t>(ред. От 16.04.2025) «О мерах социальной поддержки отдельных категорий граждан в целях реализации права на образование»)</a:t>
                      </a:r>
                    </a:p>
                  </a:txBody>
                  <a:tcPr anchor="ctr">
                    <a:solidFill>
                      <a:schemeClr val="bg2">
                        <a:lumMod val="8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00150" lvl="2" indent="-285750" algn="l">
                        <a:buFontTx/>
                        <a:buChar char="-"/>
                      </a:pPr>
                      <a:r>
                        <a:rPr lang="ru-RU" sz="1300" dirty="0"/>
                        <a:t>возраст до 25 лет</a:t>
                      </a:r>
                    </a:p>
                    <a:p>
                      <a:pPr marL="1200150" lvl="2" indent="-285750" algn="l">
                        <a:buFontTx/>
                        <a:buChar char="-"/>
                      </a:pPr>
                      <a:r>
                        <a:rPr lang="ru-RU" sz="1300" dirty="0"/>
                        <a:t>обучение по очной форме</a:t>
                      </a:r>
                    </a:p>
                    <a:p>
                      <a:pPr marL="1200150" lvl="2" indent="-285750" algn="l">
                        <a:buFontTx/>
                        <a:buChar char="-"/>
                      </a:pPr>
                      <a:r>
                        <a:rPr lang="ru-RU" sz="1300" dirty="0"/>
                        <a:t>компенсация </a:t>
                      </a:r>
                      <a:r>
                        <a:rPr lang="ru-RU" sz="13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в размере 50% стоимости </a:t>
                      </a:r>
                    </a:p>
                    <a:p>
                      <a:pPr marL="914400" lvl="2" indent="0" algn="l">
                        <a:buFontTx/>
                        <a:buNone/>
                      </a:pPr>
                      <a:r>
                        <a:rPr lang="ru-RU" sz="1300" dirty="0"/>
                        <a:t>      обучения (не более 91 000 рублей)</a:t>
                      </a:r>
                    </a:p>
                  </a:txBody>
                  <a:tcPr anchor="ctr">
                    <a:solidFill>
                      <a:schemeClr val="bg2">
                        <a:lumMod val="85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530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79534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959</TotalTime>
  <Words>559</Words>
  <Application>Microsoft Office PowerPoint</Application>
  <PresentationFormat>Произвольный</PresentationFormat>
  <Paragraphs>115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12</vt:i4>
      </vt:variant>
      <vt:variant>
        <vt:lpstr>Заголовки слайдов</vt:lpstr>
      </vt:variant>
      <vt:variant>
        <vt:i4>10</vt:i4>
      </vt:variant>
    </vt:vector>
  </HeadingPairs>
  <TitlesOfParts>
    <vt:vector size="29" baseType="lpstr">
      <vt:lpstr>Aptos</vt:lpstr>
      <vt:lpstr>Arial</vt:lpstr>
      <vt:lpstr>Calibri</vt:lpstr>
      <vt:lpstr>LatoWeb</vt:lpstr>
      <vt:lpstr>Symbol</vt:lpstr>
      <vt:lpstr>Times New Roman</vt:lpstr>
      <vt:lpstr>Wingdings</vt:lpstr>
      <vt:lpstr>Office</vt:lpstr>
      <vt:lpstr>Office</vt:lpstr>
      <vt:lpstr>Office</vt:lpstr>
      <vt:lpstr>Office</vt:lpstr>
      <vt:lpstr>Office</vt:lpstr>
      <vt:lpstr>Office</vt:lpstr>
      <vt:lpstr>Office</vt:lpstr>
      <vt:lpstr>Office</vt:lpstr>
      <vt:lpstr>Office</vt:lpstr>
      <vt:lpstr>Office</vt:lpstr>
      <vt:lpstr>Office</vt:lpstr>
      <vt:lpstr>Office</vt:lpstr>
      <vt:lpstr>Презентация PowerPoint</vt:lpstr>
      <vt:lpstr>Презентация PowerPoint</vt:lpstr>
      <vt:lpstr>Презентация PowerPoint</vt:lpstr>
      <vt:lpstr>Презентация PowerPoint</vt:lpstr>
      <vt:lpstr>Инфографика движения кадров (ВРАЧИ)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41</cp:revision>
  <cp:lastPrinted>2025-05-14T10:43:32Z</cp:lastPrinted>
  <dcterms:modified xsi:type="dcterms:W3CDTF">2025-05-21T05:21:12Z</dcterms:modified>
</cp:coreProperties>
</file>

<file path=docProps/core0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2025-04-25T05:25:27Z</dcterms:created>
  <dc:creator>User</dc:creator>
  <dc:description/>
  <dc:language>en-US</dc:language>
  <cp:lastModifiedBy>User</cp:lastModifiedBy>
  <dcterms:modified xsi:type="dcterms:W3CDTF">2025-04-30T05:56:07Z</dcterms:modified>
  <cp:revision>1469</cp:revision>
  <dc:subject/>
  <dc:title>Презентация PowerPoint</dc:title>
</cp:coreProperties>
</file>