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3" r:id="rId6"/>
    <p:sldId id="290" r:id="rId7"/>
    <p:sldId id="260" r:id="rId8"/>
    <p:sldId id="288" r:id="rId9"/>
    <p:sldId id="289" r:id="rId10"/>
    <p:sldId id="284" r:id="rId11"/>
    <p:sldId id="285" r:id="rId12"/>
    <p:sldId id="27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4CF5-DB6F-4B66-B511-5A021700A4F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9CA5-D0C2-48F6-A38E-43096EE26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4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9CA5-D0C2-48F6-A38E-43096EE261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7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7185"/>
            <a:ext cx="3406758" cy="32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5b02eeb3c595f2d13c0628f946ffa5c0_l-591040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79613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"/>
    </mc:Choice>
    <mc:Fallback xmlns="">
      <p:transition spd="slow" advTm="38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54" y="889844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2223"/>
            <a:ext cx="856895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ГБУЗ «Республиканский онкологический диспансер» предоставляет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возможность  заключения целевого договора в ординатуру 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на 2025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годы по специальностям:</a:t>
            </a:r>
          </a:p>
          <a:p>
            <a:endParaRPr lang="ru-RU" sz="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«Онкология»</a:t>
            </a:r>
          </a:p>
          <a:p>
            <a:pPr algn="ctr"/>
            <a:endParaRPr lang="ru-RU" sz="6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«Ультразвуковая диагностика»</a:t>
            </a:r>
          </a:p>
          <a:p>
            <a:pPr algn="ctr"/>
            <a:endParaRPr lang="ru-RU" sz="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«Эндоскопия»</a:t>
            </a:r>
          </a:p>
          <a:p>
            <a:pPr algn="ctr"/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ежемесячной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стипендией на период учебного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2500 рублей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организацией практики студентов в период обучения в целевой ординатуре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оплатой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 до места прохождения практики и до места учёбы после окончания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периода практики.</a:t>
            </a:r>
          </a:p>
          <a:p>
            <a:endParaRPr lang="ru-RU" sz="17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3" y="124426"/>
            <a:ext cx="1054907" cy="10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0"/>
            <a:ext cx="8568952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ГБУЗ «Республиканский онкологический диспансер»</a:t>
            </a:r>
          </a:p>
          <a:p>
            <a:pPr algn="ctr"/>
            <a:endParaRPr lang="ru-RU" sz="6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приглашает на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работу: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врачей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онкологов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химиотерапевтов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врачей-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эндоскопистов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ПРЕДЛАГАЕМ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заработную плату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71 000 рублей; </a:t>
            </a: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частичную компенсацию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по оплате аренды (найма) жилого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помещения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(16 000 рублей);</a:t>
            </a: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индивидуальную работу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молодым специалистом (выпускником), предоставление наставника;</a:t>
            </a: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пакет: оплата листка нетрудоспособности; возмещение расходов работнику к месту отдыха и обратно и на членов его семьи (дети до 18 лет и находящиеся на иждивении) 1 раз в 2 года, по территории РФ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процентную надбавку за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в районах Крайнего Севера и приравненных к ним местностям в полном объеме – 50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ежегодный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оплачиваемый отпуск в размере 58 календарных дней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льготную пенсию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работу не менее 10 лет с препаратами противоопухолевой лекарственной терапии.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"/>
    </mc:Choice>
    <mc:Fallback xmlns="">
      <p:transition spd="slow" advTm="49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94" y="255116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1916832"/>
            <a:ext cx="91329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целевого договора и трудоустройства обращат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 в отдел кадров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«Республиканского онкологического диспансера»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телефонам: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+7-8142-76-44-98</a:t>
            </a:r>
          </a:p>
          <a:p>
            <a:pPr algn="ctr"/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+7-902-772-67-24</a:t>
            </a:r>
          </a:p>
          <a:p>
            <a:pPr algn="ctr"/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 же на электронную почту: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kadry.rod@yandex.ru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"/>
    </mc:Choice>
    <mc:Fallback xmlns="">
      <p:transition spd="slow" advTm="39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201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7840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042721" cy="68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"/>
            <a:ext cx="85689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/>
              <a:t/>
            </a:r>
            <a:br>
              <a:rPr lang="ru-RU" sz="1100" b="1" i="1" dirty="0"/>
            </a:br>
            <a:r>
              <a:rPr lang="ru-RU" sz="4800" b="1" i="1" dirty="0">
                <a:solidFill>
                  <a:schemeClr val="bg2"/>
                </a:solidFill>
              </a:rPr>
              <a:t>Спасибо за </a:t>
            </a:r>
            <a:r>
              <a:rPr lang="ru-RU" sz="4800" b="1" i="1" dirty="0" smtClean="0">
                <a:solidFill>
                  <a:schemeClr val="bg2"/>
                </a:solidFill>
              </a:rPr>
              <a:t>внимание!</a:t>
            </a:r>
          </a:p>
          <a:p>
            <a:r>
              <a:rPr lang="ru-RU" sz="3200" b="1" i="1" dirty="0" smtClean="0">
                <a:solidFill>
                  <a:schemeClr val="bg2"/>
                </a:solidFill>
              </a:rPr>
              <a:t>Коллектив диспансера</a:t>
            </a:r>
          </a:p>
          <a:p>
            <a:r>
              <a:rPr lang="ru-RU" sz="3200" b="1" i="1" dirty="0" smtClean="0">
                <a:solidFill>
                  <a:schemeClr val="bg2"/>
                </a:solidFill>
              </a:rPr>
              <a:t>с радостью ждет</a:t>
            </a:r>
          </a:p>
          <a:p>
            <a:r>
              <a:rPr lang="ru-RU" sz="3200" b="1" i="1" dirty="0" smtClean="0">
                <a:solidFill>
                  <a:schemeClr val="bg2"/>
                </a:solidFill>
              </a:rPr>
              <a:t>новых коллег! 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9"/>
    </mc:Choice>
    <mc:Fallback xmlns="">
      <p:transition spd="slow" advTm="93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28" y="116632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797" y="1412776"/>
            <a:ext cx="8496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ОНКОЛОГИЧЕСКОЙ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 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Начало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онкологической службы в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Карельской АССР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относится к 1946 году, когда в г. Петрозаводске на базе хирургического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кабинета городской поликлиники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 работать онкологический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пункт, где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велся учет и регистрация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пациентов, страдающих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злокачественными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опухолями, наблюдения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больными после проведенного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лечения.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1952 году при Республиканской больнице организовано онкологическое отделение на 30 коек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1955 году приказом Минздрава КФССР онкологическое отделение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Республиканской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больницы было реорганизовано в Республиканский онкологический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диспансер со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стационаром на 40 коек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1957 года Республиканский онкологический диспансер возглавил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Двойрин Виктор Вениаминович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блестящий организатор онкологической службы, высококвалифицированный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 – гинеколог, в последующем защитивший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кандидатскую и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докторскую диссертации по актуальным вопросам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онкологии.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момента организации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Республиканского онкологического диспансера,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Республике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уделялось большое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развитию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онкологической службы, укреплению материальной базы и внедрению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современных методов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 и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лечения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злокачественных новообразований и предраковых заболеваний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8"/>
    </mc:Choice>
    <mc:Fallback xmlns="">
      <p:transition spd="slow" advTm="101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1078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791" y="1916832"/>
            <a:ext cx="849694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ОНКОЛОГИЧЕСКОЙ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 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КАРЕЛИЯ</a:t>
            </a:r>
          </a:p>
          <a:p>
            <a:endParaRPr lang="ru-RU" sz="17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январе 1966 года принят в эксплуатацию новый корпус </a:t>
            </a:r>
            <a:r>
              <a:rPr lang="ru-RU" sz="17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онкодиспансера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разместились хирургическое отделение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70 коек, радиологическое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40 коек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все медицинские и вспомогательные службы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 1968 года работает цитологическая лаборатория, в 1973 года при поликлинике открыт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7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фиброгастроскопии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онкологический диспансер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высококвалифицированным специализированным лечебным учреждением, осуществляющим многоплановую диагностику и современное лечение онкологический заболеваний всех локализаций. </a:t>
            </a: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время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онкологическая служба республики представлена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головное учреждение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«Республиканский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онкологический диспансер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гематологическое отделение ГБУЗ «Республиканская  больница им. В.А. Баранова»;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районные онкологи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ведут первичный прием, диспансерное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наблюдение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пациентов (работа </a:t>
            </a:r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ведется под методическим руководством онкологического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диспансера).</a:t>
            </a:r>
          </a:p>
          <a:p>
            <a:endParaRPr lang="ru-RU" sz="17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656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8"/>
    </mc:Choice>
    <mc:Fallback xmlns="">
      <p:transition spd="slow" advTm="86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42" y="229316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59" y="1810464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ОНКОЛОГИЧЕСКОЙ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 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Республиканский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онкодиспансер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оказывает амбулаторную и стационарную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специализированную помощь населению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Карелия (численность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520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человек) 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Мощность учреждения - 166 коек круглосуточного пребывания, 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три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специализированных стационарных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отделения: два онкологических отделения для проведения оперативных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вмешательств,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специализированной лекарственной терапии 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лучевых методов лечения. 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Ежегодно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стационарное лечение получают более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4500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пациентов, выполняется более 2000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операций, в том числе внедрены методы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лапароскопических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органосохраняющих оперативных вмешательств. 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Высокая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хирургов позволяет выполнять весь спектр сложнейших операции при всех локализациях онкопроцесса, в том числе восстановительные, пластические с использованием лазера, микрохирургической техники, крио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воздействия. Кроме того, в год более 8 тысяч госпитализаций осуществляется в стационар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дневного пребывания пациентов для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лекарственной терапии. 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data:image/png;base64,iVBORw0KGgoAAAANSUhEUgAAAKAAAAEDCAYAAACyMA/ZAAAAAXNSR0IArs4c6QAAIABJREFUeF7svVmsJOeVJnYyIvflbrWzuIn7Lq4iJYpkS2q11FKv49k8bmMwD3bbBvzQfhl7YMDwwA9+GM9ggPHMYODxwA3Dgx7IvbdIqd1NtRauRVJikVUlilRxqb3urbvlnhkRxvedcyL+zJuXomwDfpkUSqy6NzMy4v/Pf5bvfOeckvz7179fgf8fV6CE7/7L738nK0UiSSbSaDSk1e5IpVyTUqkkWZaJZFF+i/h3mqYSx5GUK7FUKhWJokiqcVniOJYSrpimM+/nNUR4vfDlP1/0u/3eF/48SVMZjSeys7Mjw9FEUvsev0e817+D/y3pfYXfG16vVq1JvVmT8C5xz/gTBz/1dcE6JEki0+lUxuOxjMdDXpvvj3TNms2mtJodqdfrUq1WuVb44y98fmtrS/rDHj+H38VxxdZS/+2vfD8+ocBMM+H9/X/5mt9D/Tf21/ZYRKK5tVr0/XfdchuXmf/3nRe/k2ExU4koXNircrkmjXpdmq2WVMpVu0ZJSqkucIYvjCFrKf8NASyX7U8U8e/6ymaFILibTyqAuKFZ0VVhVqEq8R6mqUhvMJTd3V2ZjCGMKmx8Hhe6OQH0xQzvo9Vq5IKAzff3RPwqFUYXcGzuZDLhd4xGI0nTaSEsIhQiHOh2a+ljBXB7e1t6gy4/u0gAw03f7zDPbzKeeZJgL3X95wUnFOr/NwLqAphlKgfYJwjgft/nCuDuW28PBPAHz2dYzFLsAphJKYsEF42iWNJMpF5v8DTH1ZpEOKnUdrNiocKIE1yWMv9EUqmUqQ24mdxELAi0kGoi31QXVj9Jn1g4Xcxtof0Bh8MhNeM4SagZJ5MpBQUrxO/lgcVNiKTBY+B3fE7T5lG0V2vrIc2o+bLphEKIP/OaCtfodDrSbqsAwlrEpVkNiGuoAPZzAcSa4AD7AXDNuJ+gJKZ99MDp87li2O8zi4Qy1LD7adv598zvG1YLzxi+9lq+VO6+9Y5CAP/qhe/odpSEixqVIkmmqrr1w6pldGEqUq3WpFqrSVQpTAoWW1+qIVSwIl6LpxpaMY5ptrGpMc7JnACHqvznFUB/4FmTC2kTGY3GAoEcTyYynoxlNBzK1ITRxHDPglFYYtzjrObD9XFYqXWnU0nGI2rcJE3y53Yzi+dbWVnJBZAWIsLz67P7tTY3N6U/HOTr7QLoghcK4iJNBx3PwyUwuYvdnUWC+HFa6ufTintN8CKtXVwzk3tuu7MQwP/rr/48wwfwIEkCM1KSSlzVBVWR4mKX4I+UdPFKUSxxtU5N4X/UfJRpst13yajxcB0II4RST0gFPmRZ/Ub9HAS4eBDXZD/fQux9N58AXwplZ0JDs5kkMhgMpNvtytjMtZp0O0Y8bHqP+ENhM8HTjU7o91EAJ5Pc1OG9EAYIMP4OAWy11AfcTwCvXbsmg5H6jy5sLsSqifWmQpcgPGiTLHHDQQP4s17zgvfxwvKzruZHeNYHXKRhi5/NCeArPzyR7exuUTucu3BeVldXZbW9zAVL00xS+BL0o9Qk69+xrxEXlj/L/SVsdokChU2A4+0ned4sULjNnOtGu4aM6PTDlwg14d7gYVZgP8lS+Xu4pWaqxtOp9PsDubZ5TaaJBSrwXUtZfrjoI1vQIakGHtPJRBITTF9cCgmCsiiWSr0mS8vLFMBarcb1rMTlGV8S19nY2KAAujsSar4ZP9TWGL9PYJXsQFAxBK/9giwXtFCgQ0Fxf/HnP/yhBsSBt0NsgrJXwDO57467Cw34+ls/yuJyJLvdHTnx+ut0qB+89z4VniiSNFGzg8VA5ElDS22mQlar1yUNhEUfRBWPv9eFMY70RJeiwlENH9y1Is01/chYzfgecz178n4e4QsXGNcNo2eYsH6/T/9xmowpdDiEkxRmV81sOhnnkS8EyA+Wa3OsU61ckUqjLsvLy9Jstj9WANfX12U4Hs34w6EG9GcLI2JEuD/LhM4L4v9TAdzPHwxNaqCCc6UBBcL1DVARfYZM7r39rkIA3zj1VgazCD03mkzk7bdPyrFDByhcpTgWPOxHH30oN990M6PgYkHK1IAwu/AY8wdmAFO8L9c6gSkJzS8ekCaYkcFsYIKfl0sRfSf+3ZxzFWz9jvABP6kghjoj1KPQu6YcRdIpzTQEEtoOf+e/x31aBViMqcEcodbCfQIVgAZcXlmRTmeZh5lm2Q+grQXu/dKlSzKeTnQP7dBSALEuZdWYfpBz0xu5zz37xH6Y/TP+fteueHeoVefXy9dyPy26eH2hcDRG8Bc1q3k0i3z9GQ34L//t72V33HarrHZatvipTAcDGY6HxKhq7aa8+NJL8tlHPyP1Ws02vCS1RsN8N3iJ4Zerv+UimP/GwvT85zC/9CktUInVF3RNAhWK6/hJ4uLh92VoUQQ1+id00vXBTaSgiW1R9gQ1wQEJ70eBBIuUFURS3ywTBjLD0YjrsnltU9avXpWpTC2gwAbEtBgUQJjbWk1WD6zJUntFqtVKHgXjPa7RYVmuXr1KDRge1HlzrP/G4bAgLzC7CB7Djd9P87kGDYVxXqCo4edw3E92qP30zLpFfmumK+wgyawJ/m//yT/PGrWaXHf0kNx9+y3SrJWJTaTJhBHjj8++K9tb27K0oif58MGDstTqSBZAFJmtQngCHa7Y4/Ta4oWn030RVffCDQKEA98J2tkfBALFR6UwZzms4cGCR9wQ7AKDLLDIn7WYoeaY1yIumPgvfL90MpVJMpYLFy/IlStXiBxQm+OAQAhrNTl05LAstZcLn7iswH3uT4oYEK1R8LwQhhofa4zr47OhOZ6HkUIBcs3sAY5r0v3Mtwugm92fTxNyhXJQeuZ5iLu56zYngP/gf/pnGTe8XiOu9ZlHH5bVTl2a8AEZIcZy+fJleePNH0mtXpXxeCK33nqrHL/uWBBgLD6FYbQ2v8D6bw1a9jqq+ltfOGgV+JrMMJQgoNAiFqU7KG3gr2pQNdflWP2Q8LVHG+4jleEBCU02IBwCrljT4NKTyUguXLggiGrxgm958PAhaXcQiLSoAfvdnrTb7fx5EUkPBwPZ2NrMnxdrwYMXx3OuzOII1wXQD/z8OoeaD3/f7/nDvZp3a8LPfLxQzmlA2xuqkDzKRxByT+ED/nf/9F9kcLSB8QH7gk+3styS6w4fkuuPHpEyw1UEIhMZ93uyfm1DtnZ2ZO3QYVlZWaVWJMxhtmxejYeaY+9eK9BjXk6+CXqWTK2rjOoJQpbGImyYX/cfKZiGPzrQrY68wikRAhoHxCOkuIqsRoDjzpxeamXCOLlrlguW3rWIJx15UHiDug7JZCqb21syTaaytLLKe8bPz/70p3LXXXfN4IDwK7d3d6jZQgDarUKx4bMHydcSa6PPnFpApXCX33Xo8+2xRgtclEVmeF5ow8M5u6eFALo15D7Ywvj3339nEAX/w3/2rzNEc3FFHX5qEKTXKrEcPrgmBw+uyMHVZYlhclORKfKeo7F8cPGcHD16RJqNZgCuIihQSdxP+y1SOPliu7FVjT3z4s3DrzMTnFlaEIfGTW+lUqXA+eLzupH6TYB2sMG4DiAfz2PPRIfpz5c73U8bhNeEn+eb4WtL/9ZAbQgggGz4l/MCMn/9/b7Prx9mReCT4uUaMMdmPyY159cPNeCirMr8fRSR8l4TTDfg4wTwf/iX/yYD/AVzBQ0Dxx/BRqVc0uizFku7XpPbb7uFTj+yGDhtk9FQPvroI7nu+HX0efSkFY6yL4r7LXuipMB0uu/n5hjmC/8rHiw32OKCN2NW7cCrg62KDCa7VlEckhuhalWvicy3aUGPrjVKVc1IyAkRLt4/l47bx2Lv+2M3jTwEcylMHHwEN0QgRqM96MHHmcJcA1oakt8T3CuDIstf76f5Flkn14ChlvtZJrj4vQpg6KPyHhw8NuXxwF2BCf7H/+p/y0qVCrEujTjVga9WyozmCCrXyjIeD2RtbU3WVlZkpd2WGMuGPOt0SvgG+wwzDiF04QvNyH6nOxeyTAMQ/zc2JXSG+SC4M9N8++34/MJhMYAp1qpVRqP6HZliVEEWRN8XS8WeWSPyRSnDn08EQ9/MhduvEAqgExsWab295njWwjhQDgEstO/PL4AUPvdhzIr5d4cCv+jv+rNQAFUZ8PNGUvBrzQjgSz98I9ve3pVL65syHI4INmPDXENAdUAwR5OpnDx9Wo6uLsszT39eWs2GRnxSYgQ4HPUMRqnkO+SC6D+Y12jzW+nRtNtfLAbzsQY/0AAHQQU1tqHeeaRsJANdjllbjveWkaFxkgQibBMybpz5TvhP2fBJCCWek4ENND3ZHqpyC7AJ/y5oaDPa2UwtfrafBvQ8fEhq2Ls2i5lFLnx4P0xwofXUKvFOA2vj/150/UWBzLyW3M8N8OsWimb/TNVDd91beKmvvPGG7lNJZGt3V3a6fenudolp0XxiAeOSvPr663Kw2ZZf/NKXpFyrMAosVzS9hOccDLrGd1Mmh7/mYQF/oHlNpfqtSL/x3JjPl7NkglXzwCW/Th5CaPBCcDTEJ+2zhfzq+xQUV/cBviGCMI2cA2AclgHONMDwKJKKBWxOttANVl/Pn883wn09/LsgbejNwMy7Ccb7EBV/EsELv8d9TB4BO4UqhD9bAEPtFiqL+b+HQrjI/1ss1PsL4MN331cI4Lef//MM0Sw0HXOMKRgkiZw/d57O8bQUyfOv/EAeOXaLPPCZh6XWbuUpb1ev1Uok0+lY03fQERbuuwO736mZ/bmHu/uTRrm9iIUIhZhJXpB1yYVAVybXAvnPnXdgWk81bUEAxd/LlYhwiGsU3xTqfHsvNDCeWYXYhNQicg+iHPNzAZwXTGRaoIWR/iOisOAVruO8cIQaMBTAKCoUAf3p4DDyeU0zuoII72sRGL0oGAlv1fHNQhhVABcJ7IwA/pN/8Y8y5Cxvuv5WWVpaogBJVOEN73R78u/+5A/kvltul08/9hidSTwk4eAcG0mlXMpy3yk0i3iLPowDFwvXd0HqToVRH1qljgtvJlUDiQWh8uLLL9Qq86dWv6aAOkKflUQJ5HcrlZxZHW6YC6mTMGqRsmj056rZQgGkZTFyA+hYEHRnLyfml/Km90EUUhhby1o4B5DrQ4hplnOoD78/Sya0RGHANB8ALVraeb++sFg86otB6VJJHrnn/kIDPv+D57PX3nhNGtWGLC+vyI033iiNZkvKMRa7JMPBmEJXThLZvHpRlo/cLEkZkU0icSTSrNcUIDYSggIlCsSGPlLh3xVQij9UaFL0Z4UghApOhdCRQzN38yvjH1hIYLArz2M8wTVcmOjTBelD1xiIij2X7ULsn2GWgilGfQ9hIXPECRXNRcEQOmRRNKceMyvSWV7K02EhIyjUfEmmJAj9WeG2UDkEmrx4rL0CyCWYS0mCYUOxIV8y3ANdsBkkMjysAez2SXzAGQH8/ovfybq9PuGGza0tniB83eFDR2V1ZVXiqCxTcAK7fbn63k+kfvCQ1NYOSb1elg4R+0hSWwRElfgszYIJoD6Qgco/Q0O5TwIloIs7+4FQnYcaKHxXeKI/oULUxd1H+83/HCBByPSh8MFftk3Ic9l2zSow1Wo1z3PPm2CQESCsEEKwoyGA/gxhfYULIH1KE0DVUkV2wzXg3jO5GMRWGVQzuR/kE/qJ8+vkn1+8zns1oF/r0XsfKDTgW6dOZFvbWyKlqkzGUyCXst3blq2NTTm0dkCOXneclKIMLBfJpNvvSVyuyIEO6kUccrH8pgkeHyhLBeZEuQF4wNzxyuNF3gVTNKBBDWQ6TWjmAIUwymQcv9d854K6wP+bXzBftEV+6LywLhLCeTMTElEKbVlEmjjIYMs4nLG2vMygBQGbki8sp5ulMp1M5eKli3zGTqclURzRXOO+9rBWjHjKdTUuILWgir4Ffsa2xk8CmQu15PxhXSh8gUbD/oTBU26tQqthf3dhdtoVAsFwjf3vn7n/wUIAk9FmNhojj3lFtru7Mk5SFrTArA56fdnp9cnsve7YcUaI3BCYGAOfsWiKHSqlP18cnFTLLIQPCXk05rjhQ0KMsd/dldWVZV5re2dXonJVKo3mbEZlThjnhY0PqLZyz6EMGRkzixK81d+zRxCtoCkUuND8hpqB/qnVjECzdZotrplHq1gj/Bz5Yfz83Llz9Ltr9YrUalXSv/B7XGNGmxru6r5jHnx4vpXIQ4FbzpIUZsm9rrlCn29+zcI1mvd3fXFd4BZbo0yyILPkeWh85vEHHgoEcDLKIKmSJbKzvSlX169Kf5zIYDhkhgNkhO2dLWYPlpdXZbndkSapWAhUNNSHVnDTDRyRRE2cVKP2wATjf2qaIYCFTwG9ioqyyXhELaGnrSTTaSqjaUqKP7TnHoc3OHWfxNQu0oD+uXnBmr/ejEACfwpNtleDzTGTWehVKkmjWttj4vEDrBe0PehYWH5E3a1Wk2YY1X0A/QmOWzAD8oUfZFzbgxb3UtT3U8Hl+2bOYGCmbe1nhM8eODfD5seSbR2k7sI19O/lz0JfMv97YYLn1/6JTz8cCiD5tVKSCSUWNKztbld2uruyub3Lkkf4FjAp4+GIjBksyoGDh2Sps0K8DUxnXgOXjb0yS80uk+TmMJPiT/PsUAtzfxTAq1ub8s3nniNj5HNPPil3334n7QgceafKa25sAUwT2hsebwWh54V2ZiFsBT3Vtsh07/F5SgXx8uO0IWprcAgr1YpU43rhM5pyhq5KrN64292WLAMhN2UZ53Sqtc5gzUDIPFWIXDytB8xvYkGICU5+L8j/mgBizyiMth6u9Qrc0PFSD+YUd/Vr5VT/uUAlN8HhzwP+5x7HnffojoJ+12cffKQQwPFoN4sAWiJCy1DzAQGZSDLRarLN7R1Z39qi+cXTTFNUl03klVdfkyNHjsgjDz8sbfADM68iw0MACwShVE+jm2U9nZozKIQSZntCLXvy1delWq7Jq2+dlCefekruvvseOvBMmZlQheq/0FRF2mePNnRhdLIptyQgLFjUrgzDOe3mms781yiCT6MuyDzNKxRIULPcDLeaK7kGpJYSHFisfyQI77qDgWSlmGsEjVivV8m8xivMTJChnptyrczzA1IA/0Ea1ATQBc/vZ0aLhVrSmOwO4yyCYWZcqTnNOHPdnJnkp1y1oUNdTz74aCGA6WQn0w+XFayMK0axT8kHLLHweiAXr1yWnd2elEwj1aOYAvrOT34iN3/qZrnttjtIUS9FTiO3NNpcMbcLoD8Mai3SdCIZKtVITS9JNYvl2Wefk69+/WsseHLGNdwAp+3ParMiUFnk9M4L5SJzvJ+Jn4EVqAFnuxWEviDeq77ZNDeFqDPRMs9Y4gzlBeAzijRrFTl4cE1+8v4HkpUquUltNJQLCIGEPxj6WQWjpWDthLhfGGw4MyZUAPsJFa3XHM0/FPBQ6+1nKQptG8BjLqTENvXnuN/PPRQI4O7OegZTgZRa5tX9EQqSFAeEEMKk4L+7/a6sb6KCbspyRICzE5iMrS0WL6Gtx9LyqnSWOqrK8+isYPOq4AXmWVJJpiiVzCSZpKKFoWq6uVMQQIdxrG5kD6hjJtgRfrc6Mwc8N/ufxGMMdGsY0AQmODTP1GwBYE4BVNVDEuOg15WlTkta1bq0W21p1ZsSl6dSkrrsDvpy4fIG87h4ThAmtLNEJt1ej8VQupLKFNcMv/qX+BNii+6O0YrRt8YfHHDd/DCj4tooP4wlJcD6H18BD6rCg+BaddFKhofbP5trP7MoTz4cCODZj97PgMTXKpE061WpAu0nrqfbFzHYgDMKcHnIhwBkstvrS7c/1MIcUwrr6xt0opdWV+TYkaOy3FkxeCBgaTj2lCJKRlCioTr+S/8QP7OOBi5IWMz5hVnki3ycaCkclC9r/lat+9B/zghsHkz79ttHLFSe9wFJ3A3hC/s7haQ0lUYtkqVOW9qNZYkEVkbXslKuy9mPLsgwQQnslIEE3A483wDogEXFron5vRDKuQ4KoanFZ8FuYvcGPts+OGB+z9zpWcTBHlfXeX5l5viextVcJJiLNObTjz5WmOCPLl62wzqVCg5emsiBpRVGZfrdOHFwklHroEl+/AJaazgZSrc3kN1uPwefB/2hTMZj2e3uSqvdkuPHFUd0iECxPz3NiIZdAGeE0epwKYz0SWcFcD/hm/dDXMq4CDPpKF1Qvj8QnBnyQuBkz6A6gQCGWsIF0DVjcWBgtoHTibRqdVkjixxkjkiSbMi17Q9Hcu7SBl0NPKs3MhonYwogfEIEKC6EEWu0NYoOD4K7NYC/JkaE1Xs0Yol1uPB7dKySweJM9ik/qXsOVbimi/4eKoH99uMXPvN4IYDnL19R5QAe3zQlBzCbdimAy0tLlpKDXwO5KWAS5mpB1Z8iYJkQTuiPxzJF+wlS50uyvb0pZ8+elVtvuU2OH79RFwwy7c8H/poX6aSJakT7k/uIRP5NSzqsE0AJoe8Wask9fp5hiPOL4p+fT7bPm5J8YffBBF0A9/qSlh2SRMpJSRr1iqytdqRZXdHouDSRnd0dubC+LdNEAyFW1lWrMkknFECY0W63x2wJrBWQCHyP+5b+ndR8k4lqviAICQXQ8bjQH1RAWzWgC/S83+fPH/qG4c9moKo5+te89frC408UAnjuypVc3Im+A0mBCWYKLZFqzTogQOXT0bE6CSupRPu2jC09MtLKr21vk6TKcB8uXBzJ5YuX2CCos7osRw8fkVq1QX5dnmsNaEzus+CmGT27ec6hHIN1nMliP59X/6FA7TmJC7Iri8xHeJrnBdC1SKgFC22kGoqb4t0WACxT4yZSqcaysrQs7WZbyghAskSubFyRq1v9nLUCVnpSSiWbApPdknQas9lSpVIn7kpLJOhMpjlmP7guIP7M/Hne46ZgrPv7clKuWwT6yoXJdaGc9wF9vahFA2is8PuK1Zs3w1/8zJwA5tiP2RrvhxfWyaLWAu4hKUpmmVl3gLy1kqhzP40F3IOhDIboIjAhuRXm5OrGBh3sdrsjnc6KLC8tz9CEcMt7NaD6hrlGNIGD+XZwe5Hm+1gzbUSaEHrZ47/N2pLi4BWOpJ1FCwyc82MMmDxI4GG2Mw7OoLFEqnFJOq0WGUiVuML1+ujCJZmgJNb6y6CHTjqdyvJyXa6hhcckldEkJX2L2RL0amSc5oFa4K4Z/MRvJlNaYyIYEdV4Mw8YdIjQPF5+aI0bqYGgutEunlx3nkT9jQZB+yUNCl/7S49/dlYDMorz3iPIb+S1E0H7MrCJ8/dl0mzU6DDrxoW1qt5DL5HRCEI4kF6vzw4L9PmSCTsNXNvYktXVNTl67DrW0PpzuDD5fz2j4gLoP58RwCAH7ZSgebXvUakurAZV82b6Y4XWMUEzwS6woclyUgJOpa9pfpi5kZobx/fQjythHeuyvLIk9XJdPjp/XnYGcEU0yKjXqqRkNeoiy81YLq5vy+5wIhOYavMV3RyHQcqMVjYkQVN4xfeH/htWxDWhrkshgKGLkh9Sy/64QM4nBxZpy/CA/+ITnysE8MNLlzLHknIhnOs9EjKcVeLgEE4FXUUbjTrZwOrXaQV/6JPApCKttrW9QyJDxiMLSD8VBCyXLl+Wg0ePyI3X3yhlK6QJfYvQlITCGaaS4CNqmk/TQhTWILIOHz4UOoUnCl2wVyDd1C00xoVVNkgkfFdBh9f6E7obIeOGEImCyeVKKkfW1qQex/LO2Usyhn8tCYvDWOSXpXL7jcel17smF65ckW4/le5oIvVKLBIjVRn27HF4RiEaX6cwGVDsj+oyvsfN6AIT7Os3n3AKhTg8kPPrmH8e+xOV5JeeeHKvAPpJJm8tAFvnhY/vU62ea78K2vWSmh/Skswuc/3Un4OgoKYYrXVJVECBeVyWk2++yU5Shw4dkrW1ValW6qxLmRWWosXuvJZ0AQy1JE98kI/2RZgHY0OhnV/QfHP2kT83RfOQDI9izsQuHPtwLdFnJ7+XDAhELKvLS7KxuSXdAaJ/tEKOpVFFgiBjQHigU5d03JdzFy7L9nAkvfFUktTMcVB1xxbKZS3LdMHz3LQ/kyuLUABVtyjHcP7QztfjLFqrRYI3I3zG0vnKZz9fCODZCxfYGcG1HxH7gDaECxSnOcCD8tOMAF57soBGhUCFhAJzOvJTjwZI0E5pwpYfaEnGqDlJGTWDkbO5eY0FQOhRfeTIMeZD51+hafXT7drOF5M/BynCBDA350HAEi5MDtByAwoKUbgJ838P72seKZsRNHRwmCuPxBHm8XR4KQFxYyJRXJJaOZJru6gNUZJHA5BNCf27a3L9oWMi2UTGwx25unFFNnYH0h2VmBpF1Z/nb7XAXe+QQh6kMWeFRCNfD1TcejCwXEAwWKQB93Nb5vctD3pE5JeffCoQwPPn1U81Kjc1oPmDqtGKGojwZBsNzb4HZsbCeJx+CGFUkhqBRfe13AQVdQKjKbpODaXb3VXGSxzLaDKWHoqj0H1hbU2OHb1OmnWlLs0uXuH0ehMhPb3aUg2mH36iQzu5mfa+0ers5AHOnhMfROa+kYsivEWaIPTH1PoqeqCCWPS28e9M0ebX2v2KgEkEuKvC5kpIDKBPTiVO5diho9KEv5xNZDruyebmFTm/3pX+CGm7gVTrHeb0K3Bx88CjSInOIgPczdxdyZnsQQc0vb8iiMqFTakeedmlLpW15bOsTS6ABmTzszDzaSZfeyoQwJ+eO6feW5DW8fQOhTJfuEJL+sX3Yl6B6eHjoa9gLLWq4n9uBmawJoNb0GR8Y3Nb4PTwtMCETsbSarTl4MFDCwRQ7wLXYqbErp9rO6eXg/g5NYzRyZxWq7JIm84LW6g9P04A96hq+8H8GrmlUaaTuiZZop1W0XeH3WhFGzOlrNQrE4ROp305euCQHFhdVVIQmgOMd2V7+6qcu3BVRllZru30pFpvsuyUjUPtEAEI93sP1z40tTigXEsDq/ncLoBBIoC51RR8AAAgAElEQVQBVBzxcOxxZ4LOWrOMpCLow+d/5emnCw34/oULRYLKTHEejDCNVLB4Qz8x1IbFInvNrPFCPSyPYJ7BuNEbCTlmuVHPRCbThI16+uMRRJd0/5VWh6TO+YddtOG+4E45CjMtU+ZENVhBgyHktxXr1GxMro3IPSz6Dob+5ryWXKT95u/L12bWLEOrJPxuCJzgXogQ4N7GMp1orx704cYLAlgupWwGcMN1R4kFxhGK7IETdmV786qcX78m/WEi3SHarKgG1RNquXVAzbaXKmRaiqqCppbChTR/ZhNAf6YcYzRfLjyQuvbKYA8Pdvjc+Dk+87XPz/mAdp85dBAKoGJ+3ssvKEkMorpFTngooPD74CPCNGMRUMKorJKiPFA3NyHRAej/bn8kU3TOSjM5fvSo+aGLU0SLnF8Km+eQmXfWpDyEDcKYO+dmsp0+ruejSP35tcOoez/BW+Q3zZrjoIAoVc4grqtVOLqBaQa+nwpEXEZrEW0Y1ayhW9lEbrr+OhaDRSUUPdWUqDHtyVZ3U65c2ZCt3kh2elMpVUok8xJ08g4FoQtAt8AFUGEY14Du/hE3DMyrNwooRFqVSU54dG5qMB6CGKWRUrDjOFhf/MxnCg3404uqAb3eFX8PKT6h1uO8jNA/zCO9sCXEXvq3C7ipGYMltNMVi5pyCpPiiTs72xw+UyrXZDpJ5OCBA8r6MMxTtysja9sbQoZ5XDejKoAuUJ7mM+KDlUW6b6hRegFu+zVCExxqt3mhd2eenwsceD+IoXZRwZsQl2M9R+4nYi+xHq6tdTIBmOegbyG9Cb/6puuPSZIMGbxVKi2iCUkykEF3S85dviTXdkeyi1LQDF0gKoyo84PgxGErpmIFXABGeV64eD4rJyDDprBePC7ml4drkSMDRFxQIoqmV0K8s4bgqFyWT98d9IZ556MPGQWjERHt+1z54IwAWocAX9QwOt6DFQa7FeZ/KTx2l3oG0bICHMJEer0dY39UZGe3K43Wkiyhxa133o80aEDhDhpDXr5yhYtw+NBhuemGG1SHFPyC/A4K5F/NHPIRhTlWbYg/iJpdkEIt6NrPTfCiyC/83LyG9M3HdZimpACq2dV1C1J3AYQD/JRNhiQm5letxuRn3vapT9Glge+YZqgxAVGhLCl8ydGunL98Ti5c68pwKDKeJFKpBZMLjJQB3aHEWH35uAfXep4zpifvRVamcNyU6nMp7YtyYtoW/64CQqrVWPsCHUiaWaUi4yyRe28OJiWdOns24xwPm2HBOR5z4wFyrUjiomJ9NMvBzAsyqoPFC7XFrABatZvGYHkkJUY1n0zGMhiNpVLDidG5JNAC3PxIZGNzg40gm/UGYRosBht9j0Zy4OABOXLwsNTrli60UF2FSe+Ijn9A/YKp05yz1rAwaoZAOlXM01ZBxLxIAF2g53/nm4X/4uC4ADJbYu16lS2jedo8SqZ2gWZDxgTBoEIx2MylVkWOHT4mwF9VmHGIqzzNMeprJl25dPWynLuyLd0RhuH0pNVp63dYK2EKoDX7pOtmEJSugSIZ9BVNYPHzUOsVwYw2D4Cmq+BPKZY6Rr41avRREcGP00y2ez3ZHQ6Yz/6NzwU+4I9+/E7GnicM39UkojjIv8AFLdR2KulFxiP0cxZpQm+jQWgw0Pd6aoJTmGXS62mTI7iIbO7tlXjmbgDIZtd6DNXxblDEF1NZ31jnZ0ED45QiVJ7lJ8EbkJt/R+aZlY6a4FE4XRsGQUvo/4VM4/kAJcclA6F1rxXXHY9GFEAKacCqcdhLD7rOTOGaIn1phNSSVKTesCaiMpXldlUOrR2SWrVJCp1yCdECuEzCw2TSkytXLsrFK5tydWcgwykiaviFNc0Nm6Xzkks/QBS0PRiguTLUxQarmaKCpquip065LEvEbUssJsP8kt5kKKUk5Ri1UlyWYYIxaiJ/M8QBXzn5o8yr/VG/Cq1Tq2H+x2z06/92baijt3R7wyBkEWjNITXzpEjrepUTHkxQVEALn8VrL/y7UEMBpjA5deaDwDdCbxo45Iik0e6i1+3KwUOH5Lpjx7TdrY3RKw6AsbKNb+gbwAyKZW1cGD2qpoCa+Z4PTly7+udzM+wmzjQrNDW7YAXsakJd3sGVC2rd7FEqxtZ3qK+JpVKNpNlsiEwTmU56Um+U5YZjx8mqiZC+Q+0w0YMq/b502pPtzXU5e+GyXN0ayihFU/WaVNCDJsz/g5upPT5mSAih/0vLaCMzQNlroNg+irSLRrUiw+lE0OAA2G4ffQ8xRyVL5EB7mUkGPBNKLnDA/kaYCfnGn/0xhxXiIiBLtppNue7o8fxGCtwqGN6Xz34rBNAXPBTUHILwLpmBsOoGelgRGmxXkbMRr/okIlfW16XRamn3qyylWeu0G0w9QVC6u7089Tcaj+X8hfNy8803y8GDh616b/a73By7D5cLouWSOZTGolUKZCCA8wFKeA0nRcwEJJZ1gFANRlrvQQsTgP3ue4UHGWWa1Spm2AlLN6ulSIajgQxGPVlpVeX6626QtZU1KWUg+Y4kS+FGQQhLEicQjCty8sy7sjkuyySNJEZgEpJTzRfk/djysNYbPmpO/Y+k1ahKowo6WCRVYJPJVLa7Pdnq9SmAzDwxCMOBSaRWqchKvcXkwhgZsGRCf/9vPRnggH/0rT/lsEIyL6KyLC2vyM3HP6WmuBTJFD2zENFgkeA02C3Om9rw3/NCmJtse7gCN5wXvP3/TS0gwpka2EAwbarlElNQgHXAMXRYAd1G2frWggpOIxoO5brjx2Wphb43RdqKDnjeZ6UgMqgvpNEo/24cR0A4LmiLgpbQFyRuFjruruW9sedopMCzvYfrZnXHXM9UfUM8L/s2lrRjF5hI8Bu3tjfpuzZrsVx//Do5uHpIqigqgwkcd6Vex+iNqoymCO425e0zP5X1PtQraoCgdcvkCtK787EYAL85BiMmMoJi+ZV2i5OjtAC8xHKMq9vbdNWGwew8lOe6j826lqgky7U6u7/i+qPhiG7R10M61vM/+CsKYC+ZytXNa4ymHvn0g1ItV6SJGWe8mTJtf1g9Pw+shkIV+o8eHeU/U1f7k0teILSe8YDWw0NBA8LZhTnGyZofFwGh40AZm3V3/vx5jqFtNFpsxASGsVKJPHXtvEMDZ43WzgjZtCBqYLw9hk5QKuqeZ7RoYM5Cn8o1ows+AxObN8c1Cgrfcw0ZRTIcDKXC/oQxzTDeh/GyGxvXpD/osTf2dUcOyvEjx6VZa0iWjGU0xhxijIxoyvr6+3Lx6o68c25TytUGe4BD4TApQLRa5xyDgYNBO41mg7l9APYwnaMkke3dvvTGA1oBfL5dbcgQPq0XPHkIjW5pBrFh2gI7bZSrumelkvxKSMd64c0TGRrkXOv2ZDSaSLPVlgfvf4A3hYiLneYtQGnXfDhN4f+5D+gSFfqDOYRjUVzoMy6SwJ+lGYlDgWRspw5sYXDqajUg/8g7z3aB8vZw1IjQNhhUOE1kt9+XjWubcujQQTl2+IhULeOQ+22Br5c75wlY3hq0eAsSCKDfy0wAYqaWAjnv0DvIHWhDZmemWmkIwcphG/ssfNjpeML0JAQQWqlaLUu9UZWdnZ70hgOSOrJoKoeXl+Xm64/LamNJhpNrcunSRSnXliSVnly42JP17lSmKSyG1pNQoOsNiSs6manZbJE+N0Rd+GQs/cmYZhZlmxxcyaBIiEeixgWC6ROjcHYQkICQwpg+KkujVmH0q8pBMeJfDQXwuZe+n/347HtSStGfpCbLjbbcdfddOQkBqhfRIl7QhIh6Oq22oAeeQgYATtWMLIyAnQmSEzoL0FqpDj//K2SfMINhfVPY+d7KQT35r2CPmlkIICZkIlEPDBGvjWtbcuNNN8qhgwd55NiEl+RZDiDTDrFBQyBqQ3QmwLiuzAYXWmQ74z/mI1S1hpfCaNzDXCOGHRyYddAAyOgrRjVXy4OM0HjQ1wlRZQhhjRocQRnobSlamWRDlkcgF3zDoTVZWWnJ+2ffk2s9aKCKjJOSDMdjiUsxXZF2s0MziqATDuZmvyub6A80mcpyq0X+JrJRcDX4DImy2ykLUpLlZpsHGwymerWmuWzrBwP/D59qlavSwyw8o+fgkP3a5wI+4Ddf/H528r0zjKJa9YastpfkgbvusYo4ZURrmkbnbgA9YEvbrCTtdoumWjtFf/wcMtz0fJel0Fec0aALwGTfxEXi6oCu+lNKC5u/tpszCMlur5tPvIyrVXn//ffpU978qVs5YJAHyWMgY9RQgAwf9OgYUWUYKefpPTPL8/7lfHmpC6IHHq75Qiwxx9tSkUG/K9DzWEcIIHLEPbgZaAiQRTIcw4qNGJgxbUamusi0VJXpeEqXam25Re0HrR9V6jJMp3J5Y12G01SSqMTDBbdrrd3hCLFJqoEehJ72BfnjZCrNapnXQzkQI15oZ9RsMKLHyN+yjJOJLFfq0iP8UrCPfiWsCXnulReyN945Jc1STRoAf2tVeeS+B3JtlpsQk2DN5+lcXC5Ulkmjpv4C7D5U8Lx/uJ+OC+fAzZvyn18v6skkHct6quCWF8FCLszIOQ+nGghgkT/64CMOGGx3OrK6tKoVaOh0ZRoghGpoMqUwx26WVUNqoKLaTF8UzkADegRdZBwWPXHhUvA+JijjzKTTaOY9Ba9sbMgImnOaUjAYsFhzKAgBtF2r1pD2cltbLoN4APQgSWQHTelRTEYBq5JXiAgXAnhwaYlwF7xhwC4YvoN71Smq1tG7lMkkgZsWk04GGA9ZEFyD3XSzRDqVuvRROWmHEgfq62FV3LdOvJi9+ZMzUhOwmquSRiJPP/J4rkG8fzIUAhp0MzRHtGMRnrrruvnI9dVhpm1WMJtqkC5VGFpN3qh6Cc1vCErn+cSZgtyPE8nwSmE3+aJzPcd2BXONXdsknIrZp/lw7bHb7cpud0CG9oGDB61TgddKgMWikTFqbz06Hhu5wAMWX/AQqlkkgIzurd2xu4vK5Q0dDY1UUchUr1QJ+OLA46C9f+68THjolMIGIdAhPKk0603mt9FAoD8dEgbpjYDPpbLS6cgQfqP172H7G5tKAIuG/o9o1YcgRJtPKbxCK2gZHKwngXlOh5ro+/J5fki5ZtIp16Q7GeeHEYf418NMyJ+98r3s1HvvSDnDtPMaYY4vf+6pfLOcpkMTqtwea8lr7Any/LUrk44xKEwxTk67WpeUhTElJs/Dl2/OfPCRR85zLc/Czy7K+frvQxPmmhWYlY4i86E6hcZ0JgyyFN1el1oEhfXYKPiKhw8dk+uP38CI0rvh54C1ZU5Cf5DYoZlrCqtpRCdHKHkzPCjUyUWHBtLB9gpgHbT9Tiefvo6pVeRQxpHUq1WZpqBiabZks9tlx9uxJLI7GElCcFunXcGtOrqyIsMJyK+eF8+kzhEWyt3s1CoygFa1hkiuIHBXzNwIiBCV/Dnxb1wLQukYY1wuSbtclx0GSVpohef+9c8GPuC33ngx++GZU1KLYUYrstvtydeeeoZajlzYBQU3FLQ5YZo3dfyckQNwo4A/OArM+s04rpcXw3iKxzSjg7MuVPMwz88y0TPQh9rc3G1AfhKbpMIZPIg52Bxavb3F8keUDrz77k9Jf7r99juZ4lMtXpSQhuaYcA14fTCHzG8XEI77gMQHg+fdE70HbOw8IpZMGpWytOt13gOi1yFoa4OR1NtNap7d/kA+vHie0Su6mOEeIXjJxHrJAJimX1KSA+0Oc+5Ypw4GKKInY4YoXK1cu1qVUaKCBveE2SQnuJJWh6q9Gs122Hsmd78gbKVUlqp12aQpV62OQPZXnwjKMp9746XsjTNvST0CoyJiRPWVzz3JjggaYVrdqbeNNR8QURnNq40PDbE/Pc/6UhOMomwkvxHyo9IL5Ac6aIGvr3R6R+Mtx5LLmUZfnnmZxRIXwTfzAkif1elc5iciApwxzWY+jMNFZk5/MGDuGRV8H3z4oTSaTVlbOyArqytqclhri9ynmitANRA+nHj4ReD20T+E/+XwETfSNR5XeDb/am6NN5ED0M7p9GUgEC3t2B+XmTffHA+lOxyy5hoM6gGET1JpRLEC6ICNxhNaJwQeKK3FMh7oLMnYom4395gXiLoUBJiAWPqjgiiL9/jkKOwTZ8SUyzIY6qxjP1TgFTiuGpcj6VRqKoCm8QH1/GoIRD/72gvZa6dOSj2uSbVSY6XVVz/7OWXMBqkz+iUwv2i7ga6dsLw2U00T6EVO2E9BKAQuJBpBGxcQBUiYLg7ThkLEIIk/r+FCfFH9R4NwZrh0s6BO+P0zCpvBky5aZKSAYmCNwh6u4fGe3gD9Wfr0EdH5Yafb5cZ2Wh05fPQYHXiWEJiAjSmIDtFonxYIICNmZFJAkMVhs86xeuhUMDxXTYGxPxBABHd4YW0bzTYFEkHC2+c+lEmKRkYKzEMbDSYjaVWNEcQeoArhQwB1XFkmwHSHIL3GMV0ORMae64UpbVZrsjtCNkmhNtw7lQa9KWCGmpoFdqy3rn1tgJjQ1+YMlQphmB3wwsz3x/3NmeCXspdP/lBqcY3qsT9N5euffTJgLBu+ZxutEzX1C8yy5ZGmR3SLquIcKvEKfZ9iCfinanPatHanGKXqPkMhjAXl3zFECrbJ3R5NGEgdTb1r5fzerXOnayQBt05ngoQEXXwMG4CN2tralO6wz8zEu2fPyniayO133SWH1w7lJp45UWfVTBIZI2I2ofT0HiNqb9thg2QQPdbiCnOoMLGVepnJgDTRKjm82MS9iq6rJaYX37l0QbqjEef1RbBKxjlcXmoqbMRi9EJBQHPh8ZcaLbJTaFrTROpVzAbUHDHEFYLTHY+Y6Uim2nQUrotqGgWc8RogiwPKmJEpGK1bH2xgdiu1lvQQmQMRKIE0Mp0NQr554gfZq6felEpJ6d+DyVR+5elnBF1Tie2ZplPVmuncXUugzwPP7ic43ufYm2tHz28yHYWKa0Zu3kYW6RutyPOHcYGeN6fUht6PPAhU9vMTqf4DIfXP4uezzbzVjOLVBIHSeJGz+BxwsRFNHocNTqbyo9OnZdwfy0MPP0z/LGRZTyiAqHpT+n0ekAC89pGzEcimyn1EEBBVypwhPBn15MDqEiNtQOQUusFAOksreVrrx5cuSG+kWYsVJAhAexoOpEr2yViiek3SiZ44rCcAaRyGtVaHUTEVQwkIRkQmFPvux5E0S2VeE5EwXFYcIrCZdS3R+1qhOJRQQdD9BcXAzA0ZRVM50OrIzmCY44BYh9/8fEBG+NNXf5D96MwZNjvAGRulifz607+gQQi+OUI+UKUX0RZ8CFTwO8DhnRB8k7C5MKuAc5yylfuHRmqgQXCIyyjzQ4x/gGq3RuUuiHr9WcpX7gvO2+k5Qux+AqnepEfBhZqciZ4xPRQEzxipyOJQeFsPqJF+f0fWr63T+ceCX7q2JUcPHZd2px2QF1To3A+EOYSPhZQb1glaJ0G2CZqrlMl6rytYi6VKTQ6vrVAoiMHhdrGuyExAq7GhZSoXd7c57gFEXmQw8MzE8uCepij00p3iYeY11N9ca3akN0VWRNNmICc0ON4WWHMqlUiHUCZJiYRSBDMjUN7gPlUbUmFwg6hb607wO3JEzb0hOBeJLDda0kV5QKSHB/v5GyEd65uvvZid/MlPiJTj/kbJlAIIvwaNEFEygxdTUmjQVoqkWSkXne5pMnWD3JcBsRWaJeTyuV+AE8JxVCyEKKKVfq/LFeM8YqpeNf0Om4QjC/xasx6fRlmhr/hxAuj2eFa7uVvh/QS13W4caU4cPhTeD/PIkWQlANFjEj+vdYfSG6eysoye0DA1RlSw6BtCCAcfz4/P47U56JI/B62A909KYLzEcqjVlrUGKGeqjelbwt9CPjgqy6A/kEa7Kf3hUHZADqCgIMjROcgabSpuOR5Pdaqp1YBgD/FvmMad0YDJA6g4HDay4ksladYrzLigNkXDpVhrrEXI+avUG5ploUPIwb3UlrhWhkabNmItKkey2mjTBwQmiKwNAre/Fgrgc2+8nL1++jR7A+I0QAP+6pNPMzENacaJc8gEggMTXEOENdcFCe/HicQpwHtws/hvGB07rYtmjz6ZBgNYsPMXz0utXpVOvalOL530ggbOVJCVDeCaEHLnqrmJX/TfBUpS62rdH9QP7Xmb6kXQqXAfiPYV4ypnY6ag8N39sRYGjYbb8uGVLYlqS8oyybQnC7Velmr2gLWemewOenJtZ1v6iKyRpDdcdanWZGrtYKshNdDhS5nECTTLhOkwnNn1a1tSqzX4s7hWZVZjgjQXtOd4oufZok1UMeC+0aMav2e3BJhGqJQYAtgkYxlrQWKvZZEUA6wS8oEGoxAy/QrTrUoIFCw8DjxUHBEIP0w0Xa9ESw2YqIhFDraXZKPXVYtDskIkv/RI0KDyW6+9mL18+rSq7iSjKv21p79E/wcfIPvBNoh95tKMfkbodOL4wK/AYoKPhmwIKNleU+yM6EIY83BAgc7pVM5dvcxFIAdxOpEDK8tSwdwL9I1m1gFmKPARYRot7ecZDj4Dh27PNgKiKAUyhmfIhTX3BbSbQO7LBIFKGhW4HQQOFW0AWZPBQLa7fUkiEDUxTiKRqBzLqD/QYKFWkwn8p2QqF65elqs7WyzUgdOO+cvQCoA0mrHIDYeOyhI4jVHASgYBYTohoPzDt89InTXSHWke6FBBAOgHw5q536CuF5EoWgKD1ZKQnIoSh4gN39lCpVqWpXKV/WW4ZrRGKqhcuyyRZQzYAYU/iuhvQvtDmJMIud8pC3TwjGCgu5DjOp6ihUvQqFSk02nLJEHpMyApDXC+GuaCn331+9krp3/MLvXwSXZHffnrz/yipp+QYrEdYXSE4hkRqaNvtO0VTT6OCr4c9EckyjlfTlU0hcMabKt/oUEMXtzjktCHubx1jSE/BBD42XiKRc2kVa9Ls1KTihVRQ1hxulSL6uL6n3x6U55ym6WNLdKGYQWl3ta88M4i7qBpKqcvk9FkJLs7PeKZ7XadeBuCCGgKpOZ2h31Z3+nRxAJLHE9GKqgoRmcGKZO1akOOra3maU6msuymBoOxbG5tyvrmpmabQJdCUEG8Tnma5Dy6AMIcWkTfrgEHhHZCkTuY0NhJqFsEPGX6mAMLuBQjLWANHLKVVpNkArpTgGusVqUIN3Rv4XeCjMBei9YgSVOBEYkr6LTLnoZW7I/7+8ojQV3wcyd+kL349mniU3Xk+ioV+aXHPsuHg4gArHSMij4gcChOLyrqSfnQ1ocOOGEd0ZQFIXh4+j8WHflpy1t/w5xPpnJlc4OCCq0JPBC+KL4BoC4erAFoBH2RETFyIhC0opofOtk+dBoCSWaxCrpH5HrSA76gHwInGfJEBAGJm2gKpaYd6f/RziHdpIurLkQqSVyRTUSukjL3OhwNeUCwYRAQ5oynI4K3cHea5ZKstNuy0mhQ87Ino0jOPun1e7K+sUMBq6LKr1aVuK6dsrIM9bVKTt3pdRVjnCJQ1JvGM3dq2td7OoXScAVhma0okxWYcoskwQQCrqfmWz+/VK8ptshzDmEPBtkwclYNCOGDhsNntBuZkRHg69rnwLTB2rl2/MojQZPyZ1/5bvb6mTPEmYBBATT9wmOPS72mwGSCYhd2b9KWu9AybJBj2JXiTNbkxk4RcCxDJ3P/UYVEyYqa9PaeeQjZdVISBAffyYDHMwfAlRCRYnTsGJEWQGKNIMFZo586TegXQeuwKAfF0F7fbM2WNB3txT/qlPuCq+yZ6fNhOtgzXg2Cq78HDogMQ7PdlpQhMuqXd+geTLKMQcE4m9IR93QA7n08HDOzxPLLZCIHO21plH2ur06OYl9n4GqDCav7yESJy9LqdAh/wBzSzcFa2Ai1ejmSnd6QFiOuVmTk7JVqVZpVFDHVUe2q/hgtlPafxr+X6k1SsRSv1OCFmo7kY80tQwBxWPCq1ZTGzx7iZrqoAaeJjOEjM2umYDQtHnP/GTMm46myxv31S+GYhm+9+r3s9NmfynisPLrBeCzPPPKYNOo1DcU5RV2HF0J4QOoEdAAKuOI9uPmKwQxwQDXKw+0AkHX/zNUzI628Z4wGKSB/XtvdtewGClo0K8JTZdkFvA/FLdrXBdE5kPlYkvFU1paXpIUxV2OlIyHcn1qQ41oQgl1AO96pqjC3ukCFhkTRNhZyPBrDjnH0BGcA1+rS6/fl2vYW+XRs780mTnpQICTwJbBONEXliBo+nWC+cknWwKGE425Dp3WuHvKmwmFA21tKglg9eIA/gx8JDQoBcup+VIEvF0stLsnWblfvwaJZrBubl6dTabY61NRwAbCWMKkUMKZE6zJCGxADxKGt6EeCrjUesh8ha+xKmjlRE5oo7Y4nUvcWjhYyMYiCNT8eUOCyRGrVOrVkDnGJyFfmBRAwTKXSoIbY7ffk6YdVA/Kmgv52wACpVstQ7VbZz5JHNV0KRGv0i1Otc4Q1hYeFIazCgmjbeMvvYWGQz1SAWbWj07whBKy8h/Azo6C8Om/Fpp2vFIZAE6NOHfUQWgyEDYMzTADYMiZ5wJLzG53bhhObaPSPQzGcalV/FUzilJ1dL69fZb1EE0U6ljHAo0O4AUF4xsMDOGYFUJyNzEK1KrQblhqjlrcOXphMD4Fmh/sokpW1Nb3/dMrvw4dGUx3/xT9spgCLJTIca3dTCC3a/nIfuM7I19YkTXW0BnYoF8Aolna9QTcHI3qhreDaEL5hjlf/PjVKGIXUuADMhPH9eC8mPGF/oAknWjEY9IXB4CN00R2iIWkAVn8tDEK+deKF7IfvnKGkI7rtDwcYpUT2CqJF7TNn/g+0l1HzgY8RrKZroN3s6d/A37Mqf/gg7BuIcQ6EMbx9g/oTgHJAUBhNp9IDpOGCCZOEtr8M3RWqgSBS0GwIi4Pc9K/QdQB0cWPjQjhbaG+LKrJqhccSUSe+R5sTqaqYW0kAACAASURBVF/LjTKCAsoR4IfBt1KSZiLlihbS9IZjAuSglXVqZakhIkRmgNSuksSQ97icU5MwXgEnEILYQLQKX1Qlj+uAftkorB8MepyM2RsNpd5EXUZFhhDoqKyaFD2kaw1ajHEKVrEeYhz46QSYIXw6dWEg/LBQDrmAO4g6DnytFlJp4ATfHsIGkircFlxT/X3tAVMCZmgQGi0YlYG6NjCuZNNk0IQ6FR6xDQgX6jYhyrUcO62C8hP7KBngmutB+dXHgx7Rz74ONswZSbNIWshBliO5/7a7WG8AbeQagz6c9QskzmcRD0dJUUtais60lU/YhP/I4MGgGz+h7n8hKwAV3UUVvVVmUWOZVqXwO/OGgcfsoD7ibZ5pQMI8jskI4dOmqeZVSxHZ3tAmoCYhwobmRO0EFgiRIej1O4BUEJXDb5smWndRrUlmGQYIbatelka9YUTNMhccDLoutS3SbYkAbcOYVgRjVXLw1CckKQGHZZrKNnLKvR1pNDG+qyE1uBCoa+6PeE2PUOs1tGLDDBdoeWUl071JMzaihMlDHhgmGpofeXqsbY2WyQlE6lowIIP2KqmPDMzXkweM7I1sir8D6QDH0etUtN+gX1C/m4EFsEBL6bHjGRSODXdEJADQu4spqxbf4R6+9mgQBT/7xsvZidOnZDDGYMKEZY5P3P0AC5Sw8cSQLILk6UKS3FJxHtW4kEI1w/HEvylAScoO+CEpE5sKIQmzFtiY9Z1tnkRGzabp8lwywE0DS5lFsaCB3+OsEx9tKpHs9LuSxuZ0cwAPFhKNRRPp1BqaX81Al0rkg8uXWNmFxpiNelPNPcuTFECGPkCukxy8clniRH0smpsEs1GGXCcoBpgzLPhqo65pRbgweN8UTSgTIgpoU3F1/RqF/PDhQyw2R8zmKIG2kIMAYsrAiBAP5ysn6uhwPAPdEADBbHxmEItitPS1SpjKhDpvpbv5aIY8ncpsTKQIB3FYBHkxBRD+IsS1Wa3zUPoe5KiHBRnVinbxGmuypqBbWWN0fBdmmACdQK4alhAuFORppibk2ddezF45dUp2RjCdmSw3GvLZu+9nwbfWjEKKrVcM/QuYVSARuvkObeQa0JjRjFy17xgFkYXOJLkqbKHFK8pYBRi9sbND08O6ApiqsE0EDoLxCj0DQyJBEKg4BR7fwHpdsFdwf1ZwDRcZ/0Z+G+az3+9JGdqtEpNUiQ1Zrrf4O9wn8DxoOmgf+DeAdeBicL4x4BKYJasnBuv7YL1CUJhgblKSUgXpSBVeBCTIVGz3e9LrD6XRaUutgYyPPUNZR2AwwoRFYT9D+H3ANyLWb0DjOXsGlglyhqwLlhJAN9YTkSu1JV0bTZ9CAE1GVFJgURJlPyMKxgv7GJfKeXcwNkJCFExCrQZ9OFjUkqZgIIBYqzFMsP2MfrExn0Go4GTQCL6xulOUl1IkXw9HdT33+kvZSyffkh2aj5QI+FP3PkCwkrw4w8uw+J5KQ4Iel3RAOMTY4K/UozIjLE/4MySn/4fmNt4BShtU0jeIIrnW2yVTA0gXtIaXAnjnADI1zDS7M+7+Dn0Xo45Dk9Ah1nCMbgQ2FX4fQFMyWDLtH7PU7lCTITsBoBuHDuYDWhovuA2EmViLbM0k2e0VxUq6meCPrMFaBIxrVKjRl8xSjrTtoZ9Nf0invd5qSaVZY5aCzj0bVKZkAiEDAdQDtc6cNBpg4EyDsSYDyACml6KzflkStGULsiDur/PAwn9jw8sCh2OeGhq9Dj6gRqdk5RBC0YOPPUB9D2hUqkGLOTBYP1gGpOrgOqmhQ6oPBtdY51AY5ZitOzjtgHxCE+Q4kq89FqTiYIJfevNN2Rnr5oDS8/l7H5BWs8Eb8hPlGA5bcMURHWnS3I2pAtXKG81K9D/AEHbSKKuoWKysf4hHWa8XxQNFNna3Fb/j6AaFcbA4Tl8CQRInzdtheFiP+/IN0JOsQxDd8eappUlHJ37w6hDgpGyCDgHE3wkxoeFODWWGqhUYsfNe0bhHgxdGvBjNUcLh1KHc9QisX+RAzZ/yIiM02ux1yajG9tYbLSk3lDmCAwd/0bU4tEYdwVI2lSkGf0O600TgYerh1bUlfRCbSSQBawhssOha6+vAfTD2EsB6zvVjFaNqK/wdjOdhopR8mH0U9kOTYt0hgA12s1IWN2s/jE7GSLlckUZVNRsEDK5M8dJ4gNdNQHSt6RoSKFfsdUYDPvujV7KX3nxLuhapxEkmX3n0cWl3mqpF7EUNY3ggBIwhOh7IKrigPXCTEFDkgtkJyaB5mmnTpmpKzW+g86BZjK3eLhcNnwcfLWwThs/DccbloLHc75spDzVBdL9rVgC1uAYmEi+YaPIcDQx3ihLxS4ML6PsSB4MmCxJQnNWrLgncjEY5liWYJ9My+BB8vMsbV7l5N918C3O4NIWpai38A816XAPiedBpAL4dcFUERzUQRIHDMvBQtwca0NxBSUF/ikoyAtBsHr4rAZpJ9Z1kAjKrCaCaW1WrONColKOgoD933tIYqVYFo6fYcyvHVOsNds1YywNgBTPNNEG76fzoMmXAYwLcA7Fi07AOxXwtNMHffO3l7JW33pYunXksaEm+8NDDsgwNCM2B8+DdL01wcFqUnmWFhgZiwqjCVEIA+wnyg+onavSl1fSk+Whyy/xHC1ow5t5yk1DZ4FDife4EN9B0B0Bv2LrNDgA2EtrNXQHPKmgkrB2esLFsVE6XFKxdTHfXyN17H0Ozu3n3iB9iCOawakXQ5DVTo4ssUgWZALPwJiK9/i5bYfAgVmpy7OabpNXqECIhrjadcn1g0uHsu/MO4AftMaD5EutK5RueB2u0KJpNKpUAK03IRhkR1tE5LVhkd1/Y0hOaloGE0Y+Yv0aUbj6gNVyCa4BsCoWHc2I0si+Bi+j1vAb/8KZLJalh3ehFYT3gaoyInCCvr4ulDTCRtIC15IGFFhWRX5kxwSdezl5466R0eTOZdOpl+cWHHpU2MyHqADP09/ka5g8gqMCDqyIsNg4nHMTGPsgELFrG7zQVRNzNzYAJoKYYM7Z9AMeM0S4JCeh1UgDZwCgJudh7+D5z0v3e0IgIJoGZEnwn3sMOo6q9ecq5+V48bvUtVq8AIgUOnZtgcvdKkfSGo3zyEOAHBAuAZ5CawqFKRiO5eu2aXLx4nr4znvuGG25gn7zGyqpGyUZ+RB5bg4Ni4jnKxTXFqH6b11wzYHNrYawkWhO2QcukWoo1FwugmdNJIz1kgFFgqj1FYMC+ujSMa+gmgWjq0S0FF760Xb8OSwQBZApyLOVqNe82hkACrgcAcSyX4oSUTK0dAesaZFdo2lqNGlBdZk3rfuWxAIb505dfyL7/9knp04SAbFqSL376YWkZJd2jHs26Q45Ua1AAOeMXUayn1PQUtmt1mmDvHYwbhLYEDodoD9Eo2B1KzjTwlIRIFVYcBFbcW90BfBOYVi6gwzDWnwRC6p0IHFSltjEhBAQCwaf/aEEMtaH5JJps1yw+zF5Ygoj7IyM5gXlBO4y61OOI9RLQjBXMNAEG2O1Kr7tLXA/v29rclAOHDrOF2YHDxw1fQ5RaI2jt9XlqOjNqEq9x4eOZSdVUmPrMfjg1h62ROHiZ/dFQLQqifmhDCCpyubgM3stDrL4XXReYwyyROsylpVm1GKyIeMAAh4AyPLIcOJAQWCAnd6COB0oFwRS7MZilgwwhSCEG63KCQ0+FoPDsFx942HhHIvJHL30/exkmeApnNZPVdls+f899HBGFSGxssIoXC+GLoQEIQcD+o2DF0lrE2sFFQyMc9mG22lnLYsC3q8JscEaHj35wMwvnNmZhjUFZSlq1dYF2QkoM7BBqZJgJq2HwhjjqfCsVPW8kCb/VtA20OVpxgJszHk0IUk/Q5BuRGvw5Qk86SDFNRyTHrnaWpQwi6e4uW6Ehs3L98eul2WyqP5lMGWxMR2DA9LU0E3zBUlku7vbk8MFjtBTeUIiTBizidPMKn5QsaTuMbprx8Lh3rpb37zMMFZ+FeUP/Fmh+WAj8l21J2BtHAwua1kTdDKwnNBCamyPThWZF3u3L4TRcF8/IZkMBwM80q+W9ASm1KphnrI3OvVWyMrMVRcA6QJDxGWfVu3/4pU8/VAjgH3/vL7I33nmXOUjADrDhv/DII2Sa4ISjtxsk3DMaMFFkZ5DbBy2oTGr+D0QEZB0MRedeWh5SU1CJlHEaIbiIvODoWmbD28B5EZQzNJRdqzQwHXCopgukVQgNtZ2pf1wLDw3BVxzRQGtoQZzgTGle6GEMkBeOeBZDI4CHiIg2FvSz43isKOLIsK0r69Jqt+XWW29llgH37SZai5LGTF+ic9V4MjQauzYLurDbZ+fSaUnTcoBvoMkJxAcDuOFW4Du9SbpfHweqChyNrGSFQhSWUpgD5F8wVuBPVpgTtWlU6v7p1HVMYIJgGJTEfUrBbkHhObBG7QejqTKF3WqQBfqFWuOsQY3WjqBwCgQLHF5YJp3QHsA87B2NfpJwuZQVg2DFAxjIyJcffKQQwG++/IPsjR+/w54hUNfQbk/dfz+5asCjYF7dDNMMWvKfZoS+lU4bYgCgs0W5se4fEsW3KUBAJpFJSHBnTNmon6Y+m9abUJgpbPo7pucsRUfc0X1Acui0dRhZKIaysyyRIDQiX3X8mQYEmwYF4wIHHiWWU6bKUN2FBjqdep2jEODMD/sDOuPIfnAsldsOxc1zh3pra4skAuRxQQRIM+3eyhEMaUmuDIbSbq8wv8qaFpgnMFWgwd1ZN1gIB4xrFsBKOECgyBEc8SjbO7paLx5Q1Jhh0IiLawkNxL1jtsbqrY0QQl8s1fkjSPcpoJ6RRIyfUcGUkMJEZ1WYXM1OKTqggSPWtVIqU3j5Hcxfa8AJv5BkDCYflHIGn9ubXEGWvvzQjAC+kL16+pQQNDGV+cx9D5ARS61tJEdt0QGWq3ZLYhQH6YbJZA4StG9Eg+O8cSE/YzlK3CWuj1QdTAp+x0yLCRuux1SctUbz8VkeqcIEKw1LTxUW0gMahRLs+hbhqr+H6Hik9SOxLhhbqkFIQZeKy3J8bZWsZAYJVp/BqN9adxA+Qb0FMhXVqjUCF+nu7kp3t8uusgeOHKRmHwz7FD4NZCK5MoSpa5Lki42EUIOcgIeg22D9AYm95WxmjTIVssi0VJJwiFGaaKbRjH2ixeWTkR5Wm+VBTLGBmhXVhgoOq6+pHrpicnBfaDmwh8h1m+aC8JB2x2BGtaqXWep7tKAKBAuFknSYIQXXkg0atMLCaeZsbPl6/XkiX33o0UADnnghe+30GRkimslS9op+8q57ZLXVtIIkd06xKeWcGED/xcJ8daBxcxoWkbeLtBKyEgaPOFuXfpNVW5G5TLgFlf1oEaZMEywiKfd2AKABEcC40FvIldcsI9Agdsj6LV14CB8XwaAcwF/AAb09GQQTQnHT4cOygp7ROBBWE6KRuz43hdFMG3iGl69clBtvvFFxr1LEAiN003rv3ffk/gfukwngJLYYEbkyHBOaILRRqXG9WghqYNpsNgg75sOPArkATR3DGcdgGAH/RDpuNNIBgSBkYLNBjACYPNaidBwyd1HIgTQKvKdLcXjwXBB0alv402DRoMGk+XcMIDCjjq6TPrv32Xa81hnuNUsRcrRrqchyeIcEsqAgCzj4tEiaScI1f+2xJwoB/NOXv5+9evq0JAgcmAeN5Av3f1pWmw1GTMUYKYTQWuCtvD4tn4TmycfS83RkGkgEw6tpRq0FBIWDOVDNf/JGyxHZxPDT2BLJNAMeFhoV99SsoNewIo8OuPJ7jarFdJkNYwgHWFOKbDoSNQJOLlJ1hBxKcvTAmqxENrYAQhx0ccJ9X7lyhYfiIDqoEvtLBaYXa4CBLOgfg8/0egC5lbGC6UXwB3ezGouXIIDwgxC4IDJEuZiSphUGSaJEyigis8JvrpE9KwIhZihYpqApRrbyjTV33WP7jIzzOJx1gz1ZXtL2HSDUwo/zFJ2Oc43Yjg7opkavfuCUQKFkE6Nnsf3GKK/s88CpVokVzcCz0E9EtZ3SOBhEQUuW0TdQaXCMyI2y9ZshHesPX/puduL0aZpgmDds7i/cex+b17ij7DdPRgk1k8IwOI0KEWh+l+Asc4mxJCqLGjk5z89AYe0hUnSkx3FFzSg7bMJ3MEICHoQ+Hwmd9YKMGow38FlnPK32Xbg2hIw+pPdGgT/IRo4IXKyGYTqVtaWOrFAraXCFxQassry8JO12h//e3txkBykIELIiG+vrNCU9gufKdsEES+JhCDjomoxlN6toEp+gbpndpErwq1hhpo2YmPMuw51QUwaBcVgIz0Pq/EQnLLEykEC0QjUo1sL9kRJmPqYKNb5DW3CwzsSyE7S4cIOIj0IrKctZA0pmn7nWFECOfCgasGsyAhitWgYQbAmws0hL25agdQcCUxIS2GVf99n7SLtp/o2wOdEfvvSd7MW335ZpqvRqSO3T96kAahBdEFIV2IS50Bv2zqEetXGhEdGhtsTGcJGxQuKqFt7gfORgsvVvhkbs9vtqqoANGuZE4NIYOSx0shYbIQ3MMxdkkLi/SgaxpgJ5ABgVo4OVLgiiZU2WJ6wOOwRtj/FgzTo1DUwtXk5FS1GLgpxvpyPr1zZl0N+lL7i1s80ADDWz1Xqb0TBOurazRb+LGkeu4jlIk7dhLyC2ak7WSiHJ0dNaaDBnXIMAwIAGVMZ3ZtYgljJnxsHZj1giySo72lwtIGJKkzitJgAw8NG7i2kBo7cb1mwOAjIID90ORM9AN2A1Spg1pxkS8BLxSEQaKqiqq0gffilAzEzZm05aYPReA8EXOXgEiYr9spa4FM3yAf/41e9mL5x8i6VzeCN8hC8++ICsdpZyuIFoORganPcL9F+pORCc0FdSc4g0T40Oat6AyNpr4JQ7GSH/HPwR9HDv90nHgrlFLhSnXin++h0ugErzKsZuub/GJt72O9KEGM0psM3Ax37PjQeh03K+eJYjjbr0drd0MLTlv2FacW36TmkmR48eJbPl7R+fEbQxg0ChMxQ6DwCg7kkk17ausWk4YI9DBw7KdccOExGAALIw3OplsG7TERp+6/AdzAiGhtfCHq3oY4yGg4KAheushUsUToAIBqVAeKDhdG+U6sZoGxkhZn1Qp2fBIOAUrqfS1CYcKKMaE+vLtWZtNyhqALa1EA0/Z0FWA0HPmGuyWquxjxBwYHwxDh0OFA4L05hkgiP1h7YccHEg6FAKMsuG+f0X/jJ77SfvkqU7Gut0m6fvVwGEuXHzqVQdfbg65o2BjGhpK1XtwLbU/NTKVbb3d7Ps14BDDUFhFOzcMvgfjJ7R2xh5ypJUUIdBfKoQQJgb+IN0wK1NGL/P+lVDy4WALe5NgVHUJWgBNXwRRO18DvN7BqOpNFE8I4kMujvcYJha7ZU4kn63J8cOHWXg8c6778rm7pZIuSG7o6mc21ynWWqj0Y+kNEmVSpU1IAc6K3LswLKCwj6NngarRJB+vNuXztKSmuUSCpkUThqxC4N1y/deyyZwTk2jFUxTaTdb7M7A91urDKwrhR0+XEkHJDImz3mCcJ9KLAlAWSbNPUBtn7DOBuMxDxYp+3B/Wi31dV1AMVWr1jDCiYL4NK82ExqChucGVQ17gnIPKCN0FMO9ffWRIAr+wxe/n7185hQTxlSvEskz939aljuYUq4+X+4DWj4YGoo0p7wxYVFMjfrSRlSVIYVTBQ0mWAtltO8emmorl7doxQYyQQO1ryQIWJ0Bvs/MKpxjCB9LE72+AdTyshYDOdVH+1gq9oQyGZg09psxU4CRAbwmUkW1Gus9QKuogQ3U35VevytNFCMB5MUEzqVVefDu2+W9Cxfl1Xe1HRuasg/GE4mbNSlnaD/RJncOz8buYXEmbfRybjZtaLQC0SCQkuIF08m+etaCA7/DZEwfrI3m3/SvUo7lQlrS1xIKgKFYkspyq816Ek+zcVSXjX6FQwVjTqqUj4WlSwPCSMx5c076hTsCq0FNjTa9gE6QVTEMj5QwyydTFlCIX0NtuKYK8R3utyr/QzmeyJqhPAI+fchg+uWwLhgC+OKpt2RMAVS2xi/c+4B02iaAPrnRc6beoNBOlDJJjP9FYmIsjbgqI/LXlLwIIYBTSqAZGsCYuI4x4QRjwZHIV6EsWLbOKWRKChpM7Qz9FlLeUHdq5pSgM0yBkSTRHoQwhJXpQssPAUbbBHeYlClKKMn8nTCSBAjdm46kP0mkGcfy1N33SK1elpdP/1jWR8DetCwR8zPANKmlJVnCGFXw+ayCDxuGtB5IGdTQdM9AOq3yO+gDWuUeu00gO8K0JSAqzZtr7UuibU4AQhsapgXgysaGf4hehbBvhIUQ9ZrlwN0MWISlrHZHAOCjtms1Bk5+aBVamTKgQQdYPh8CF7TpRZBDhrWhHpYg6KBDgzVNK7JZ2tMV9417Yd4fVLacj6gPMVMT8gcvfC974e2TMrR5tp1GQ75w34PSbKBMU+noRPGNEUMIxiEWa6btGpKoCMiO1YY5/IVqhsZjiA/TFkSoDDSs7A8OMjUlzaP6HpoCslpjww/JwLVZagh2PCWE63CGLhvyZGT84kJacijSH44ZHAG8Ra6T/f/QZYFtdeG7luXcxhXpDgeSTEZy/3U3yn033Cxv/BTCN5ZhMmLvZMAfGKINHXOktUSS6kZf3QMEWGz4XsEIXAwGLNO8Mvthjd4hgBAKkigYFEQSQ/slIhNBhZsxujFpvFIl4wV9ezwwgtDigeA3dgc69BDuCjS2N0NCOg0CSPDZUAiWHqBLKvxFRuNKNFWf2gIi1g0DJ5ySDYOaFxwGkjJsOCSwzU6jLuh9qDT9OVIw1jVGFwtFJvKaFFNiMxrwj175Xvbi26ekO4F/B2e/Kk/dc7806xq9+bgrPd6YfF1VCMbqMRBpgUbEoILmL5Mmuu0zpvaWbVafgMp6mBqWaWruEZmJ7uaWfPDeWXnk8c/QSSYhykyv8/JI1We7OFMF5rsQdoAoYE4FOrxnJVLgacLY7xjOvEV0yZTdFWD88Rzwd5HlYAVfAk5eRy5dvSjXH1iV65ZW5cByRzbWr8hF+j/aHzGCX1QqS7McUxuCpHDowBE67qg9vri5Ln3mnrVHzsTabpBqZTCRoLcLazngY+m6EpsjY0UxP/44SZmbHo4RldtasjhL057Llar0bMSXZyvo+LCqDa4AGC9CLeYZDFwzsgOMDA0pbF7uAD8SU4+gERETGEMa7hGCGq8Fh+VAHYyWYVrKj5qWvRGMOIHKPG3hQpaOFepj22Zac/zJS98lDNObKGsEC/n5+x/kCFSINgXMJ6N7cTlQd1tMakjvEW1+HgIGjO/0hjXqH4B2VJIKy7m0ZJC1ClbxT6YtZqABjzSaPjfCpjNxg00ANQhR3lwOw1jOEFoW2QFigMC2kLYa67hQ5oihpYwYyuo2PBPuZ5qQ4QETvlKrEYba6e3KoNtn2wvAChhpu93tss4Vgcb3X/ietKtLcvDoUfIZ7/jUp6TRavCAAdeE/4OgwnNJzDRxqKJS2whjkb6D1FbEIqApQGzLHsFlQa9ndK9Xc2cBiqUdV+KKDEuodVHoBuqU3MA0Zc1GhAGBaFliWSZ9X4kChrtiio+9Owp2O04sitbhISDiZfLTGEKuSeHLA59UkoQmBvw6BeANcgegM2FHLY/gsadfCYOQb73yPbZnG6OJDc2KyONIxS1h+nWB1uOhtD+0VrdBHePLVKNYgQ40ELRopDWlUJ9Ezh0jqlakghuylFI+jjSZsm8eNrkVV/OTxRsw4WVS3k6kHwintCNDw4JpVu1pDxXvEE/g1gihEEDAAjDBbI7Oghm081MWz2qtKSmmBw3GcuTYUfnwg4/kzPmPZNjbkfvuvlOOHzks/f6ALWcvf/ihPPvsX0rn/gdkut2V66s1qckRueHWljzwyN0U+kE6kZ2JzhhmGg1EjViLq7BoMKUsc4BrQpMJkNyamVstBqhtAFAnY2X+UDOK0L1AE8sx4DPm0ZWfCUvAnHMFVW7onFC0biNhAx22EHmzmF8H7dBPpUnWzNOyDbhhvbH11oYJ1qJ0Ba9B1yPOyBy6rj3xSgqkwkioLQbg7nVDLoS/9HBARvjWiZezV8+cksEIzFqRRqMpj952p3TaqG1Vmk7eVsNytyj/czNBJ58to5SyDtBTzYn1mvN2Y9ZhwetE8s9bpAznX6pI1psAGnkBGgtXR6E3mzCaP6P/VWxJW3eoH8OGSvALyW/Ee9C4m42u86J2CDKEmOAvrh6VZKXVkQa6J2xvy8GjR2T96kBO//iMvHOwLp8u12Xj3AUZXL0oT33xGXn//Dl59yfvSTmqyzuVqhzJRF754+/J3/rKfyHfefPfyRNPPCC9SVcef/QRiZp12U0BeagfhYrBXHsDfppqSzf4gCkEwCaqa/oSkaS2XIMw0CViAbkm9Q+1mrIzBhkkkTJoV7FQ6BtljFwF7zIh0cBnvRAoRooMGSfgolb1hr2DiQX8heu36jWmCqkBxyqgSlQRvgd7Do0NbFVdBR/IiB1QIB6aVOvklLTLuml7hi8/FBBSnzvxSvbqqbdlRFuutKHHbrtT2q26Ro9BdoHJbM4f83GcGs3B1KkA6pBlUnOM5cusBf9YTaklvtVnVB8TGZILH52TozderyNVaWqUEc2+dkmqBEniS9qXxgMjRmnmjxIDw9wyJNnZSUobSrBSzuhIuE8642yyEwv7z6cizSyW21aX5PzGFTl05Ij87//zt2VptScftUvSf/Nd+Zt//7+R/+NPviGld0/Lb/3Wfyzf/tbz8ufP/4X81//mX8s3/vn/In/7i78oZ15/V6YykBsff0J+/9t/IL/5uc/IHbfcKl2MyCJGWGEwwY0mP7IoVYiwifD3hsO8EhA0LnSrQA9q+ngGlYzQhztKZaN5WP7xhXXsrHyqFckXGy25Je3rSvRNPwAAIABJREFUuFR0PkCWBM2kIPRW1E5iLDq2EvXw6ZxF7U0ZwVM5liGaMgFRQAcJpN3QbcJcMUT58G+dCYPOCPoCXGMBK7BVtiTToiSO4bC64C8/GBBSnzvxcvbDd34iO1NAqWBLlOWJO+5mw0W05nLhyoXM8sA8D4qXEGJxHMiHq6DhtpNLaRqtj7TXOajmsmwFkv7X1qWx1CGTxmEdmi7rGw1CADvNW37SNSGvwwnkJlRgXxhgzRJGaBhCF0WtMVkZyFvSbOgpm+725e0f/ED+zn/4W3J6/Yr8xZsn5c7+jtx6150SN6ry1qmz8t3LF+WBKJJ77rpFyrW6nD7zrqQHD8j6h+tS7vXk8489KT9484TU77tTXvz+X8rX77hdHn/8cUnKsWBQOQ5WaYo0VVWJtKApkTGCnoeRJGgRYjM1yK0T1OjUiTkSM7S2v30py+8Ny3JihJqLlvTRABymftSV/6ATyV9vT6QhFZmSv6lUeLViSjMD4wWalmwmRMF4n0fjGIrDPjfpDBE2tDw0wWV0hPUxFypcCGYcvcB30g1gV1Ro7mJs7YwJ/vZrr2SvnDklu2MkxNCIuyJP3H6XtMEHJHtEnV+HYXQenHaOV5+kyBXT8WfutaS5YOPueSOg3KUz1U2tCcQe83s3N+jkoxaBAmGQC6GVGGWKKoAQNMWaEIAUyXIN9zMyV6BxEWFq9ZsKpqYTC8iHcBJSfkiJYewA2qBd2ZB7br9Dnn/npFxoNeTz/UjObF6VD374I7n/6APSWL1bJtFZef315+WRJx6X3/+DP5MH7rxLLm3uypef/IKcerEr9z1zQF7cuizb167K9Mzb8vDDD8od998ng6qae0AnyMKwZZuBtmTWgPkDMuxAtZ12GUjZIRaHh9toHb/eGFXlua2B9F99XprIUR85IB/tDmR04HrZ7azJf3/TAbmtjKyK4oXO8PE+0XCRdNq7EnapPKA1jc2kxVmKRmirPOUP5tkrsMfpKqkJ1joeWCVkRbSVG67H/jLGWvcpWHj/V2caVL72UvbK6VOMgtn9qBTLk3ffLe1mk5unrGRrbGMzQ0i3Zu5RfSuoc1KkiMKADRPJiOi7YXlMwpugmqpWzBBGP2JXUcyow5bAd8FjORALQazEFfazw8OwwxUeKoEZ0kQ4O9Jbgt8LiUBd4lBpOOWGW6qmVCItfB6YeHTB0g7xJTnUWpLlSoUMl/XBWM5/cE7+YrIt94zGMj49lmfu+Jq89MHvygeXPpLrbrlHfvfffkP+/u/8tpx97325eu59kdH1cu9nbpKzMpThpY/k/FtvswXHX/u7/5GUlpsUdJBIWU02MvwN61QusRcL1gHwBwQCrgXAXFYDshhLgxMIwe9eGkn8oxfk640NWa61ZWVlSU6eeUe+deo9ufTU35Cbjt0kf/dTK9KfaA9oBikoMyAzHDBLLGN0+DdGjhpPfcHCgBMK3w8ApxM/wppjuFhapajvx/+Q9oSpJixmbJhmuUqf1NncytRJ5ethWeafnXgpe+HtN2U4tVrdUkmevvc+kh2VqqOhOrhvcN4ZBTOjYTdtHbOoIXEa4KBGZRmzvYS+PL1GwNQElifHfo/RVz9+65Tc/9CDLNBme7TJmN0LmMqzhtzQqqyHZQ8VMNH0tOHhSTRFpG6MXUZoTvmyTgEEfhlFKjiN1rfIBXPIdRzJWrUpR1bW5K0fnpDXv/tXct3NN8nLP/1QnrnzVnnq6V+W3/tf/5UcvfFG+T+f/Us5v9GT/+w//3ty201r0l46Imc/fF/eOvFjWWpW5E/+8Bvyn/69vy3f+JPn5b/6B78jG8MeBwp6vQnJBalWEiqTXEg8hcZiW1wTGgYnRovCoXBy6T99b13+zuaL8tANh5G4ZgFUdbgjr71xUv7sw0heeOAp+UcP3kQ/WE25Bh5Mj1VqHLMxwHhZzPlwTNenXEJzoQP/SLNOHizCf8VL76HEklAU6JOCRh4yyCcIPrwWPJJmGZO30KrOInWzRDPNib554uXsxTNvy+4QxStIxVXlmfvuZx7Tpwbhi8keKWtBDd7Dfne0oZqpgN+m3EDUnGpbB6fza38ZzYcqf8+IUgxCSkx0n37rbbn34U9raSYjtLEBqBFn5MK0IyXVH2rQgYsbJ0GLzlmToZgUmwGZMOYmxvpN0+yk2sySJhgdraghUwrfclyXONHO881WXb790ksyuHJJpmldrj92QBrYwINHZDjpSSsV+cnJE7KdVOW3f/s/kddOnpQPPrwgtSyVfn8qjz9yB5tNlus1JRuUlNWNNiRddCOz7lVw/NmNHsFTMPwPDY5Qm0jAl5V6Kf3tf/jSj+S/LH8kd7WWpb2yLNVmWyajXdm4fEH+x2dPyMaXfkt+576jbAzpZYWMZFFwVG/Icr0uu5OhZGSyKGeTRVHWB4eN0Mc41EXNDhVHUCAGM03/Dim9/5ut9wCT8zzrvX/TZ97pM7uzvWh3tdKqy3JvsRMndkxIdwKBECAJJHAgBziEj5oAOfBxcgGB0DlASEiI48SJsZ3i3mRZsorVtdKuVqvtZXqv77nu+52x9J3r28u+JMuSdnfmeZ/nfu77///95QQRj4nWr9asWDB/fqeA0GuWAqrNAJLP9c7rCalPHnnNPHhOGtHiGZVt1MXdU7sIiyRfkWCWI1/jFMTVZrNuUZ12iioEr5sLy+4o5E6J+pS9RsWP7cUqKgupBzt8F8s9b9cvfPbiBSZ27GxHcMmL3tTdQH0a7VGcDt3bdZ9q7to7hdxq9YbcnjdbTjBr5tsxMUlzWHZPSxzhJCB8aRs6ypIjXn7e4w0RMnyKqJX/tqY+TtY3c3iMIOGQH7e9pTdxS3Fiyc5l0xXwkSUorShjRsnw2mSuWuQpPe6s3TdbyFOUtos8tO3dRJaBXDYkJkPV0O3MFWGwSKklTENFgrgc/OjwMQ4kLzEzO889tx6gv6ebdEn+XIE/evUqtpvewS+OBSlqj1bEpw21BqhCxeUmZhiaktSUh6BdYmlLS0aGLjcBYdjUm21Fk1DBZCRnZZrIDipdC7fsehJVIVQ1ucS0F3LnMigLW8aIHYlc57iWzeXHbroOUi7GdFmAlTZoWgrRu6d2WG9E+xZsCfg74k7r2FDGScfq0rFKaqKi1BjiQLPqM/m9nU69av1EddzGuVrtHJsCuReuXGZs+1RbuWKNdzoLUGvMTvxoxxbZFkVYtkFrIiIfUufIJESb0XLEXMcV1PwyaUbXasQikbZR3eoxyhMe8hnUqzXN+ZASV5rJydV1pqb24AtHSaU2MVx2jh16lXqhSMXhY2LbjaykrtA73E/EMAg6fYR9bhF3UbeJgd1Cp0nNrBco2d2ldaSTHatvJvrCdCFHoSGXAqtxbJl8HBgifVdTj9SMLtXtnXvuO+wL+VhLFujtiSL+jNdOz+APevmhq4/49r28qzekIYbyYEg4jOygbnH+eb2a3yY7oKMdqGMFT8tD3MDhdhP0eWhWrXaYbIKWHVWa+ILfMNQgJWwYUXnLRUReJyt/2bqsasO5ZY1kHR6XDnvkfenU3jdOTl7zhHzv4Mvmq+fPIiAFOR4krUh2QL9Xdjmr4fl/F6BaA3aC69oVrPUkWee/vEn1VpstJeekyOzlKVEigp2S2XZhSeuhLn6KAovzc7oA1aDdVi1LHdhxp0nNJsNv9SHr6EcG620YjnUVs27rbWWI3qLbg3I5klUr2LEOCotFpgF6CRFpk1UTSo0mFwSZ1EgRLj27YibHeirLN771OLlild/81CeorK9y48RWzq4UWT0dZ3TIw6FjV/D0NBnwOeh2TPL9Y/+LI0unaco8WMW1Jjcf2M2ObdvZsX2Knt44hs+vqUrBoIfVTJaVfIl6yyox9GtvylhMZGFW1prsIvFAiJlnHubHd21T/l6qXISaUBqkXVPgyxkb9x64g4jNJFsSl15LVe6djcBn+ImrfKyKxykU/bZsTrWDVvab4XGKSlZn5E1BFUvtpuM/63Ys30/M71XTviJKdALWzoSx1A+W807Wj1xA2zfljjK+Nx65tgAfP/KK+cqZM+Tr1pVcts179u4jIAvQJk1d6xap66xNslLMWhs2qe6utjBAb8wtAfY0aUn7QwSjIr+SIL1aHcm+kMLfHw7jNILadpAdIJfLsHD1CmNbJy3CUrNpISc6DWZpxdgdFoq23RbS4Yba1doMaTFXt3NMdMFJe0Fz6aR2vBZNr/NU8cGKZFz6bm38rjJtxG7aPuKxCaHUzvLlJPm1GX70ygkWlpdpmnX+6nOfo7gygzc1wFPPOTmfeRR/OMIu4wHKdScbLPGRj9n5ytcf5cTMCuXyJkG3j/T6Ve5/54PccGACuyugu3yit4edU7uUTLFRKig4U2bIetx5vARlRFcTJbG9DQVvElw6Q7SUxKyhodKyuLdsGWZ5M8OZ2Bj+QJygX6RUVotJdj9pcWmXwmFXBJ8i8OS10d3LutFKmSIXDGkJaSKUdCOq1phPizFbm2dod7C1d4CAz6vqeEVzdAAEdUvd/qZGUT+ndBycVmC2y8W2ocS1BfjdQy+aB8+eodywzOCyAO/evYugV67UHXJUm3TadqRpKmIbWC3aPquVYkVzuWTgn8lgNqp6SzWFJ9juIbndXvJ5yQ1rEe9J0HK5KJo28uUyVy/PMr5tu9abckR2JPmdHpYcPfJr1wzO0rO002w3aS3LomWokSOic/vrOOnebLiKHF+4dk4nfr+h7n/5vqU5K5m5ypdu75wet8HF2VV6DViYX+Dh7z3N+toKD957L7ftHMdVWuPcopdvPfkIuWyWO/Z/hKuJLA/9xAcIXzzM6vwsL51ZZe7qHJVyXs3r/miUz//OrxMKBXWHcfo8eKTXJ0GAIvmS771asZxoPjfuttSqrjWlnYA/gHfpPJHUEqlkhp54P0trCwwM9VFy2Fnp3U2paSMaDlBVg1Nb2yeLqr0TxgIhS26vYYY1XRQd0LncAUQvKAtQjn65mFiDAWunlAdbauPxnj68LRcvHT1FoVDS5r8c34I8mZ+f111SGdter9aN0irq7U0QCQV59z3XB9W8+rJ55NJFWT6Wdsw0uWVqiojh02u1bDCynco332mGWopkS8otC0+BRQKmFGVtPktqdYV4OKxTCHniapUS8a5uWsIiaYo0u4TN1SIYjVH3BEgVi1ydm2N826TeiLVV0vYiqG1QbJnigRXOSTuSQdowPo9LzUQdKpQ8heodaXsnZPeTXVP+Lq1DtW4Uc701GhSTkZh6VAnsEEClS2n9KqAwhQggNzoX3YZMOy7w9cee4YVnXyIej/HzH3ovW3sMnnj2Jb7z3DESbj8f/vBPUtoxRF/QSXD6KAFfN48dvMBKaoWLs1d0Dutwernl1r185lMfw+51q5RfpC4WPL1Jo1ZWqb3fJ2pqO5VSXiVf2ooSbLDPy+r0WbpKa+SXN2g1pX1TYXhsmJTTx3xgUI1QEb+PSkVOHmuEpoofSZzy+oiFQrrzSw0qD7siUmQjaftWZAHK/FxpYu3er7bkpBPRNvRv7R+kmW3wK3/wJ1b3Q4BGHo829AVlIi7CYCigzsJwIEA4EMQfcKtd9J13XDcL/tGxw+bhSxcoSSNQcA8uNzdt24YIU/UGq+20Nita4zjlOGxTOrU2sGoys1amVSziMFtWnKiYdmplvAE/tUKRgNfQxeD2GwSMAMeOHWP75FZsviCZRpPpK3MMjA7rEST8kY5QUv2p+sKJsloKYSmerYWkEwVp97RZMCLIDAcMTSaS1abCzjavRrwTUsOo/k2YdjYbfsNLtdJuuRgGhpiTSpI8ZLm5gn5DpzISAC1K5hdfOMjpY2fw+T38/E9+mOT6On/5j1+jvFHkdz/7UVr5NMZAL6vTJ7n3gffxrUef4uCJkzzw9rfRn+hmbGxE+3oujwuP4cbpC1JzmDTlhttqqI+kXqnoFKqQzjK7tMCJE6c4c/oci0tXuf8db+P9P36/XtiyF4+xY2gUr9OgblZIFzKsePrJxboxnD6iXi85ERMUq7S8Tr2pa1KVw01fNKqnTkHgkzp5ku2urv6USq1CdySs7RX1k8hERGbvkuMsM2iBB/g8DMR7KG9U+NXPfUEtDTJe9PgC+Ayfekiky6ALLxgkHLR+DAR9BIN+3n7LnmtH8A+PHDYPT5+3AgfbTeMDE5MaHaBN0LYkS2svTeOxDOU6uGurZeSmWStkcUsrQqhI7UG/FKPRSFj5eXaZgbogm1yilsqoosM0glQcftyxXg6efYPJ7dt0d1S4uKany8VIuNUOfHbIFC2+i0N6ovIQtG/pb8rLW7JoOolJllNMJPiietHjW445WeBS84j8KuC3DPFtLqA8fJbXVUL46rrofR6DfDlvYUMcUvM0iHh9bF5Z4OLsDM++cpbU2hofef+9hEMG5fQ6+aaNXTfezDf/5ev87u/8D1aXFqAlIHTZ4Wpcmp+jq7sXf6SH6MAwNUdDyfqZhVU+8LM/jd8fwfDF2KwIPsSFWdzEVq/wyU/8FKNbR9VK2lg+T2UjSTwWxeW2EeuKU+o7wGrNpFayHsQiJvliRXnPUtMKfk6O/a5ARC+c2iXQY9lCDsuFomkTzaLYDWqU6pCvNEk3odR0Uqq19LjtigS5aziOq1Dhs3/0FzRbVV2AMh+XaDExdYWDIT1uZfEJCjkqaVYBH4GAwVtv3HFtAX7/8Gvm0ZlLbwpPpRG8b3wrAcNSw2jkQ/uGIzdEdaIJ+bRtUtB+lWmSWVki5jO0byhPiRwhstsI+VPDWqQfVs6oorhelpfGJC+GoJ4tFFpeXrt0joGRUdLpJMVCQS0BsrtKMvdof4xGI8zi5iZ+v6ioweYMaxKQ7JRWlKv07UtEtIVgmc/16G1T59VxJvVVmyYVCUcRX0NHzyi7vNwWpTcrxbsO7V0O3E4P+VJe6yRJBIpJA7uU4+LhVzl0cZbcZp07p+4iEKqBAYMjg7T0AmfHVWsxe/EcQ329lAtZwmGD/GZaT5ZoLMZqNkv/5A5cwSAhw8PJ147yx//4Vfpuugff5H5mNtP4fW6qa6vUrpzn1991G3vGh6gkV/HUkwSdBl7DpbVwpVwjvOs+qqaH1fU1IlE/uYaNhUxWOxDlakU7HNIWigXEVFXGbFrwcEu8a2E7pP8k8Mlsrclsus5CBZJVuazIVKVOJl/S13CqP87ORBeP/+9/pZpb113PY/jxtXe/aDjy5u4XDQU1tjUQkN3R4J4btl9bgE8cOmQeuzLbTjKyEG17RrfoTiKNaJVZq5KlreztBBy32SPyROWTKSob68QMH0bAUPRXQxqUTg+hoA9fs46vVdAnzilHdDGjF5FKqUo53E3F6OXs4hxGNEY+myWTSuN0O9m2ZUR3Oil6p6+YHD05x+239LG8usnQ0JiOjHR60M6hbZlVeo2m9hUVjN5mMYsKWfR4pUrpzRfS7fbTFQm31dMOqna3AsJTxRo100bQ8OC2NQi4TZrloi4av+Gnz6zw0gvPcalco/yWu+j69hGM5ZvYsquMrS/L6sIMUzfdyNDACBfOnGJ+/jLxSIjto8NU8hm29PXpQxEIhNjIF8jVTRyBAL2D/fzbN5/g1VaUvD/Ges1BdXERQj5a5SKBUIgP7R3mxxxpvJUVNcZHohLzarncVtJlhg68U2MTJPHg3EaK11bTnNjMESuXCUX8+Bw2wrYa4yE/A4MxXC0RoDZwqm3XkmGpN9nm5Idnr5LO1il7/chMt5LKUrE3mctW6OkOE5TTyeUlt7KMcf4IjXqZoNZ5stACmjXXFYsSDvgJBWUB+nXxiczvLfuuW4CPvXrQPDYzrcF7OqsFbpAd0G8lLWoWzv9P/q4lqW+qrCm9sko9uUkiEibWHbc4JuUqfl8Qn61OM5cmZEgGiJvNxXkNQpS6oVoqMb2SpOvWd3B0+hxdPb2sJjc4fPy0yqN++acfYnbuMtn1NeKD+/j7bz9PwN7CDEd44L5biIX8epsTE1I+VyNTLrEt1sDukspR8t181ghQFlezRLUhbYsKNntLF1lfKKATilQzyHS+yVoqTa5Qtpx9PjeGEWYs6qOLHDG76OpsLBx8gcOHX+Mjf/RXPFna4LZT05w77+TWW8bZrC6S2rjKgf17KRRbJJMb5JIb7Nw2zmBYjExo/eTxB2m2HKxtZlheW6XpNBndfYC/e32FV0t2NtcyVPJZ7Ol1nD39yEDI7pe6o8FHu4r8whYXy6l19StLB6yYS9Oz9200nTHqLTePzczyzNU05+R1jIfpSyfxBUJai3eNJHC7TLaEvEyODuF31JSIL/4Rq/1v59hGicurFYrZLC1fmG45rTbWyTarLPqiDIV9dHs8bFSaLNSb+A/9iHC9iC8cJhaN6gL0GwaRcJDuaJRQ50ISNDR94e491zeiX33FPHzxAmY7AVv6bfvGxrRAl1+7fgF2xASqmmibp9X8nCtALkPMH1BPhCiXy6UKI70JaqlF3LYWG5sb1Bs24oYUsxbf+cz5c4S7B3DsvZnTl6/SCgaYm5vjysVZvc3u3r6du24+gFnLsJLJ8a3v/ID5K2v8xMc/RdDV0uhUyaPLmHAl32BtI8NdQzb6enrJuA3OLGY0zqAq40GXF18jRa9ZpKaxqna6onGWWm6eXy7S7Qkw6Gzi9xqqyJlOZ7mQLxEJhTnQa7DbW9Vf/8IX/4yfuuNWznYNUE/N8dDoPlbTKWbOnif+iY/zxrcf5tN3HODYmcuaPlXKpbn/lu20SlI7yY7g0WPu/PHjOLt7OXN5nfjAIM3Rnfy/RxdwlJskIl72Dw7RZ9a0/vrasdOkmy7tr7k8LT4zWOeDW2Q+7sDWbFAoVxi840OUTTs/urjIN4/PUi5k6MplIRRgwt5ko2ljPZ3F3d1LMxxjgwr7++LcG23hsfto2S3hSb5p55GFOlcvXCYSDuvc357fJNJqEAv6qPQPUzx3Hn8iwVWXj9mWl11mkdzTjxLyS7slQjQaJRwO0x2LEvIbhDtHcHsB3rV763V9wNcOmofPn9V0CGWKON0cGB/H75esODl6OwqIdjO6PXZTg5DMM6XqK5VpCCcv6Nc+n8fl0XqixyM8mDzNSpmnn3metWSem3ZOsm3bVqo4+bevfY0tW7az8/0f5oXXT3A+k2d5fpHZ8xf1cmCMjjK8bTtOI8JCIceopG1PDtHvtJNMrqneTNPJxSO7fRcX1rMkjBoNf4KT6TLL5y9hKxXIhuL4VRJv49bxXnZ0C/WgTskd4tvLDZayVW6J+jkQ9zHic+MT3Z3XzY8W86yWK/T4HdwSbuJ3mvgaDV554tu8PjbGLz34ELknfkSx1mIwEeU5R5O+epMbw16WN/Lkc3lCPgfjRoXzZ6fp7hlhoFvMThmKTSdeh8ls3sQW6Wehe4Kvnlvi3Vt6ua8nwITPiVlZJ9vy8Oh8ka+fXNQ5s6BYJhM+PjcFQ365sdvB6Cax617mU3m+en6Zp0/PMBHyc3fQxqbdwYQLFvM1FpMZ5kw7SSOm9XHcWeVtoyHGPDZNjZLR6WrDw3cv16Ca07XgrLTwBL34kxvctG0L1VaVwtUl0k6DU64wlx0+Ark842tnsS1dIhAMEo936ULsikWIBPxEwiFty0j0h1xu77x+AX774Evm8ZlLNIXzJm4qn5/9IyOEgn5thZv2jqmok6Z9TZyq1kqRdpcrOEoFqvkMpWJZZ4zDiRjhyiYuj/gIPLi9PtKppKJk7dKYbpocPXyYcN8w9v138tff+i7fPz6HKX4Ct6HqYIfka3g9uP1+RoJ+PjQQopLaYGNllYneLgZj0muUbBIXNbeby02TZbub51fslJwNXAuzjLu9RMe2E7Q1tNVxZCPFz9w+QY/XwawjzL++sYHTZ/DWwQgfCJTZHrRooVJbni+0+O5yi5K9wb6wjRGfnS7Dy0uPf5u+sV30jm/n1MNnGZmIseBeY3kwwUS6QHnmJFu27iZs1sksXeLG3duIhsKY5SqVap5yqUjD5iZXTHO1YRDato/vXTV5ciXFFyYN7vKWcUgjNxgik01RLLV4ZAO+dT7HZmYNbzTBb94c5t5RH0V3mK74CFFfnDfSOf7qyCVOzS7xvqkR3pIw8Hmcmnhwbq3AibUSz82vkYv1EdicJ9hI0rNjlB8Pow1uWjWOVkIcLbh5z0CIKY+0vUzW7V4uX7iM0+tlqlXi8Pwas74AhZFtzC9tqv/3loiH3A++iT/gIRbtIhaP0RWPEgv7iYRC2tuUNSUb253XH8EPv/Ki+cblGUxTdH4WUf2miQlCIb+GjAl80JLbd8Kd24z3tjVSZoYyjcgtLVBYWUO67FIZ98nCK6xgeJ0Eenqx+cK0JBFT2iH1FhUZ5lcK2HwGi/Fx/vQbj/L8xQ2VWdgdHplDYbrc2A1DG7afuXGSE098j9HRrfQ5bTxww276EjFU+i9D8ZqNF8+dwz+xl089/CLNcIibo15uHe+j1zCol7NknEG+fvg0O4dCPLR3mIObdR5bcNA3EOV3EzlucJUJesMiztN41EqxzNdWbPygHuVtgTLjRpmA248nk8KRTdE1cgNn/6NKsrWE74NBTpg+vBtZksUK7oCfrbUSu1YP0dsTJBGJ0qw2WFm4SqtZZmzHDaxsrHCxYNJ75/38+1UHc6srfLknS7dXJPMt5ucv8Nr5Oe65bS+eaJS/n3HzQiXA6txlPnjXBB84sAXJ5B3y+NVIdDnf4jdemcZIZ/nL2xIMVNPYvU4Wrs4RHJrgbCPCn5/Os1YoUVm4itnMQU+En9vdT8Ihoo4mj2XC3Nbt5ZPROl2JLlrilPR6qVebFJo+vnP4db67amPRE8E12EN5aV1VNDtFOvbCtzACLuKxBLF4lK6umNbpsXDYuoiIJtLwctfebdeO4G++/IL5+qVpmTRaFAE5gsfGCIeD0jqyMBAdLIdlsLT6hdqWkB3QghpWNzdJXp6jP54g2hulsTyHLbumSo3QQA8ef4joZMyrAAAgAElEQVRmrUZhdR2300uuLCwVoSvVyO48wG//769zdKGgC15Ye06fH4fPjyfsZ2fUz0Qpw5lTp7ll904evHkPQ90Rvcw01JMsk5gmJy9cgkCc6XAff/3sST69f5C3BWv0yG5ub5LPNfni4fMcSjX5rffdzMH1Oo+fWOP9UwE+Yi7jtDUZ3D6F3ebVWXZhc4UzvgS/ctnNBxNF9niadPkMMtkCh576PvfvuYOjr71C985JTsXHuJKDxbUU65sblJrgjYT48f3beKh6mp7MVeqOEIlYN9VSlmx2gVSpRWvbjTi37OCJRRdzs+f4jHGVV4+c4F233wS1PGcXUtxy415CoQCPnFrgH2pbWDl6hntun+AX7tmpF6YBjw9HvcmldIXfee48H4us07N2nn279zI0OkYyncQMxvHZajy35ub3np0hl93Als/T7Eqw94Y+3p2QGLEWzxS7+ahng132EmdnZrj5jlvpGxy1bKHUcbpDfG8TvrRuY+HqGr5yE9PnYHBlBf+Fp3XwEA5HicVi9HTHdSQYDYV09CidFVmA99xwXR/wGy89Z56cvdwGElqz1Fu3bddboL1lmVZkGG1lSVgzVJ1CKLDGOrY1bHBtg0Yyq3GoIXsFe2YNTzOH3+vHKwYn00YmtUksNoDD5Wf+4kU2NxeIDQxS3X8H33jmZVKmQ4mkfaEwd0xMEhvqZX1jneFYmGeefFqd9rfvneLA+BAOu4mnUqMlu6gAfJxNTCPKesuDN9HDnz7yLB/uKrIlGtbGqDscpLaZ5eilC/zZlSa/9O47uJAzuHrlCp8echAy06xkYCLRjSfko1hIc+jgaxh3vofPb5j8XLdJwtsk4Y+ynsvoqEr8z6cvbnDGFWGpWqKYbzAaClJYW+T8/Dye3kmKsQjvmwjwc+XzxCnSqDmZn59laCTGdHOYYmI7eY+TH55cZjazwj+Mm9QqRRrpTfbs2IrLCOHwh6lVCrx+9gJ/V93KaydO89Dbb+THbujFV3OQ8LnJ5wq4I938+iOv898HU5SyaXp8Nu685RbOXbjESq7ATTu2KcP6D797mu+tODE9QUyPydhEmPdvCWA388w2e3igcIm+rm6OnrnAO27dy/jULtbmZnhjdk7HfGNDQ3wn6eWfSzFKNfCU0gy88hQRs4A7aF1E4rEYia4YoWCASEjaMtKiMfD7vNx3065rO+A3Xn7WfOPSDE3TUivLUP6W7dvxeEQRIeSpDsdOGRe6AGUq0EGvtWQa4bBTyOUor6bwyWhu4zL1fIreni6dr0bDfh3hifLCTpDNlQKnjhwiEveRuPMOsgPjPP/6CRzhMMuLSzqNmAzHGJgY4+yZs9wyOcFjjz1BbyDCe995D/bMBrnFBR1J3XPrzRoK88PnnuOmO++kGunCF+vjwqlDuDfmqTVc+jVMjI9w6NARnnrxJU4PH+DXfuYnOFjwMZJc4m3OBe1bza7m6euKEjac5EtFXjhyEtfOW/mWI8xDAROnr0XYK/Nj0c6JRKrFE0suXlst4Q36sCfTPDA+xKS7yheeeJlS/3aVaXTt2sMH3es8mDrGUNDNwvIV0jUfM/4HSTdCrFVMThYus75+kUce2kF3KUNKdhTDi0sgR/EeKpUS0/OLfOqVFHWbnU++7w6mRiJEKk1sjSp2txenP8ofPn2ez/Sl6HOj05DueFyNTna/oODcpBZneemlQ3yluYdTKy3MzAIDW0K8a08f1VYdrz/Bp4cNBRCWslmCXd2KkWuVq7w+fUmJDzdODrNeMvm6dzf/Pp0ifOogvZeO4fWH8UU8OkToSXQTj0aIRaUh7dcd0O/36QK8/9a91x3BLz5lHp++REVuwW2CwB27d+kCtDVtlIQyr5R3C0DeMUdLHqyFerUCnGUikV3ZYPn8Kba2SkT7ElQrEgZjoycexu2R3bKK2XBTypqsXJqhYmviuOUumtE4L7/+us5GC9ks6VqNoWCQgeEhjh05zoO33cT0uRm8NrjnwBTJU0c4cf4cJ8+c5hPvfQ/RSIy/+Jevcu/99zC0dTvhif3MHH2WYcNNMBynKV5V6sydnWE5tciTeS+f/cwv8OSlLOMLZxiprDM+NYUjEKZRqdAq5qnK5MAf4NvLaTYDESZi3TTNCkGxKtQbKoyoOFr8/bkm2UKFbKZF3G9nKtHFe6eGeerUWQ6XG9TopmK3c+eIh/tWTxA/+RjekIt6eIhTnrvIl2usbxTI+SocO3GCnxnz8Jn7D7C8eIXBoWGcHoNsPqOK7MtXF/nIf55lzz038uH79pBMJpnyh6iXyoRiCaVRfPVihl/qrdJvK2nbplEqEfSH6B/fpv9/afoNsskFXtgM8JVzNtaWLrJ1IMBvf+wBDs7MMNXdxzt7Q4S74qQXFwn2j0KtjCcS0cFCq1WnUdgkn87xb6c2eD64l80ffINgPotbjtiQjNsCxKNRvYTICE5IayJCkFGc3+fjXXddxwd84sgr5tnLV7RJq1bLeo29W7cqIUHnvm3AYge/oQYjMXebIur0qopChIz1UoZnn32eMy8+y29+8N0M9vWTbjSYPnWRoZ5uEnHpkBtqWBcBZTmdIel1UxjeiWlrcObsDCF/gOX1ZXXWbRkeIRaJakPb8Ph48Yc/JOhxsSPkZutQN6lsjlgwgt/eZD2VItLdi8vrUl2jY3wvC+cOYS4tsHViG6ViUacFp8+cJhTykuzbRmxyKy/NpSldOs89rDOxbS/BeJSmXDBaDmYW5xjdto1/v7RBqLtLAdwyJe6NhEjn8qoGKtqc/MuCk/Vz5wn0b2V/0OQXJvxs9TVoFtPkKnZeiEzx5xc3mfTBO2Iedp75OlTS4PLh3H4LzsQI0Whc5W8vvHyE5w8d5dfv3A65JGuX13QnvvfH7qZug8uLaX55Ns3PvOUuLs1dIrm2yrsntxOLxa2cX7uL9VqTeGqRfTEhtmbpGxxRU0WrVsTtMygm11hbmuPF81f55qyTpVKRXbE6v/feG3G4AioE6QvGCAciPPOj7zM1tYsdO/aymUsTHhik1axRSq6wubbC7FKR52r9vPzD7+jc0+v2YsguFw3TnejWxSfN6IBMQ7Q57dWfv//e6/KCHz/8inn84iVaKi2UeaidbUMjGBK+0vZvdAwlHVKVGpdFKa1eAMuGd+TwEbLVHrrIcLOxxlDfEEZXF4UyXDp3ts1JFlSZiV+QrT4Xxb4eXP1S4JY4dfIcfpfBnr27KOZkHLepX7TAsqV+dEsmWXaDzNk3mBgZ1sJWJhO51SUckj4uwTKRsEYjVPumOPXK44RKWXbv3K0SsNTquopJK7YGC/ER3F09NFwOPep2JxcY6h/GHfSTXV1VepQRMqg7vRws26l4hNBviRt6olFS2awKId4oNnj41RWMvlF2ONJ8xLFI6dJp9u7dQ7VcYHkjQyjRxVfjb+N8scknhlxsnX6UenGdajFFJO9gdGQP5r4bsA0N06i1qJQLmKuL5C6eIugJ0N3ThyfsYjO1Qd3m5zn3MCdkdGprYZhwYyisoo2evoG2bdNBs7TBbluO1OI6lUwTe8jJ1l2jGNEw+fUVZi6c4ytPvc6PrpTB7+fjd43T6xYBiIt4xM8dB27H4zVILa3R3duHv6tLY19F1NGyNcil05SLZQLBHj7/X4d57eBBPAFRRzv0EhKIRuhKdBOOhPU9FFVMQFQyhldHch9+x13XKaKPHTJPKaLXAojL8Hu8b8DKt2hz33QC0vbrymBbB3TtWFG9hJhNZhdWWUhN4bPZibXW2BXbYKJHQllM5fKlszmSmxkWF1cJjm0jMDqKNx62vAjVOmfeOE3QF2B0eJDLM9OMjAxSLZd1d9Bct2aT2uYa2enTbOkbYDCRUK3c8uJVXIZf56zbtu1AoLnH6gbJ0y/T72yyb+dukitZiskcxUYeY8sgK7EB8Af0Rc5k1tm2OE8kEsQfibB+8QqNQp7oxAjrLi8L3ohmKXck//FImGQ2q4Lcv3z2HMs1NzfsuYn/5r9A5sxRGlUYH+ylp7+P146/QTwW4JX4TTxZDPAHvWl6029QL5ZIbi4xulgj4QlT8TtobtlGoauH4Pgo6UwKc/Y8bq+TmD+GaVZpiprYCHBw1cbjGxtspDdprad4166d9PX2axK7+mNkmFavscNTwpFLEgzEiPYnaLbK2lZbX7nK1fkrPPLiUZ6fzdMV9nDTcFQRJk6bk2A0zE+97924HTbSF67S3z+KvSuKI+TRU0TKqNW1DZaTZQKBLn7xi39HveVS3IjH8GIE/ASjEaJdXVo7Ss0nm4UY7FWMYBh87N33XecJef2geeLCNLWWXWVWglabHBrE8HlUCyix69p2UbyFFfysyA3FvEqPUN6bJhvVIK+c9tLrEx2YF0pJdkU32BNLapaY2DQrlSLJkklteBwcbuqKfa1TzGV4/odPsXPXXkYGBzl65DB79+7UF8TnF2bfMj2hAMmz0zTXFhhLxOkOSJadi1JJBKQSsVXDEfRQDsZ4pQCbR55jWzzA+NAQHry0qkLOz7ASjlAbmKQoRidbi3I6zVRyHrcNunr7cbbc1Mp5sjS44DAo+MIUpdEuJAWnk5DPR6ZQwG538pWDF8k6utjnzPLpLSYDoQimzHjXF/T25/EGET7lt+byPLrm5Ev7bHgbOfKlErbz5+lJyixdVR2UNJzHTiUSprB9ErGpl0tJorKAurvxx7rIV8qcnd/kkZkNzkh+SS7Puw4cYHhkDLtD5FBuda9VSkXizSxjnjI9sQQ+I0A2u6ERXKnNDQVZHpue4fDlNBcuzqL59GYDl8dLyB/mo+9+O2+94wC2itgtpaHrxBv2YRM6f63K8TOz1BPjpDezfP7Pv4zN6VWEnS8QVDVMJBYlEA5Zi9HnJ6gKGR+hgKGC2l/80I9dN4o78op5Qi4hjZaaSIQNNzk4gE9kTSIDFwmgUpUsXIZ8IkRBIerndgBKzXTz788sEg7uIewUiKNJT3cEr6PFADPc1JOl2axQyOS4kC0R2L1PJyHCwpOZ8OraOn/ye5/joQ98gHe+68eYuzpPX3eXNdbz+KjVSoSCIa6cOknzwkn2jwwyPCr1CFy+MKuLptwssO3G3Wx6Isx6Asx9/zu4Kln6EnG2j04S9IVZrWaZi/bQNKJUGyYuoQ2UcuwsrWIWC+JLJBzpUW3kBdmt+7bgcLbUd6ExXa0WIi3KyuzbZmfFGeGfnj3PzycavDWQZTjWpYbz1bVVEn0JauUKXo+PJy4uMzK6hb1h2aFqVBcu0TW9TqNpp+GwKFMSPF1smHjuvQfCbhqZVfp749gcblyKS7NTLeVIplOcyLr52suvSS4Ob9+9D68/RDzRS7lSVAB5XbJO8ili1U1iyatEuqIMjAzrGK8iTXKHnTPT5/j+kZOcuZKi2HTRNTBAYKAHh+Fkf0+cDx/YS9/AOO5IRJwhUC5QK2UppzIs5sG7/QCXTl/kC3/1N8q8dvt8uH0BDH+IgPT8wiGl6gtvWwQIAooXUapoLH/j5x66tgC/fehF8/iFacp1U1XMfpeXqdFhC3Vbt7LNO41ozfcQ8qZmBJtUaw0atjDHLjdYS7qIuCXCVMIkLHFjxG8SChqEq/MciK9gL27yvdkmEzdO4XZKjKgFF9/I5PjHv/sH3vmWt3D/PW9V+1++kOPo8eN6/b/1jtvwGWEOv/wCA6VVRv0Gw8PST/Ri1qVvVsXlFY1+iLVYv/bpSrOnMWiRWV9WQ5AUv6vuAOWhSXyhmIZQ90qHvpIjkV9RdFoxkyRfyGsjfK5hkurbSqlsRWR1MkOkjikUxCNrp+oK8K0X5zHnT/A/39LDRN8QjbqpExSZDvnCHgy/mxcvZ5jsMfDba4TyJUIzSzTsbkrjk3Tf/ha8vX2YPq8GXMtDnj79IrbkMk6XD1cwhMst2khZPBnS60v4Jw/w6twmi0trNPNFjHAM0VRJv9YQfFq9QbJYZmN5gXF7ktvHEoQiEf0+xOjUrFW5uniR+bU16nY3p+dWWas7qYd69IEYjwR4/8QYXS6TUDiCQ/SGhSxNu5tgIsEb8ysEJm5gY3aFP/7rv7HSQL0G/lBYlT5C0ZCbsJwYPr+h/8rtVyD0ovb+/U//9LUF+K2Dz5tvzMxQqDSUeCRi0n1bxnDK0SDpARLw0oYeKo5VQDry1Dab5GpuLi2JpdDAJqRU5dzZKZVLxIIxRUB43Q3Fn/U4ltjlOMl/HEwyevfd9PdWdScVC+RmOsvXvvJv3HfH3dx3912a6VYr5dnMFthYWGZi+3ZCkTBLs7P0ZuaJC4VeID/ic/XI0yVHT4FSfIRKV4Krh1+kVSswLCPA9m1d8BuX1xZYN300u7fgj8UIVks4Fs8zHIsQiMQt5Y/IWotFNjMpmrEEpUAfa1WTlbVVZaVIJ1/k7EKG6nM2GHljhq8cn+Ghd2xh59Zt2hBemVnAVmsyvHMMZ63I5pFTRPeNUcsU6EuV8TScOB76EI7dBzQxQCEldTmCrVCf4sxR8itXlLXtMnxa6rQcTkqFnEr2PYNT+Ee3q4d4+uIshVKFM+cu6hxd3kPpoxbLJVIbaUpLF/j4W3apD9ojIYZiZa1VtBYU60G+KLPmGkvnNlheK9PcMkgzZvATB27AKCeVmx1J9ND0egn3j6iw5OjJM/i33cbG9DJ/+KUv0RDAp8+nzkC3NP1Fnu/1KS1BPqfcJ6T2E52oXG7/7Dc+eW0BPvLqCypGKFZbKpsXh9ZNY+O43A4aFYEbCsu4afGM23FcIbdAZ3ycXXCTzvmISbSrMOJcgm9w6e6STuUJe910hYO0bA5FavQ3z+BNzXA5fCtNZ56pIYno2mQ9neOHTz9FOBCmKxTUo13Wf6bcwBQxnNgX+weItWp8YDBGoreL7OKyNoKlyC0X8irvD97145SbcOng49hLJYYGBrSR61HgYpPlKxdpOXy4J/bTv2U7bM6SnXkdvxHBa0Qtg7tciiplDY+RC1dkfC/VyBCZTA67x6UpRQ8/85Ti0H7WVcI4/DqHa258u/pJxLv1AXY7pYPgoNyoUD18HNfZGeqGn+7uoBrzG6Eo0d/9Ajabm4rUrm2KjiV3g9riNLmFWb0IKANKXH7a/nLQcrnxj+6DSBe1RkUnMnIRTKWyXFlcYebSZXLViuYXryY3KV48zy+/+xYS8Th2wQzbTJKpTbLrGwTCQVKZNOdfPMHCwcu4izUIBCgNxfnZ3/4U0S4/hhHAI7ugVzzM0MxvMi1hPaM3MHdunS9++W8p08Dl9xEMRXF5vWoBdQo9w+HUxSgtPTEsyb8iSv3r3/3lawvw4VeeM49euki1bsOUY8Mw2D8yqqM4YYfICK7DXVG+srDhXG7OL3to1MeJGS1rByqX9S8X/K1EFpRKNeaWNwjY3HTHw9jxkS7n2OW6wHrRxpxtB8FQkh7/POnsMi8cOkLQHxaYsEq/5ciruzx0GQaZQomJ8S1MNVLcFQ8S7BkgIG66lSWKBdH8tSi540TvfLuGMLtrOZaOvqxNYyl6LRZ0lc1ijWDvEInxXXqs1TJL5C69hkMePH9U3yCVmdWrFDbXadWqdO26FfvA1LVYBSEF2Fsce+l5QsdfxXXLHcxfOkGXVy5xFrbEiUdN9MV6mdb0HMHlJOb2XnyBMK1ogPlKnTs++lklc0oS0psUJ3nUGk1Ka5cwN5b0MqGZHpIbIkJal4eS08/wjfcgNk0hkInCRwIUpYchLasnHv8hJy/NqGDUcfg4tdw87/nUh/C4fITiIcxKleWVVWLRuJ5sZ75/iDOPvEit5UCwUEIJK7tNPvZPf0hiyzCuQFDkTLhcopCv0yxlKGaTNONbeO6l8/zTV76JZA94ZecTJ5+074R3KDwcseRK7ojgi91iz5TNwMk//8lvXTeKe+Fp8+SVOco1K8VHbrUHxsaVkl+vWDZI/fbaMEphExfKHlZzwxSLNbYOJrRGFKKmFJoyo5Vbb0kAiG4fp05N4/NG6InHKVWLkF0h1pwhEznApVSObX0VvI45Dh07gtcfoFGpMTwwwHoyTd3pZDTix1aocGMsyN5ep8LTvb4ENreBXUqEepVGs8JKskBkZBK74cPhjWDWU5SkXtLQPrnwuOjauRfTJR5cmeJIDJZJ/vIJ7PmkRhLYXD5lTEtfs1Ir0JRJzuBuvP3DbVaLhaqo21vYquI9ripJoHjlDOnLp4kEglQqVUpF4c14qLvthId3U0mnqa0tcXXmlO5W4a272PWun1IOj1wutJvaiYcVfWNumcbKvKpmpJaUXUQC0mouF6Hx/TRFJKoXl5YuYLvUOG3BSC1b4cu/9TkGTl3EU84x9asP4O9LqCBXlNfOmgQJikfYS+rcAq9/6WEKJTEgVQn4nXjCBr1v2cOWd97G2MSUxu5K+0e+HwVkVnM4qnmyawXqzSB5fxgzKjuk10pKFwyckGDbKVfipZF+sULq2+HlEwPXGdO/8dKz5pm5Kxo9paF0bhc3jm9V9oeCHtsEdm3BCFnK4WF+tYtCLUTI56U7KCEnFgRIjh8L0eHQukKyxIKGm6On53A4wtRbJZrFPLsmuyiXcqxVg+SqGboClzn9xrP4Bf7TtKtuTOTxY0aQOzx29lClp1GhuGME7+AINndQn3hBmpn1BrVyjs3leSJ1MNJFPF0Jyr0DFOxiMMpqzy8+eQM2f1CNTOp0aWfXmrU85YVLUMro19/BYojnApsP95Y9IFOhNxVB+lNLES6QSYEnNcpU5s/ilAmHw0etXm3bOavEtx2gFe2jllnn9eeewVPNMHX3g3gS/XokdRBtnc+r7gyzTnFhBntpU9FxCvbxBPD2juIIxFWC1SEPyO8Xsr+mGbRg/tuPc/kP/g5Po8yVLT7u/O8fxCN5dQJlChiqx2xKQ7lkI3MuCQ0H+fOnMTeX6I55KfRF8dy2j8SWSfXACKvEbfgpSIxZs4Inm8K7mqJ+cYZqKgNjO0iP78C9dy92n/RRZOwpTQKhripDw9rgLUWf/r/h3v9rAZ6evUymXFUpvXhjb9u2Q2sF+c3ippIPtfE1m2wW4qSq4+reH0yI0cWqQQTVIfNixWnYXZQqdTZzRQLyRTncLK6L0cgglSkR8TroDrvIlGtUWnby+TkWZv9TWx1hn5f+SJAdlRp7qzWGHE28uawaZypiPTywF5s3oFwYe61FU+IQigV1e0nNEZi+gpHL0RK4TqyLjNtOeWwbsVvvBkl81P3GWoAWfNPEzK5TmHtDF7Qa8HVxVWhGBolu3ad6t+s/OvPwityQxXcssCYRn547gk9eeLE3VqtUayV69txDUZg51TK5QoZStkQ43kswLABQCTq0ECEdeKMpdlTpu1YqlJancdRL1H0RAr1DtDxtkXAbg2Ex+azRqELYVzd47ed/ndipJVKeOvl3bmfPA7cqHk4axXJBkPembBMJfojQwDiOhYs4nv4BAacmfLC2fQjH2BhelwgSrHwXQe225hewXZ4nLCE+kiYqwACXi0J8mPRNd2DvG+DS1Ss88+pLSsdVlqTyqH3atN9IbqpaWo6Qv/7t37t2BP/nS8+aRy9MU5BhsE5CfNw0MWk1J+XyIXQDtWUKMs3J+bkwcyk/vT0eBiISPYUevZ0dwnox5fealFuCzqhZdj+ni+nLl0iVpZnZZMeWbm0LpAtZjpycJ+56FVttkV5Pi5/rG2OiUcMtF4J8BnuxhNfv0je6sHsH2XBUHyfDH7A8vc0WxXweX8DAnS3gO3kad71As1An7/Nh+mPYHnwfrm2T7ZgBCz3b7rBjr5coXz6uWXGdxWCzN3GN7MMZ6rfy6dorsMNKlgUj8azKdhZaq8eBvVQmc+51vchJvZzKZhi68wEtAUTQmc/ndGG7xagtEquaha+4fgFK3WS3NSzIZ26T1fkLjO6+k7qweMSC2rI4MW9+yI7WTkS6+o3vsvz7f4G7asfVZbD6wR3su/NGDMNvORVtdpJVO9HJ/XhD/QSLOQIP/we59KL6eeWWXQzHqN2wS5vKTaGbridxn5mj29HCdLdUoNJoCW4FMnJH+OBPUo/04TE85HIlipUyv/PF/0nLbdOwR8HBud0+cvmCVWbY4fl/+ep1fcAXnzNPz15iM1vUNydk+Llh55SKEuQGXC5asaXSHijXbTw9PYTPazAcc+F3i5fUgk8qak36ZZ0QGdMkXRQplwNvm1zv8HiYW1lnbm6NiaE+YgGP1lDHL1+lXpljW/Y5frm7m5BZ11uwx6xLkcfG0jLdPd3Y7JJtYYf77qLglDAcmVC49e+QIl2JooJ1O3GSRDJNI5vFHTAoO93Ut+7BfPDdSgbQI1R4faJpbNsQW8UU1eQCjdyGFstCdTImb8Y0JWmzE2fVTpdsH8HiM5ZjW3kpTjs2QdImlyldOKYRBW/MLnLXz3xKFUOteoOiINiKBcLxLnxev2Iu5M/Kxa8DgX/ztFL+jhCmmtRsQiq7RivVfN42DUzaTEKMMPNF0p/7azYeexabz02jVeeKu87of3sfMV+A0ktnWDk3S//7P8Dwr31cPdD2l5+l9fxTRLrFd92kXqtAd5zU9lEcwSgeGRqcn8YjdoamdZQ2FAKKdhvKb3k7zbFdeuuV9aF5NvUGqXyWL/3z37OYXKEs0j3JYG4DAGTHfvnfvn7dAnz5BXN2eYFGraktAtn1prZu1adKTEfSbO7kiBVrbr5/Mko8ajAUksailcshNZ8VNC03NiuWQZOAbC5WNwv0hiRQpabSeWm2rmXk5urA2WyqX6FomqSSm7hf/DK/OujTW7PfJ2F3DeyNBqeOHWds67jezBuNKo34ALndk8IRAdNFVXC7AnrUQrdBs5DDe/wsoUqVXD6rR6Iz3ovjZz5JIxC1wmw0P8OynYoPVveUepHS8iXMco6W2yA4tl8N7gro6RDC2tjXDkRS/ph1gRA8sAebw0b5yknqi1c5u7DCrT/xSUs53myRzaTIZDP0D48oeUw+0um0UlTlwbXyR60P3Y27YrwAACAASURBVGnlwdc3XZg97QisNibFwqVI7KoQH0yMzRTH7v1p3JUado9DyWSVqsnpEHS5fYTWCqSDPob/7LNsedfb8EsC1KNfx1cUFk9VF5DUrqnhXhzbJxVN53/jIu5CxgoSF8gmdcUJywQnO7UPbr8bhBahwTRWEqcVsWry8qGDfOXxR0jLsEHuDkqitUqNV7/+zWsL8J4HHjTLjZqCGeWo/Myv/gpbt29lKZnUWknQGB1aVMX08vTZCGHDxUDQJ7dz/eSKamsnKnaiQWWG3LK7OHRyjpu2j2pztHM855tVcuUirpbsjm4yuYylN1w/x8fWnibYbBDtCatEXjjDIlIVi0BAImRlfNeC7NAAxf5uHEYY0+XXXpnTLtxBi9xQv3iB6Mom9UxOQeGSArV64514b78Tt0MWcvNNuoPsIhqw4nBjr5Uor83hi8ZoBPq0L3gd1P9NVN2bl5U2Qk5oUIKlVYyazUV++jXtsfXfdr/ugPKX5ERkgElA+mrtnXh5eVkN5nIUdzB41xahzGg1ufpN+KPW2PK4t99Cs1mzYiC+8wM2f/eLOFo2Go4m9pooV+ycrpUoNGsMNVysTPTz4KP/QCQxjO3Is/iOvqzORyXXtgcOKeEOipL57EXc6awMg63+rsA9nSZmzUZlZJLa3Q9iCk9RnY/WAlRoVdspmUxu8if/+mVml1YVtSKlhZaq2DnyjesW4ODYpFlq1dX9XqhX+dn3PsTHP/UJLgr1XRq4DSvLQuHTZoAnzrgZCEXpkqxcp42gx8o+03mxHr/t9Bx9Guw8d+ICd+/aqUWpgoT0diQoMkGQCdqtoWLLQ4cvMRCxM3jsX/lErzBRAti8JaLhmNaZyrKTBoro8uRm7vZQ3jpEra8H0yVyLDuOhgQPovTR0tIi7unLdJVrlHJ5spkCrv03Ev3Yp2l0LhrthB9ry2mnVrZhPXK7lXe5k+5z/c5kgS+t71O+J2k7SMBMh8MsIopmKcnBp5/krvd99M3XZ2N1TREWHVyu7Ahr62s675aJgZWUbpm/rNfSAlVaUVxWVIUIQbQ263x+DZRxcvR9n6RvfskakzalR6gp4syVSiyXMsRMF9H/51Ps/fmPEQ/ZsH35yzjckjrqsLjcgjdp2UkL50WkbVK2aPaHYPpqWq4I1Hylq5fIe36SilPefytrpRO5pj9VumtL8Wy/9fufY3ppGbfbgXCnJ/fvIJ3N8J9/9pfXdsC/+Jt/NG0eJ4uXL/PKqWPkrqzwne9+m6VMko1c1jKn20zF2GYq8Nx0mL5QnIDHCqCO+t3aN+vUJBJYrQtSodoOXjm7wM0TQxpFILuOIrEF82GzIXR8Jds7nSwlq8QbNWLleT6ceYbmyiJDW/pwywKvi/wLRaeJrLspx7ls9S43ucE4zd5e6Oqmru0PERnYqGVSuM7P4i+WVFUjWre8zU3jQz+No7vHEldI8d5mJIu/5Vq/wDoMO7hZyxV47aPz5suvdG6ysgC1Vm5T56U2ltNBcoU7D6hQ/6VOlQWrQl/x0qTSejQ5PS4LFKRme+thsAh41xagXMJkOiO7vPUm15VRLTFdJx74aWJpuZ1Kc7pFU2CbrRYrpSq1aplMLMCDP3wYV8RP80f/RWJ5RlssnYem5RCaWItaOqtqppbhFpYcdruHRktIqw5qQ1tovuM91OxWkmqHY/0mHfW62C4REj/66JMUcbF4dUlPp+PTx3AaDl54+DvXFuDg1E5TfANCipJCOBoI8wef+xxlR4tzM7NKPJKLwGA8jjsQ59vHHLjqdvWbSq2XiBhan1gfgsFtv1maAuTk+VPz3L51WB1XumOIrL9dT8l4T5gt1GsMdfu5eGWDSC3PbQtPc4NtjUK+Qne3n2bNxBsKUKhV8Lo8KiuSRSikfjk88343jf4+7fdJirkIGHybGbypHAVROHv9uraSqTQLUzez/f0f0BbCmzDwdhvkzWXWjhDrPNGdiILOwuuE7in2VqJM2/kYGhotdbRG0siDe+22qsRWYe61TV7arBX6qUbLChzcypCTX7ce5jczAK1oMWn1SKNXaT3WAy8sRYE/5U+fY/WT/wNXydRJitAtyq0mtWqNbKVJyVaj//O/RvT+u+nKbRB49keYrTIujUeya0qpRLeaThdL5y4yONqPKe+vJh9Y4TPNSJzafe+kHh7EdAjEU7B1ovbx6g7ayerTIG6BjJYr/PEffEGNTYFIiER3nHAszNlzZ3jt+R9dW4Af+8VfMEeHR9k6Oa7usZdffZXegWG6BnspVqsEghG9We4e6GVurcrzV+L43YZqB522Fv1RQ62UGhioDchrKUayAP/16Te4d2qSRNCtvhCtndq7i1A1ZU8Up5aDOgsrRfoCXsaWX+HB8hs0SxXCEUN/dPkD1JzWbiKNV63bhMIqEO9KWQfyXlFiRIIKqJTxmnBrKo0GFQmKa9XwOX1k+kdx3v/jVg3mdFKWVorXa+UQt1eglffUSSKz0pc6eRmdHamzKyqDWaVavBmLasUKdHZMK6JKaKXKyW418Dtd2CU5SSJRBdgplgFJphK5WzuPQ52HbRyxLHLJB1Y7hJSTqt+TC2INt9fFwn/+F4U//VsCJcnllaGAXCtQIW/JbLIedHHDv38JR1eAnoMvEM1s6Ncn8RCi65S5rcowGnXSGxvExM/TDoC022Wma5Lb/xaau/frgpV3em72MsOjQ1bgTyfOV/OOLd9QpVzh9//g87x+9iyZTJp6rUqit08vtxeOHbq2AO9861vNXC5LojfBJz7xCWJ9vbx25iyJ7oQW6/LeVctF7t29k5enS7xyyc2IGJZF/STpQiGp4ixIpRaZ7WAbeUNlAX72n37ArVv3siVhMDQQxO+WBrc8MSJEqCh5QeoFucRkUjldDGPNFO+YfZhuh9Q+drw2J7liGW8iqhMXqz6Sfyyuq02MMuWyPv1yK/cKWFKSKIU0Lz0oCQAUgoUroMgz3/t+EleiD6MrRqVYwvAb2l54cwG2C+pOYa1tmfYLq+OoNoFVfm4Ztqy8XOvFl2j7doTZdWNeWTDp1TVy82fx5NfVN+H0RTC6hyg4fBjS25SbbnuaZKU76TepC1vkcTrQUl4eFItF/dxyeXntD/8X/m88iaMgr2VThb4yMpX7sRinXPfczOTnfpNgdoPI808QEnK3T1pm1sjM7hL4uA2bdgZM6jIFk/aJIJql6LR5qH/8l5GMuvZBx+L8VYa3jOhG1KlbO7wguVAKpPTZ557lPx79DnMzs8S74gSiYf3jzz/22LUF2Ld9zJRGskc295bJF//8z3GGIiym0npoyvYqz9zNY1t48kyDiytOYgG/fpMJn0QSCKTceuA7R5gW6SJrqsHnv/o8H7z9dgJuKzOkN+7H4XZoPoeG3MhaspuUCgWclQqrxQa9fif3znyXW9zrKtYUzOszTz3Pnffdg9Nl1ZhWMmdDDeTy5sgTIUGA4mbTjGDNNbZRl3pQQZsyB7WzVi0SkjpwfKrtdTYtk71MRNrtj049K59Do0nbjOvOkdwJlO7UfPKjGLO0BGn7ZK716a7Vj9VyibVjz2IU19Qr7TbCrBfqdO28HU9YHi5htFhN/Y7/Rh8CqenkWFd6mRBjrXBA3ZXNJoe/8Je4/+1xvC3p/5kUzQZVxP/SouSE0V/6ecY++hDu5Tnsj3ydAZHYu5XJpju/6PZk4Wc309hEPRT264KUC428tOlb7qS1/+72g6WMDBavLjA0MqS7ugwprr+AaFJnpco//e0/cuj4cSbGtmh9fnVxEZfXzfcfu64GvPPB+0zpuXlMacqaZDJ5PvPZ36bmcJGtWvkPIlO6eeskT55psbDhUJl1pVnXVozAnq7fObTBq7fDFpsVB199+hQfuW0nUb/L2mXsJrlKlWqjqdo6YTw3bQ3q5Qqecp5U1a4hOfsXnuHd9guqwpD+4fTJcwxvG8PusmmxLq0fPbLaFZfGwcrxI/Bt3cGa1kXI5lQdnwgIPBUbG9kN/G97J657H6DRyRppNFUnZ5GvO+fn/zegsXOg6mJQZraE+8nDqS1ivSFqk8yC9r95S73uZKdWLbHy+rM4cv+Hq/eAsvOs7r1/7+m9n5kzfTQqoxn13my5yQVc6M1cIIUWAknITW5CQiDJDTc3EPhyE0IgBPBHCb3GgBsYN7nIsi3JVteMZkbTZ07v7b1r73fG0vdpLS0bbI9Oed797P3f/3IFfyCscMxSJk9oZB/+RDemTQBda60mS3wZJlT6Kjzqeu1qWHizRr2Yp5zLUpm6yAP//O9seHyGiM2jGSwVs01RmNeGSTkVZf+/fRp3KolN6Phf+aJiuNFIRPtMWanKpifSEadcrGFISpLVS1nVTV7Q73yYtDukvbcOH602hUxWrfh0AbHS069OwNYD2eBb/+/X+fH991v+04ZN7ZedbjcvPHf0agV8/e/8jtnI5wg45CqTWHuTA9cd5uAttyI5wt5AQE/5ruEN3H+iweV5h8onpcEdkl2wTLRqM7wS+6SuqlYfOJFt8cQLM9y5sx+/W65kg1y1rsmcdrsEBloRTwuFDM6WiaOQVWatwF5dZ+/nd5MzBN0+3VHPvnwRM+DR6KdEd4qwUMUlysAQpstKlagLNemqddwKQoAhk7lAKuIFODFBZOMogQ/8AWVD1mCS+l7Tq19+vYpnrcR+rUIuq+syBVVX8tJ0961BaZZoqSX4Y+Oqdnq1T1z9a71SYua5h3GVhcvoJhpPqHFTzvAS37gXHBZpQKq3FR4t78eKwm0J67tVo7i8gFEvYJZzNPIZ3LT56Ve/hf9nY8QNN662QcUwybetA5jePcxr//2z6rrfTGcofONrJEtZBrpSuHUat7OYTRPtTFqhjzJcyJUvlrtCq3P7cLz3DyjbZTGgn5BlPi9+4pI7vOqQsRKHa1VvQ1nq09NXmF+cJ51d1rwRuWXE7u0977qGEf0PX/yKmZ6awWWU1UtPw4XbBjffeSeLxSKL5RJeu5P9oxt55HyLsVmPfuGCAK1J+nBLKKGsoVbGcrXGlcHWhBdmSszOlLl5UwqbVL5Sk6VMkUjEj0+0Lk47k/PL1MwGbnna0mls8qakij70Zf7+5ohG3DdqDS4efYnYQA8tlx2n143D6VHPY6e9pdesTJ3NmrTeK4DoamqjfFQOqe428mKWOTVPNBEnd9tdePdeZ/VubQlj9LyaLH4tzLIKoaxOwkrQEJGSZOZ5/dTrFfUodAkNrS1kz6yu1lYP82p/JH8V0sSV536DtzaNz+3D6fHiDwR1TVWNryPSO6TOYYLNKTNHM5ebOu2nJ85jq6RxNCoYAozW27SrDcxKkYfvf5jmd04Rwk7CdJKR/s/WImfA7q9+Fu/WjbRW4JjyIw/SfPZx9YAUt1o5dDU7LC4u0T84oGB6pWpFRURiEYqdffCW35EAQKsHlc9VbgxJP3I49DZ6Nd9ZA6mtSA+xkhPoTRY+aqMstsdizm530NORuloBP/SJT5qeepv1PTEldsqHKLjfnkOHabhc/OalE7hMG7fv28tDr1S4vBQhV6kT8XlY2xnEjXWy9YtfyeyVA1hvwyOnZ3HUPezZEFWWdLbYIhgKkvAL97DFfKHMZDpPT0dEtRu+apu6zcRl95B67Gt8dLdTgXCX183UyfMEEzGELaIWbtjxSgaFXaAca+psSqCLrntWcoRXV2hCy1ph8zTnFhkcXs+V3jUE3vZ2lhczBINhfeIFn1ytgKtX7uq1In+18uEM1S17HDZy82OMv3yS2UKVjXsOk0h0KBVdl6Ur1fRad1nZq1988Si18ReEkoTXH1ASp4iEnJ1D1EIpDKf4OBuaRGBr1iksTmCrFpStLgJ+EXIZ1SbNUo5GIUO9WOHH//VLor9eItxo04mbmhhNGlVmDJN3vfwEedHYFIrqSJt98gnsTz7Kvg3d2BooFtu1bogzT79I78gaXNIW1RssLC3Q3d1Fa+t+ijfdjWlrrkZMrmzNDCtLb+UAaqSsenVbxUiu9W9/+z9J59K69rx47iJ33HMXN99wA+sH+q8ewA/+1cfNpMvDLfu36mmVa0RYJm5/GAFHjp07zezCIm+47gaeOF/n5LRsHZwEXA7WpUK4xTJ3JQ1R735NuhTWBvzs+YskXV1sHAjrGO50GJqjJgvO+XqLizNpgraWDiY5kRnWmoyst3NuymTj0/fxnm1BJX5KH/Lyc8eJRGP4wiHMFbBbYgWcThuSiSRPpWaKKIBr9XGrVCWZhkuyKis2lFLes3aIdKwL73vfR6EgrqNebG6hDVmpT3rtrjTW12485P1JhV86+xL2xXOag5FZmKMS20hq275XhzCBpKQ/lC9C1lyKf7ZaWlkmL5yjeOkk/koaT9BPuCOl6jGxQfMme3QSFgZRW/I7pBcRWpNE0oq1nRitC25YKNCoFpVQW8tm+PbDjxJ6bInBph1XC/w4mDdKZDes4U2/+JY+xKJzyS5nyL90gvYvv8eNIxtU37EsJpqhELOnx+jZsR5fKKze4LMzM3T391E7fCuVbXtXumMLANceWDFLux5CDY3UamqtW+WfCQT0T5/7LJOzV+ju7ua/fvwzdh0+xBvuupt3vukNVw/gB/76r8wef5S7b79ZJy09hSuVTKrasqjTXjrBDbt28fj5BhezCTwuPyGXg8EOv67SVuMapPrUJGarIrCHkx88eYbuUC9bByM4bRIiI+N+iyulOsfGZhmIRfRniGMo1SJmrcnougTTizU2Pvp/eMeOBI1SSZvh5x99nMHBtTSVUGniCQRwqc5AaqlN13N67OTLXwFG5RDUqpIPYlMtryNfJ+A2SfR2kHUHKYraLp7k2JmL7Ln1tbovXs0Y1jtm5cqRnycgs/5vTPKnjuJrpnXXnZ6ZotSxnb4t2/U60v9e+yArzVNJBrJnlQjZVpuZ8XEWx86wfOI4o1s2qAeLVEFvOK7Xr5ALrClOIlrrykoSFVuzItbCFbLLS5iNKpVikXQ6z+TsPE+eusjoFQeby9Zk7DMcLDqabPu7PyN59xF8gaBWraWFRQpnztH80TfZN5BSq+JiuYbwra+cvcTwddtxB4N61S7MLxDv7qZw4x20RndaYZUrN4uSICRZ0yHZwhapVr26r8lrlrDDd7797ZwdH9MBSgqE0+uhs6OTV156/uoBfP/H/sLscIW4++6bVZVlcVaFhi9+gQZ2l8Gxl06ydXiYpy61uZiJK8kwaNhY0yWTkSRAvgoPqWO9pJ+bTi/f+MXzjPSPsHNtWAmMsieer1b4zdkF1nUmWZ9043IYzOfSGNJXYccf9uHDYMtvPs09ownSS/PYWi1yU3NKQpA34QnKxsOru045gNKTygFUKthqjLHse822Dksy4S4uL3P2iWPcddct2IJuqi4vM70RksMjTOYbdGzajTec1AqnVU/H0RVN9EoCpMI/zQYLT/+CSERirgy9wo2BPUQH1uiOd7ViKoyiNDYrKkthk0aNy5cvUyhmaF44Tyzs0kHM6fXjjac0YUAVcLUyjUqRSqlASwjBEm1Rran+Q/rcuYUcM0tp+rfv5IUz44QSnUz8433srNpwmFAUZHawkx3/9r/o2jCiD6oMTwtzc2QvXMT14++zMeKkkC9RrFbxtmB+fJKRG3YpV1E4juVimabXQ/P199LqH9ZjYbVYVnaxfOeinHz1AErlvuYAip/gB3/vw1xJL1sVsl6jWixqiPbk2ZPXXMHSAzbaHLnpOotJ4vLqSZcJT/QNIV+ASDxOLp/jxRknxy67CDhcdAUMOkMiwbPAzFZL1lJVpVtVKoZiUd974Hl2rxthsDdqWbiZbY6enWRDKslgVEBUp0aKypUjfiNi5SUrnITPxg2P/QvbRwK081mK8xkWxibp6e3CEQrpoNLS+E80x0Oi7pXupdsZMcy0qpdUHbfPy2I6w9ziMuOnL7Dx+h1k3HbShSIbD+0mvnadvrdFVyeb9t6owPvqLzlAuu8UEb4conoDv9lk+YUHdcFeKRTJNr3Y1+4k2tlpreE0j9hykljtJ61ESrQaT49PUilVybz8ND6XMKJd2NwBAuE4Poed8YvnlSzh9AWsPlKxUokXM/XLPjd2iUO330WkqxeXP8yZEy/QWMzy4Ec+wWhRAiKhYDQpuh0kbr6O7X9wL4OjWylWG2QXMixNTeH8/tfZEvaSzuQoVev47A7mp2bYuHez2mfIhsQQgX2pCu96L0bvkK4KZXMnr6NULFk4q0PiuVwrfbf15K9CMgLDtNp1GjbZWK3ghHVD7UbW9nZdcwX/j4+ZhaU02zZvIBoN4RdpnexbV9LNBeUSRP302CWy5iDVvIORpBNvLYt0TYNDwyzmClxczDG+XKdii+ghjnR08V/PT7JtcA29EYNMrcWpiSW2DCQYjPtwuQwlF5QbTWoleeKrRONR3Ux0tAq87oWvsHHASyWX5fK5cfpSKRwilBLql6yrhAsmbqoOyeaVdXJNPwh5Tq2EdsmHq+P2elXgdGbyCsntIwzu20qpXaeUKyjAHukbsBR4/g58g1v1515bxVYPoBBKhWyZv/gSvvKcGh2VM3lmzDDR4d3EU0nd1+p2ZGWbsXqFr/48CeCZmZomlyuQCtpZePkF5SM2ZYqW22HiMq5QgI033k3HulFL87JCPHWKgs4hq0Wr1RD3A/nyzz//ElfOnOXsp/+dnmxNia9FGtSMltrf/bcffQ5vMsnFsWnlZ148M8nA0d+wo98iZIyNTyg306jVWb91A3aPFVAtvfSVbBHP7/4+7b41VqSXPAimqWs2ibqVdtsiVVgP27VscYGjfv2rX+nCQab4bLbC4myNRGeSj/35u64ewN/6wEdM+cDuvONm3VMKpCG9oADJ8uTmsnmWcxkazTr2loPN7jZrUuJ+1IEnGNY417nZNI+8OMH//NpvMAfvJNrfz8jgIPlilRu2rmcil2YpV2W0N0pHyKkTXqVpkq/JLtdGbkEE0E6cPpd+gL6pk7xz9kHW9UdoLS/y3KNPsWvPTmw+jzoAyG+xgxBgVNZJFnRk5QULKCy932rWnOSCXJmdZ9HrYNs9RzC9wkSuqEFPu95gcGREtRK1lgPfxuswfD5rCFnZtshfBRYRc03pY7LHHyHiM6hUC2QX0tQGduCK99HR2bECRbWsXfXqMHMNdUsO4MT4BL5giFDAz8TxJ8nNz5JLz7Nz0zDJZIeKrOxda/H0D1trRjXfsbZFcsDrsq4TKaZgrY0mUyde4cQzR6l9/nv4yi0KjRp5s0bNaOr3+K7v/wOh7pT+jCd+9Rj3/+xXvNHhYjgR11DyXD5PtdbC73bQMdCB17nCzMHOYrmO8a73weBaDa3UB7wNwvWLJhMr1dnKiV6tfqtwXLPR5rvf/TGLmaxCMqVShtmZRa7MznL8qYeuHsB3vPPdZtXlYai/i1I5T7ZQwSYExJX0a5FX2ut1dmxahyeT5satAxQXMqwZ3oZLjLfNBunlIj9/cZa//OYFBve/jnA0QtINfV0xzk0v4PH62dIbJu6zaN2FZpvFbAWvR/S6VRbnFjVbQgfGpo3g7BMcap7A3Spy7KEnGC3WuenwbuxinG4XuMQKGxTAUZ5AEc5fu4tW9oZw2Vwuja1aqDUJHdxGdM2A7jjzuWVefPkktUyOfYeuIxBLSuuFZ2g7RrIbo2UFtrwKyQgDoC5rgwzti0eVxlTIZxmbusLonb9Nrtomkoi9enVbr8VKFVj9GbJLFrnm5alJ3XKkOjtplcukFxZoLkwSNPLEOnrVTkRuhcjBOxRMlYHL0bIL8Vt1OtqD6SG06O/zZ87x0Fe+RvzBF2iVqpTEv89oU0VcJ0zu/c9PER7oUeuRhckr/PPnPs9bvWGCtRaJSIBcpYbDbScpvXUkqCJ+Wb+KB1BFdD2vfxut9ZtefS9y6LPzGfwJ2WVbkWTStsh7FqRQdvdCBmlU6/zpp37F8+NljKY8wKIfh7mlHNmX/vjqAXzz2+81Ly1n6OtJ0mwJ68Kj+1lrnytquDpmtUzAZef29YPsXdPN7Mw8m3cfwhuLUa0WmJla5gPfmiCx8U46OmPEvU78bhfPXr7CYGeCtTEBV4Ub16bRsuuVLQRFeZwqjaqi5rqWq5c1Qbwre4zrQldYu74HW7XJC1+4jxt7u3GE/aq7aMhrkzetjhaiwbJ4batX3Sp2J4IY8ZxejobpvH4v9mBQfWfymTT3P/IsRnmR195+K/5EJ5IkfnYxw9Zb36qVQzWBKx7YguzLE509+wKRZpaa4HMLc8y2Pex93TsZm5gmmUz+f66hVRxQXpP0orI/FmjizLmzDKwZJBmL6LgnFsfZpTkyF16iS9ykwhEalQL2jj7cg1uUKCoFxm6TgB9L/modQFMP4Ny5C/z6/3yRjkdeItuoUBB3f9qaHiB/wDu+/ncK4ItrlWCG3/3KV3mNw4erUiXk85Ati0VKjag44oqrg8+jQnLt9xwOSq95A9V1Wy2kQ1hPTZPM4gLxsFej2XSV115hzjucCt3ZXbIkcHFhYkwnf4/HhUuiWmNJHdxGuqJXD+Atd7zGXKg26emVQKYmTqdPnQmEgSt7z0azwsLMFEcO38Ro2MtI0K2xq2s2b8cdCKlH39OvzPGnP29x5Lob6E/FRDnA2EKWuNdFV0iuS0k+sFFrG9YbpqXhfIVqg+VsVkMDRaQtX1LA2aSrcYL1jSk2DQ9gdzmwF/JUnn2WVMXat0r1E6xNcDBha8uUK22ETGFy+ISmJCyRnNr91nDs30VwoF+zR8rFHIsLy8y7k1w8dpR9Ax2kBgfxhcM0DQeh7TfQcrr1g7MkmpId3MZs1GhfOoFRK1KrVliYW2DNTfdQcQfUtkNMua+9hlb7P+UBrpgbCX42MTWlyZZi2qjXq7CN6nVmLp6jOX2Rvo4kTo+NSr5MdMt+8AYx7VbcmEThqnPDagVsNshNTfP0P/8H7h8+ruu3nFmnhPR/whqCt375EyTWDuD1h1WNaDJYZwAAIABJREFUePSH32NzqUlnwK2VXipgcWqWeCKo063T48YbFMKIU8PGZw7eTK5rjb43IW2IRMIoL2sAj1CMctlFLp1+hWPPPUumWCZd93DTnW9m48aN/PknPs70clbVcaM7N/P5z/1vlQwM9FyzCTl4y61mUapOb3TFGUGaSquhlDdbbVZIL8zzxtvvYiTqZTQqUfMQ6e7XF1TJp/nmoxf5/pURDm5Zp3mxC9UWcY+LDr+skyx2r2hO88Wy1ha/WxpYBwu5Is1mQzMuhAYkBMc+f5mRyDKOseOMjEr8fBBadSgsYzt3kdBMRiMZTCn5ures6ZUmqzLBGOUQCvdOHJkkz7fQmyK0f5cePoEG0ouzjM1VGLrlDmz1Jmce+AEbe+NE+wbwuP00O/tx9a6n2bTItYLwC/ewJQ6lE6fx2Ez1sa64wqT2HiZXli1DQdMvV9nFq3ex0rNWvBXl50hrkM3mFMCWJM6r07aDbCZLemqM9vwkg2t6MJotKm2D8IadSpdCiAorfDtBKQSTajcalJfSPPGPX8D148eVsJulQZkmdcMi677xXz5Gcn0fvlhc98Qnf/YjEpNzDETD+h6FUNNcTuPyuy1uoBhhqr+Lg7rDzsyhI1Q7u6nUa7SqReIeuwYQSnsj0lsxOiovLTJ58SynX7nApZzB7W+8l6mJy3z5O/+plVjWb4Oj6/jUJ/9axVJrejqvVsBd191gVgwX3d0hDb9LdXZpRphWk1aL58+e0C3F62+9jc5mie39fWr16hGiqvjN5bP8Pz85wROlPezcskEhkW6/ZMZKi6ZNkOJ1AnjKEt/jEcaHoTlqogsR5oFHZJXtBrVSgZAswfNj9GWf4oYDI4SCUWvKooYhGuFLE/gmruARLxTly1m/Nc1T4KmmuInaadXbzNVreG+5HiJhGrUy5WyWmcUSj754iXd99I8IxhKU5i9z8effY+3IBj3sLW8A29odOCVYp2XpYeSLXzr1NCFDXP5l31vAtWE7HQNDVOtNCqWSYoByAFd/qRJuZYBYhVPk5UpCqMIc6iRhcQl1Cm80VCFXnBwn6jJVZ9vOZ/D0rsMR61SQXK5d2d1qQLeIkep1CvOLPPmP/0ro4eMsVwoUjJb6d9eNNg2zzZ4PvpUtd1+vUlBpg8YefgTn8ZOM9HRTkbTSkhgFuCnUKgq1BENhhbnk5qm6ncwcupVKvAOzXMRrlIj4A9g8PkUahMdZk9SnRhWzWGQuVyEwtI1QLEm+kCdXKShALdO8LxIiGYnpax/quQaGGdm51+zbuIkb9m/TFcvY5BSZakVP/Lb1w9QkvunJZ3jXW++hu15muLeHQCJmbQ1kvVTI8cnvneKl5k52jwzTG5MXCI52XTW1omAWZyxR58l06HTZqLVgSSpBIECzUdN1lViNyZUgh7SZv0D5mf/gHUf2sX7DRvVGEVaurVGjWs7hPnuJwGwaryiwBHcTeeaKPkNcsOSQTy5kaG3dTGDTCDURuJdLXJ4Yp+zopNSAPTderwlOkgKQPv40jdmLJLt6sYmQPZrC07eeekO0zm3q6TmM5TFroKi2ydRMeg7dqG1KpdagVKm8KjBfnQItWpYF3K5ewdIPLi2l1Q7Y6/JoxZdVlmCuwlYRiv3SzCzRlsSzBqCYo1Cu0LXzEKbTrQdQioJF/KxTL1eoLmX51d9+hshjJ8gIvGS0qJlN8jSVxeRb38M9f/MhUr29ar60/MKLVH/5a0a7UqQX0or5xqIhcoWSXr9igydOq3IAi0JO3XWYVtcaFvKTJBMRDDl8EvjdatAol6mLA0S5yLkLE6w7dIsG2Th8lmZE2g91mJSVouis5SHCYKi/92oF7NswaqZrTdqVjPZX7kCAA7cfUYeriM1FKBzg+DPP8fpbDrEjFGRoqI9AKGqBz3XB0/J88oF5zjHKdWsHScVFxCK1ydAeQpBv6RnFnUkwL3kExJKjXBYzHI8eSoE4xKpXalqlXMfbSvPiNz/G6w5uYO+ebSQT3UrgFLsQiQxolIt4pmbwT8zik9tIlqXKU2upoFzoW8amEcqD/VQMO81KmaUr01xeytC36wZtmnuG1uCLxXTjtjw9zewzD5GKh/FJBq/ETiTW0LT7sbVrZM68SDzkVu1GNl+he8duHMlO2k1DHy7ReViLeasCrjJodCiSWcAuFdrBcjqt67M1gz04bZYGRAi0Ah6pJsSE2elpfLl5dZt3SL+ZL2CE4yQ27dErT4qEthpafcrkp+d47tOfx/H4iyxTJ280qUjLYJiInN0TC3HHJz5A3+aNuIMBbOkcU/d9k3VuN9VaUytgZ1dCtyJCdBVHU18wgFM02I26mm2WNg/T2rMTj5g+Sep6o6lXr7DQlxcXuTA5z5I9iDfYqUSGQrtMPt/S71RuhnIlTzGXpllrEk/G+Pu//JOrB3Bw46iZFbuFSk5ZssFYnIOvuVXJmj7Bhzxujr34Aq/btYnbhtbS2deN1x9RGqhca+nFHH/9mzrl4FZ29EaIBjzW9W23LCuqQrcXKEF2o3LVtNoa1BzxB6mKEl+YyFLOmw1dMwnFqrw0xhP/8VFu3rqO2w7uUovXZCJBrCOh6LtdDmuzRvXSGJH5NDbBziJh2l4XJVlXScZc/wBtIc6abQoLyywefRYj2Inv0E1EujvxR8JqISbYmrzGy889gzs/q4mOPo9fmR0NXwgaVTX9dni8uuOu+IKs3bGfusi5xbm2UrFY0y6xoLBAbPm9uv2QcV2FboaDC5dneeb4GLfdsovumPi02PRAiYuBIXqXRovF2Xk82Tm8LgOH/LNqiXomS3jjdhzdfTREpS4HsFZXAH/pwiVe+YcvkH/5LHlhQctWyBRHBQO3XH1ON/1vu4m9b7kTf0cCT8vgyte/QU+pjN8fIL+UIRTyUa03lMwq2xY54JGOmDKaSl1JbLfehGn3a98tLZPskBvFAovLi0ydPk/RP8ikI4LRMGlXa2pofuZSiPRSnkAwRDAetFxexdLD6eCLH99+DSV/7VqzYnNjd4nYx62L8dte9xoq1RpmvkQoGualEy/whm0buW1klEiqC48nQFvWLLUy4xNL/M+jToI929naFdIsD7n3rQO44uwkvLYVrUhLBgfpBZ0uyjUxgrSkkWp+VK8rPJOePMnj//4ROtx23n77TezcuVmvE6luHd0pDb4rppc0mSgoazK3g1y9qkt3kRKqr4fEj+ImJ6bdZ89jf/xpyv0baN18hI7BNYQl+0OZ1dLViXv8HDMvHiXSrhOIhAmE3JgtYdlY4dsCIRVwMHTdYdy+iOVH02xRLBa16snhW1W0rWoj5P932J3Ki6vXWrx4dpZvP3Canu5OnEaZI/uG2L6uS/395JBKePbywhLtuSlCwl1sSxKoSXNxmSuzaTo2bcfTPUC6WKBRqSgzffLpZxj7p/tYmp+hpp+ldfULJheUAEq7nch1I+x5/ztIDPbr5z733R/QOX6ZxUaNuDegGSUCuWQLOf1szWaTYDRKoStJ8/oDGKFOi3In2u669I0lZq9MMH15HM+pKaK795PbsRu/x6shlx6XhOu0yWfLlCo1PD6XqudU4G+DO667Ji84Njhkttx+PEEnXpeXcCTGDbder2+guCySRjcvHz/G7x7cw74NG/Am4/rvSQMqy/JnTkzwN8+G2LXrIFtSQfWZVs2C3v02dUSQRl62FZZmwm7heI0mNrdDcTwRQIstr2TBlUt5Ljz3C+Ye/Ce2eNzs6uggvnMD/ds3EQ6G9IsPxmJEEyH1QJ44dYZ6rsCO/fvxhoKYLpva2FbEx08S2s9dwvPYk/R7HDS6Blk6eITE5lHc4eCrlHq5+oVGZtQrHP/+N+jpThBJJXDbnTTLTb78pX/nntffg72jl6Hrj6gUQDwQ85WKVkA5fNeaDK1uYeTLl6tXnFyLhQovvzzLfzx4koG1m6BV1GqWzi2xczDEG4/sJ+g1WFqYoXD5PIlWmYhU8HyGVrPGN372S7aM7mLwhpvoGOhXdVwhk+HUD3/C5Be/Q6ku2l0dy1S87pbr13Ao2Te5rZ8tH7yXbvn+wmFsZ0/T/MnPWagUCeJUJ1t/LMLE9BSpVIdCcSVpE+68BcMdVimFmHU2KjVqpRJXJifIzM6SfeYYhwKdLA50Ef+t9yvdXh84m0FWnMCqEvgdVfZUs1lWTyFwSrby1QrYMbDObPpDuAJuZU2IG/0Nt92svVs9m9OG/pXjz/GJWw/T2z9IICq0IRfNeoVSOsv3XpjjKycjvPbwYQZj0qCuNMnywJgW+CzZu6JoVdKikC2dNsqlAg63V/+Z/FkyjNgMJ8vTl1k++jP6Jx/BW67woYO7qOYyzLk82Deuxz84gD8ZVScs+S3bgVqpjtPupFUtYHfZKGSLuAJh5manaD74OB21OsmYBKhEObNpP+F9BzTJUvUOK5O09G+ZYp6p40dpT42TjEe1otqdbuaWF3n+yac4/Ma30r33MGXxiBbum02oYCuguOxzXWL5YbmMyc/TjYgA0c02hVKNl1+Z4psPnqFncL2uskMegY/seDx+jbCYn5nGTZ1NyTZbXFnsZpNGbhl3MMzYXBHX5r0M9q/D5mhrDFphOcvJf/0nir9+RtscwVTk8KlPj9WNUvMY7Dm0hcSdNxDcuk2vRKHGVX7wM7wXLuiV2mygROFsLkNwqJf6zj149u2mIpJMdbSo0qrUKGczLC7Mkpmaxnj5PDvsLuw+P3O+KN4PfUD7fP0cl5bJC6xUKWmW9HI2TaIrRV9PL7F4hHW9fVcP4I4Dh0x3Vw9jE2O4fT59gbfcfqv2A9V0Fo/bTnbsDL938ACpnh780ZjCKtIDFLMl/uKnlzlVGeRNt1xHV9itYiB1FGhJw6wJTno1CJIuk5645xfrNQJeN0UxeDTb5IoFDdLLL2dZF6jwwo+/xIHpE5jlGreMDrF1g7ixlpnJ5UkLpBOK4h3oJ7RuiIDPreJ2CVxulfI0axXKssRvtZj/zRMMzaVx2Ft0pxJCneFy/2bcNxzBFY+obnhVQCRDk0yzS3NT1M+8hLNZUYuyeqNFRhSCjQap3ftIbd2rpAD5JUOP/DfS8wopwiKsrsSbrQh1ZMqUn5HPVxkbn+OLP32J/nWjmjjkdzuJBP0EPC697ou5IhcnrtDNHHesFRa8jXYuz6VMjVRnD8+XO9XGWBRm2Vye2ckpXL/8JluzGQsyMuRxsDRimogmeKDfxutuPQCb1sPuHaQ6UthdbmzFLNUnj1J8+hjtgNj3xnElY9j378E2OIycYNmVy+dZqRQopdMU5ha5fPw4veU6Q4aTiLhUOBzMOUO4Pvh+3dFLXzs1fpmnnnyK7/z0R8oYEuZ6tlDkje96J2+6+x6u37Xj6gEcHt1iVjx+yq2KJnQHQiFuu+N2PYCyK3UaJonqMq/btEVPsWw/BN5r5PNcmFnm3d/O07t+KzcOr6U74VUzcLmOBK8Sna70bfJbkrelAsqHmq1WCXrdLJRKOrGqhrdaJ7uUYbTXxpkf38d1Z35NRyDE5v5Ohtam8ArwKR9yo8bMfJZLmSLeO25V6GHN6IhOW6XFeWyGA6c/yMWTz2E8eYwtsSBhj1tZMS2/k1M1N1fWbWXToQME4hGFFFRoqKzeFpfHL5N/6QkclRKFUkWHpu7efp4+eYKDb3knG7fuVBaJAtSGwfzSoh5CybWTCrjKCFmlcklDL5LN5UyRUrnJp7/xFJ2DQjQQij/ENUdN8olNpaJdmpwnnDtNoHCFzSmv2gRPuuIM+Ryc82wjGEgozWlmYYnpiUlsv/w3biyJS7N6GCjssaqJL5pVGkEHb7t1H5P5Kr633UX/4BoCEiruNDAyGWrzCxiBIC6vi3bYhzeUpOXwYAihoVykUSgqYWJ67DK5xQzrl/KsddlwesWIXXbVLZYdUWwf+ABtDTNsUS2W+cY3v8kvHv81valuouEgzx07zl/8r79n/5YtbF43ePUABnr6TWHByvpN0nhiyU6uP3KYYrmsnnNul8G2do3DW7fij8VxuORw1SkWM/z8RIbPHHVx84FDbFvbS7OU1YQl1U9odVnRrwpFu9HA5/GRKVYsg6GWSVkOuToXtMgsLhHzCXO3TOHJr/OaS08z2pdgTVdUGcCdPR1WbnGzqbvj8clZHl1aou/219K7aQS3eNRIJXLZufDKOXxuG+6xywzMLhINe2i73Hgdbs57/Yyt2UT/tu109nZjCKO3JcKZFvWGSWnuPI98+Uv0DW3gRw89wFvf8maOvfACrd51vO71b2L9pk286TP/ysm2g1h3N8PTY3z07lvoDEsIi3fFrs4isq6yc6qFqgLvlarBF370LLgS6rjfNOukgj7ikaCuPUWievLMRQqL03SQZotvnrPjacKJJM5QH43uXTosCHQ1Mz3L5cmzGL/5Bm+oummKn7QkS0lxkHwNw+QKFZJBD28+cpCLJy9SHB6g/+2vZ6CrW4cY2e36UzFFKGQ4FA8dwy0uCXIzt2lViuTGxzj145/SkS+yY/tuqqPb1cXCcfIMznKGhs3GottH+H0foSwLgLbJxPlxpubm+PgnPs4/fPYzXBmf4PNf/irved9v8/7feg9DqeTVAxjp7jPbwuuXjIlolHA0zo2336xZGK1MjqAL9nnsHNiyFU8kgkv6lXKRufl53v/5x5kLbuOeW+9iTSJgWbUJ/uRyKRdPPgStLGoGKdQDG8ViFY9cv5UqpsOljppij1ErVYj6fBSzWYrPf4c3TD7Dhoifgd5OavUSPQPditnJAl5WWsVcSTPgHi5k6L7hMKmNQ7oxKTVrOgRH/X5KuTS+Xz1NT9CJI+BF5D4zwRhTI9vp278fl9unV5VsDIpCugCe/vVjPPWDr7N163Z+9fTzVHvXMN6xjllPAG8sgtHdSykcUKLrYL7MjelJdncm6O+UeNK4eixey4uTy1D4c8VSiy996es8dOwK19/9dq36oofuloPrFos0y2lqcnKO8+dn8BhpyvkyhVqD/UMpoj3rqRriYS0y1AaXL08wM3MB11Pf5o0Nn+Y055G0K/CYkDNqZG0teiMB3nDzPk4ff5lGPIbntdezdsN6Zbd44hGcoYBuJwRiESqeKHwc4kZWLHD64UdonjrD7RtH8bgk1amhafIZEX5195JdzitDSmzajm/aib+7i8GBfo4/9Qybtm3ma9/8Bs89f1zFWuVGnc9+5h+JhgIMXbsL7t8wbJZaLWKdSdLlMolkFzfefoRsIY+z1mAg5GWHGzavWY9TUHKXh3Ihz4vnZ/nw96dx9W/m9Qf20xeW6Na2SjvlAMoeWd6ZJeK20ZJky3IJl21l7ysMp4ZJpVFneWmZzniMeiGnPi+ZZ77N22afZld3glA4RiwZIlvIEI9HlVouT6eAnI16k6dPjnG+2cY7MkB0aA2Dm0ZwaKZtlabTgWtyjNTZC3iTYfUjzIY7uDSylb69B3CHIpyav8JcvkLa6+f4coZHnnmFyPwkhclpPKObWOjppxmLq4llO+LXEdMrThLNOj35Gh8MO9nZESOSCCj4LkROwRBVnqpDgY3z49Pc/+DzfOULX8DbPcSNb/mgurDW2zXWdCRwOVoKM4k4qZavcnFillyuzlK1wbq+BP2hKNVGCbvHrn3ZYibP5cuXmJk9h/+ln3J33UOqJTxO0T9bYTszlHSxsGvrMAdG+hg/e5G8OG1t24hvbT+DWzZbe1+v5YvTEDHZymS9cPocnZkC6Wef4fD2zXgFFLc75T7DgYOK2LVJQpU7yGJViMAG3PtbzIjDrt9PLZ3h9Plz7Nq/T7FC0ThLD7h18xZlVw0PDFytgEOjm0yRWW7euYmTZ84S7+rjpjtuUx834QGu8zrYHQ2wsW8IVySsi/Hc0hJfe+QsX3geksO7uXvPNmJeh8ZxylS1EuJqPeVqWu5Qx/yKAJ1OlzX51sVJ1WBGzKsl6Ngp1hBLqv8oPPsd7r7yJEdG1lJrVOnu7yYtk5RUIKmqpqVOEwLDwswSp8dnODk9hyuVYus9t+Lv76RWrBOIx2hPTxI9epRYV6c6hz67VODTC2XMoZ1E7rmbttPBVLnEtGGj4HJQy1dwiFNArkIxEqEpLBHNVxP3KJugCLpSqi/n6BKHri/+ByHDZO3gEIOD3aQEwpGYKtqcvXiZo0+fZK4c5sJ4nlbmJcyAj5vf/vt4AxHK1RJrO2Pqii/L/WjQj61pkM1XyRSaXJq4wu7R9XhokpccOJ9L13XTM4tMTF0iO3sO89zPuccMsr4s4YsuvLTJUGfCLCv2+p577yZpq5OdnufywhKtvVtp9/eR6urS+K6Wy4E/EFBgvVTIs3D6PLXHn2FnOE7Y58btEQct1GdafWpEnKVeLAaNaotiqYThC1J8672Uu7qt67xe49ix51X15/a68Xi8TE5OsW//fg0u3Dh4jSyzd82QWWy0GN2+mfNjl4h2dnPTna9VL2OjXGU06GVH2Et/dx+ekOVyPj+/wN/df54HpqJs2rmHGzduwOd16JQbFScFIQ5oxKvdWo212pTFO0X874RWIDZljZYCmoq6R8MsLC1BqaYIfuG573LrxGMcWd9LMBJQ4bs/INXHIkjIlS4VRHettYZW1vHxBRbmclwsF7jhD99DIxhkMZOmcfwFdlXrJPq6advbfO/sRf5wsk4tmiD8vg+rw9N0KU1F0jsFvmhY1iLddg/TjRpmLIBHEgRkn22YCjYLAFxL57CX6qQ/9q/Y2oL0y4CUw2Gran9lmEXathimbxDTHcdoVzHlANra3Pq234egXzdBI70p1YJIixIL+DDqpg4ry8UG0wtpNvSl8Dub5MtVa8dbKHBlKc3U2MvU5k5TnnpS+Fy8oZVkuykKtaZKDi4bJbX2ff+9d9HnsjFx5iJLhTLTPQkWxFm2BYf2HyDR1UnVbioiwGKW4z/5BW9MJfBKQKGJSkkjkbCuU4X9pBLStkluOaN0rGKpQLAjwfLNd9Laug31QBT3L8PG5Oy0PjBictnd20csLmSENusHeq5WwFTfkCncsWgyrn7KgWiCG245wvzMLNPjE+zqTPLuG/fSmerEGwqrZe2FS1P87UOLPF/pZufmUXb2dmoInT4ZzRbBgHj46fFQZL7aEKD3qnum5MNJz1kqiUedcBoayiUzy1WMRovl57/DPQvHuGtDHx2pOLNzs/T29WrTLBQpdXyVxkU2LEJgqNXJZsuaOXdpfI6luI/wdTsozswxupxlfTKhe19Jixyrtnj3RJ6zc0sY7/4Aw6PradvEGdRGpink2KqK1MOVFkUJkgm48QKlTJZQOEzA4yebz1HK57GXytT+6lvg7MEuUV+tKu1WGUOySZp5DFcXbZ8ECXow6hnIHMdol7j5HR/BFgpTLEpcWUp1v9JW9Ehie130wy2WCw2WCxW6oyGiPvG0kQBZk1ypyOTcPFcuPEdu7CjuyhUF3X01G2+2+RhpmhSMBnPttnICP/zO19PlaHP+xCvkGyZTzTZ9b7+b+UYVr8NOIhYn1pPSlKxH73+AM0ef51/uuROnqNYlNKdWU4KqfF+yVJD+1uV0U8gUNJnA5ffgDwd4uBXgxVSc5WyGfDZHIVvQ9kogK5WKenzqGCHX8de/+IWrB7B3eIvplPWZim5qihEF/CHdJoh1/6G1/bz9+t0kkwkFRGU0f/HsJH/8vXEyfXs5vGkTm1JxAj6P5Y0gqLkcDFnA262or5pMVKI1UddUAaOFkiqu7NIjNhHXqEqlTr3aYFOvm5fu/wa7X3mIe4b6WLu2B3/AQ7lW1iAbiaYX/xK55uXnC0VceIGlQpWW2WRuOsPpQgbW9xLNVhj12Il3danPsZBKiy0X956b48nZZRxv/y36d27B5/UxK0zfZtWKlXA5CaXLFMVKIhnRJIBqoWzlijjsGksm6U3BepvMx7+GzdmF6YtJB2jhgMIEqmRouSWKooLhDApuBelnoZnm0Ns+jM0f1/ZiQ1fcAq3b0JeI6kaoUm6xmG9QbkLE46Ar7GIhn1PNtRB45+YWmLl0lMz5h3FT0eGuUmsRMU32mA76hKEslr5+J3/05rvotrU588pZppZz5Kstmt0dTEZ8DO/fzdkLF9i5aSszl8dJBsK8+OCv+KN9Owh7HDpICmVMbh2Pz2uZFqnI3qRcKOt1KyHV+XKZU+4oA3/8h+QXlwj4hHkuh0+iZl06sKnLtfz3ho2h7mvoWAM7dpmGadfmUAHkRlOn1GqxpASBN+3cyrvvOkI8ksAZCFApLPHAsct87CdXcG29heuH17M2EcbtdqigRR2mBECVhlddUtvWpkMF43alW0lVlD0npptSqaiHsJQvqBHkdcM2HvzGfYycfoQ3DfSS6ozilJ/t9+D2e3TNp1ELCvjKoW7gEoeAalV9qJu1FrlSlTx1Um6huPtwS/AiJhdLTb70whl+6utUFofjre+m98AexS3HBfOTf69S1Yk0WWqy0KwRTHXgcVrpQrJ68zqcZDMZjHKd3rqNqU/+BzhTtD3ifSc4oAN7vYCtskgrvJZ2U7xjpGGtYS4/A/VZ9r35IxjhHpqtGhu642pUGXK66I4HKJUbFPNNFotVhVUkCmMg6Wd6cZ5KvUW2UObK3BRLpx+mNvG49qV2u5NSsaYPvsgyg6YNt90k7HKxNZXg3i2bGbY5mLs0xpzwMgVySiaZ8tjxjA7RExFmT41jR5+hP1/kPQf24pM1abNmsZrEFNQtw6N6Buvw16g1NQhSmEwtm50xl5f4h35fcUshukrlU8Wc+Pf4vfrgriKUAz3XXMEbD12vrnOa3XuN2bjm3TodvGPnZm47uFttMTwS2ZRb5EuPTvIvj6UJb7qRm7espVsgDuH9S9VbYeIKltTUbJG6AtIrtu66R5XqWBe6f93A6zQoF3JKXo0EfTjrNa489wD2h/+Vm4QC7he7MNGTuunrSxEJ+FicmyPg89LZEdNeVdZFYjIZCAYsAbiws8w20YBXD/9cyeRYNZbVAAAgAElEQVRbD/2G1pY9fOboM9i2HKCSX8J595uJ7tpGvlKmVmziCAcQv+y2y4FrYpG6x0W4S9oLBz67h5lqAZ/Tw/zsHEalQddcgel/+ja4UuBNguHE5vTD4su061nsyc20bV79e+mJzexRjMoEW+/8gFrduj1Otgx2kU4XGeiIE/V71aulUGhxcmyKNf2DuBwmPXEvc0uSZVylUK5yfuwU+VM/hdwltRARk/Nc1qrQYigpSQJ28YoWYwGb9K1eNnldvC0WpdsTxVGtKyN70qxzzu3k2bFxBhNhavNp3nfjIW4eGbK8qcU6b4VqJkOfYLcqshcSbjav074vFMQfjzNWafLeh37FfF3UeJYliaxhW3ahyZmE/EF1NJP16dOPXqOK69281RT2h4hu5A+VjYJUKYFRZE30O7u2snP9WmLxBHaPg6V0ht/+l19xrtpL765buGnzEB2Sri6icAEzpfqpoXidTL2iugSxcZVDJMODVNhSzdItNKuQ8joJOKwg7JYwVVt23MtnyHzvr/ndNZ10xny6R5YUbtEFh8MB5aG1ZSAxW1YclHD+GuKJLKyVFplMScNrstUajz7zPJ2pLpKpMJdrTv7kqWOw/0ZVntluuZ3k9s2EvQEuLC4RVufXNmWBeH75GMbWUbypJCG/R6nlTsNJulzQfolijfhLk8x9/efYvD203XE9fKZoN6Z+Q9PWwBEeohnoVR2JSQVb5lkc5Qv0Xf/fMDuHlTmyLhWlUm7TGwsRDwTIFApk83UefOpZrt93UJ0n+pIBFpcyLGRyVOp1pi6fJHfyJ7TKi7rXdbs9ZLMl7WVXDSyFHi6QjBL/DQcpp5t3dHZpWmZTTDqddvqiCb0xTpcydLk9hLFzy8HtpDoEbnNq3IWsNKU9k9ZJxObC/vEHA5qIrgVLnBhaJmfns/z1Syd5enYWm8uNy+a0NmBy04m4fsUK2GyZFCYuXe0BO9cPm6LqF3aHXJ8SbKc6gWaTjqCPPz5yPWs6OgjGIvqDLs1keMOnf0ojsYf1e27gunX9uGzCQhazaotw0DBbut0otyWzo0W+WGFZlHCBkCL+sluVCVnM0b3C2Hc08QvLV33+mtgWZin8+K/Y3CqzIRmkS54yr5vunk4CkrEmkkuVPtooVKo6pIjP3uXpGRo2B0vLRZrVIjsGB4n4/ephUjHgQqHOx589wZVd11MzvNgOHWTDvp0aMTtWKGKTJtnu0DWk+bXv47z7doywn4QmCTXVriMrw0ezrcyQ9r/+APPSEoa3E9MRxvB2QKuCMfs0bRHPO6IQ34ghvjeUIXMUX/ksoW330Fqzm75EXIeMYrnBxp4O/C6hRJXIZGo8efwke/fsxGzX6Y0HqJQqTM4tUKlXOHfyMVrjj2A2yjiEKe5wksuLbZu1UrT8rK2CYon17QRp8meDG3FIkoAcJpvlBykLgVKzSVcwTH/Qx4FdmzQkSKLCpGrLqVCNuG6ZnEpYEVcEPS31FrlMFl+qiydOneWHpRI/uXABU1RodoeubMVEQOAYfziMyx+iXG8w/cQ1JuUbdu038bgUQJUKIve2YsiGwUAixn+/9TqS4RAev6yZDF5ZKPHWzz6MY2AfG7cdZL9EMNBUS1ahS8mQUBWcz2wxPjOrBNOA14/RaFjBxV63UvmlJxCZouSOZco5Ek4J/JNruU4zk8f41edwz59iUzTCcGeSjnhIr2j5wBbSWfLCBmk0yNaq5DJ5xekmZ+cYjIQZ7u0m6Laztq9rxTjdRqXVZKZu474r8/zAHaMe68bYu5fA8HrajSIVmxPT61FvFiWVfv4bhN77DkouG9FYRAXh8tpEj1vNS+xsCfNz34Ks+N4lMH19GK4QZn4SMi/iCAxiSopRfANt2QpRxMg8jT93EvvATty730F3Ik4y5GM+m+PA8FqCdrsewHSuzrHTF9g0sgGn0aYn4ldl2fnLkyoJPf/MD2jPHVdavFviMuxOisWaHhLrlwyDq39vpZcKOP+XI9sJ1CoqTpJ+UYRj8p0vF6t6+CMhH4cP7cQrB0yJsuLGb2l71HLELte9bLmsZFU5pPLe7IEgZ9N5vjO7xPfnZ/CJXrxpspzP65/dN9BPJp2VOEl8sSgTD/3kagXcdOAm4W4r8VKeHBHHOMX80e0i5fPwl6+5ibBYdvh9tCtVzlThzX//EI6hA+zZdSPrkj6qtbL1hIgGIeBX03Ixb5xbWNYPWLKHxe6oXG+pYk00ECGPXz/4M7MLbOzqwtYuY0gvVqqyvFRg4PwPCE09wfpwhA2JOEMD3YQCXpVElst5BFZcyOaYlzdWb6nz5pXpObb196kgXtTCwj+TB0CWvaVWg+WWix/Op/liFupDo9h37yY5soFgxMVcoU7JbKnuQn544KlTFEWXvKZHHQpka6A8R0kvL1VxZCvUPvUlbBUXtuAa2sFOTLGKXXoZV61A2xfSXN1qcEjxT1oZnMvH8RZfoO6MErrnE8TDQWJBL/OFPIfWrSFk2ChW62SKTU6MTzE8OIDTbDIQD+sq6/lTp7TFmHj2O8TtaSXxGh6JATPJLIllm0heV46gpiut/pKoLfjDoWH62nXcNsvnZW0oqLa54+mCvpbZckFvud0b17BreJ2kZ1Oq1NW6Qw6UxW80lAOpl33L1OFT3CREU30sleJll5tSrcF8sax8x4H+QfzeoPa2sqefm5vjwX/77DVsmIOHTTl4lUrZwngcLmKRCI22jf3dEd553R4ikagKt9uVOhOFOnd86sc4hm9jz44DrO0IWS/QaCjtxir4ElRYoWV3EvM4NeYp37CuZafDhlcOhbjG5wuqA3G7fSyl87RqJYxKTZH5yORTOB/5J7r9cbZ1ROnv76QzEbIqpBASpPznrQlaZJPZQg1HvUo44CMcDeIR3XG6oE+cJmuIFKBl8K2ZRf59sYi58QCtg7tALCrEL1nEUxJNJjIB0UbM5lSv69w0aOVgSA8rzqEi3s+WsRVrND71z2AbxHB3q2BeDrq5cApXeANte4tW5mXsvrW0AknMxjKuhQdx1sY1Wd1+0x+S6N2Izyf78CbXr+vTHXel1KBQrpPTh0rYxXUGOqJ6w5w48wrzcxfJHP8ewahXZaYiyPKKaXypwvzk5KtX8NWrWG4zy+nijkSSO2IR/IaTtr3JulCIXK7EK/NLeIM+ypUiXrcbv82pKakiVtq5eSPxUEDlAtCkWq2r9FbUcBK/KrisZPG9MJOhfORWjN4BqmKVJ1sjJaHU9dqWKVoGXWHLv+XIkasHcP3B601rwW9x9qTkdnR2Ebc7edO2IUb6e4jG4pZ1brOtH9Bv3/c4rzh2sHPHXoYSYcXk3D7Hq8GFck2KiXnQ7dEpt95uUhYkWv3yZCgR0oJBsVLBKcwY087SchZT1k0tk3A4jH/uRVo//Fs6PF729aRIRP0MDaT06VMFXKNNsVTWCNRoMMjc3Ly6vwtCWCoXdcORzxY0C0TdT5st0m2Tr06luW8+R3t0H83DBzUdUuzeVOEmk1urgb1UxZiex55IYgv68UQDSjMTCzhB9m3LBWy1Ns1P/iOGLQn+PgxnB6aZxpw/jqPjkKadm9mT4O2BoOh8F3BO/wSXmddQZ/fB9xIdEs2vTYVNt28fpVatK5wiMFIdO+WGOJA5GEiENZH+8pUJXnz6Z1THnyASDyrN3zqAYpVsZ+zM2at2ItcapcsjaNjY4Hbyu/0DxE0HHq+DPq+H6YUlLqRzKoKSPb7P4yQVDNARDSvSYPUwbXKFgjKjZavR2ZHSlZy63paLRFM9NF9zF/4dexVpkY2TSmQFWVmJ7pAhZtVzccfo8NUD2D28xRSgcdXeXWLXY6EQb96/g4MDKcKxqJooSt6veq6US/z4lSJ/80SNzTsP0hUJEvY6CPgtDzppPMuVhirrfU7LKVTdCpqWMFuWJR63lbJeE1f7luiD66pRleRxt00S0yPYFk/T+Pr/IOqycaArRSLgZnhdn9K8ZQCpVZuUq1XyuTyRYIiZycuMrFuj4Gcun8XtdREOxVhYXtakHoFqMi2TL07luO/KDPZth2kePASigosEsLtd1HSKNHEu5vHks9S6elQu4EuGZNGqH3qtUIL5DB6Hm/Jf/D2GLQbh9eDsxCidhsI4ZvJmNRJvZ05hc3g1dchevYy3eEqVgcJZdOy4F/+Gg9qu+F12bto0rA9kKV9mKVu0RPtuH6NdMfqiQSr1KtNzMzz70FcINqf1gWi3DD2A4gwRcLgZO2cdwFVl3qpViWJ5bUi6Xbx3oI9ew65bkEG/l9nlLGeXM0oikH28JBR0Bn3EIn6CYtMh7ZMsKISMIGSFvJgJyEamQlq0zCJYH1jDjr/931rdhArmNm2MTS+s6LmtnL/5hQU8AR/dXV3cdf2uazYh63aYUiZNUWYJRccdYHtflHcdOUBCjBPDYSLJBHIw1T622eLEVJnf++k89cQmhtckGAr61dpNdo8CDAugrLrYlYhRqaySWCS+wbILlr5MPqhiucKl+XlaNhnb7USoqQdNwBelNHuG9rf+jJi9wd7ODlJBP8NDXdpvqmtDy1SWdC4nE6ZN1Wtb1g6sRAzAwuIiyc4OnQaLQtkXwmqzyRcnl/myhPrtvAH2X0dLwl56UrjCEgUm+88W3gsT+O0OlgM+HLEEgZjfwrQabWqZIu2lZVx+H9U/+VsMmw9Tpl3Rw1aWrP10Yr/2R7bSSZr5GRyONI7qAi6KWlHU0WHdPfhGbqBYK7J7wzo2dXeogGdhuUBJeu0LF3HGOtm9po/uuJ9SpcTswjzHfvFv2PNjGl2mOXcCRBs2Aj4/l8+ce/XwvWqstNIGyiF02wzuSsTZFxBmUIvNnXHSy1lemVtSxy4B+sWkKCABREGfquUkq08jWWRwEcfcpawmeEqRqbabimw0X3c3gZtv0fZLev3MQpHv3v8AvQNDzM4vqMO/y+tgenqWxXSO5+6/7xpNSNeAqURPzdewKZL+0Te8hv0jg8oitjm9KgKSSmBWRD1vp2R4+MRDOR6cstGdSrGlp4NUUrTCMnFZGcKrvnaWxYepTbR8iU7BC1d8k+XqkRVTE2vdEzBaBG0GkXCEhalzNP/zT0naauyKxegPB9i8oZ+6qPBVZ9HSKyudzulT3Ol2s35Nt15HAhfIUlzKfjDgpyLovLjU2+18+fw03y1XyPSNYj90I0YopFQxR1eCZqWBU4at3zyBO56kkkzg6ewkFPJSE1Wc+BguZbHX6vgiYQof+nPdcti9PRjBDbQWn8cuh9HTqenyTkeZxsJzOO0VXPUJ5R4KVCWffn7dG3CvP0S5kuN1h/cTd9opiHFltkJheZrnnz1KaMv17BjsoTvho1mvMzEzy8Wj3yNz+hF1pPL4JIZW3Kis4alat+QQ//8KqFCgHFZM9sSjvDYUw9Nus6MjTq1Y4sTUHFUZlDxOukIBBoNhwlIIgh78fo+yWcSsVKQFy2lZGhgKfwnI3/D7if/3j+LtX6N5c/LrwsVpHnniKGs3DutN99gjD/Dy44/qlbxp/2Eee+AHVw9gKJEyZd8n93zI6eC23Tt446H9RAJe9YILRqKqqK/KZDO3iL3dJL52gE/dP8GPLnhYs2Uz/eEQ/R0RfVLk0xUrsFetKbQGWcC0vGC3RBDov2hSqdWsZrUFmXpDM9PCBvR3JpiduUL2q79H5P/S9R7QcV3nueh3ypzpvaMXAiTYxSqJ6pRkS1Fky7bkFjmJ48R5KU65uU7uTW6Sd2M7/V0ncYmLHDsuKpYj2ZGtqPdKsfcGomMADKb3dt76/jMQ6bfWm7W0CEIEZs45/977L19pF7E7EMB4LIBNo+TFUnHBQtOUK1XksgUcuDSNm8dHZWwViUbhJCwMQGopjXDIL+2EekNBWQe+c3Yez3rdOOtMQL/2FrQ9Tjl+9VBAQO1C/H7hWajDI2LQpyaC8Pl9cvxyHqzkKqLdrBO79zt/DOh+qK5hqyleOQvFNYG2zQOzXoXN7kEr/Tp0FOFqTsm9cVL0SVOxGt4H+9bbUW/V8cEbr4bLNJEv1iUIV+fO4PjRg/BuvxXb+hPojXjRqtcws5zG0slnMPfWD9/1rmObj3eTBKk60RZXvNY4yu8CZAHEdA2/lOhB1NRwVTIMtVbDybklLFHD2eWQ47fH7ZIesMtpSACSy9vk7l9vIZsriZQdbdb4jBcMHcE//O8IxKOiwGVXDDz92gFcvDSNeH8SSxcv4dyF01iavYD0Sgrrd+7Fm089eQUxfcsuytwgaFdx77V7cM2mdfBRoo27IdG1LpfsYK+em8SDzxzBsNeP3/+1/Xjg+XP46ts6ojv2oC8YwmgiBDs5umZHjmA2nDndsPIQRfI8Gd3QXZFeZDTUo6wuRzXNJkqisVJDzG4gFvTi0uwMzCf+BtrCMWz0erFnIImJoYTMp5k3si2QL5Uxv7CEQ6ll7I5GsXPjmLDwwxES2G2ya6dXlhHlSq+3UFI0/ODkNP4r5MRJMwr9xlvRpvWDboM94Jc8r50qwDZ5Cq3eIbTcbiDig8vvFXBGM1PknYeNVTwpk7/751DgAewhwDSgFA4Cge3ouHqglFegai60a5PQ6QvSOAfFbMJHSgOPMvc6OHd/BE0V+OC+q6ESEVSooVioYvbCYcwsXIB/w36s7wkjGfZBbzcxk05j6cwrmH3zIVkoVq+PB2PXLk2xnDbXdrx3hTbFOcCixeqmiY8NDGOdqWFXLAij3cDFpRzOk2Pjc8nRG3c7EXXZ4XXb4SJb0rChVm2h0TKRXs1zciDSviraOFytIf7f/giDo0PCr/E4vfjRky+hobAdU5FKOui2Y3lxWYQtx8bG8L8+8yuXA3DDtTeYDrWFz37o/QibHfT2J6i2J51+2rRSL+T4+Tn87pe+jow6hkAwjsd/Yy/KhgMfeWgZzZHtGA1FMdETh2Fn551tL11GOGsrj4AEjt+4HZNcxHEdX3XaORDf16hKdRxw0PrLgVQ2i1RqHqNTz2H55R9gwOXAe0ZHsGE4IX0rvkh1XC1WMDs1i1LLRETRECNwdmJYhHG8AZ+gXOrUbikXRC2LQpKPXVzAYx4NJ1sRdPZcC2V0FB2HITt9Q2ujdWIW7twCyokBcSLXYxG4wj5RpUe+AqVGazFufAHUfusvAMUBaB4Yjggayy9ACe6B6ewTMUtFnOTL0Kvn4agchtZpwmd3SDqw4u6FsvnD8AWDuHPndkHhrOTLqJZqmDl9AAuZJcS37sdw2Iuw1yV2GLOrWcycfA3zbz0kbSxhlNK8WgxiOrDZHe+q+V9uw3A+zwC0+oLM5HYEQ7jLEcKOqA8e1cT0SgEnl7JwhbzwOm0yWk26XRKABHOwb0vkUr3BqVZNXFRrkvDX8VazhQ3/408wNr5euhzUBczX21jOVwUfms6ksWlsFA8/9iRqLRscLh3f+fwVApX7rt5r/t2n/y84taroD/O81Dh9JbnZpuON46fxl99+FIt88OFrYfbuxGe26PjkzQP4lzezeLi2BUlDwY7+PjiIGdV08atdW30SLASkNomSaEmAsSFJ9XoqmxJrVi7l4XMY8BmG6MYcPntRcpCe2edRfOk76HHa8YEN6wWeTkEfy93IRGa1KLKvW0YHkMuuSAsjGgkJf6TZpoayA07uVLWyXFujreKRs1N4qFPDtHMYyt59aPb0oekyYCNDzusFTlyEefwQsONqtJgX+dwI9MZQzOfR4Yy51YHqoJCjB4VP/U9AZ54ckmKknXsbqv8qdNx9UKrUoG5B0U2oxVNwlg/BZjbgtztRs6ko+BJojHwAY2MT2D2UlB1mPpNFqVhB+sQbSDcVjO2+GT0BNyqNKpJBDy4tLGFx8iAW33jo3YNWadUtgAfzWINHZfPdSphHpIzjaL3RDUD6ARpmB38wsglXe9nzM7GQreIUJU58DtFtjBoGYi4ngj4XQiGf3G9OP5gDVqotFGs1VCi7UsjjVCyEvo9/ArG+JGymJoueR7nX75VUjP1RGydLYoho2XRsHL4Ckv/01//VDHTqcAU8cCoqphdTojxPnuvLBw/i4dfewdG5LIfDaPbdAaVnF+KeKj4yAhg9Q/jqORs8Nhe29vci5jFg0yxrAlmBBKWKhxgZcC1pGtvZl6P+oKqKJ5nAs1hNdY2aT05Ow+X0ImTX4L30HNI//SJ6HXbcO7EBI/3RbgBaZPZ8popXz17Ar96wS5wzyZTTdbsoSwXDPtgdhrXmSY0kwdpU8fD5afzr0jxKw9eiPLoeypaN6PBG8f3jYRhTi2i99gLMbVejQ6X7RBhqwCNkKORLMo5kceOj792ffVkqQlUPCZxJrc9BcQ2g7RqA1myiQxS0XodROAmjfAycB4UdLuRUoOgIorPhXmzbvAsTPSGsrJawks8hEU3gzEuPo+FKINo/hgECcvOrgs9LrSyjvnoa55//frfQsPSiGYB8UVRpTZNmrQoWf0jZAS3CpgzoFAUfTvbhY5EgfKqK+WwZJ1Or0ANu2G0qkk4ngnZDIFnJeFhUWtn4X0O2E5GTb3ZEo+f80ACu+czvI9rXA5O7IiVURHrOcncnMIULgRIscxenpBj9+H0fvHwEv/3dr5scAeUzq+JZRuHIqtLG4y++gedOnkdTMTC/nCfQGeboB4HYJmhOG2ylHBzhMHRKdSgODCcjiLCEN3SpckUNumtiKB62rNIIcmUOqNNGtY2WyfZM25Kh5TSjUJBRV8DplGmBeu4FZH/2txh1uPC+iXVY1xeTbZ1tIxYjqWwb3794Fn934165WcupFTGuJk6N/atwNCjytuy78ebR4+37F6fxnz47zugj6CT7oW7ZBMdAHypLyxKAWrGOzivPodUzAs1U0emNAT0xqM0O2kvLLGMlRXEcOoPa4y8JThB6gNuBjBNVw4u2a52oFKBTA9Qa7OkXYGvOwVAUxB1uTDVqaNhD0K76KK7athtDwRCWVnNiJtMX78HhFx7ByK79KNRNjPTGhKq6kFuFjhZOPf0AlqfekYdNEQBRROi+RAak2wfkt9YKQXFvJ3qIn4kLCAp2u1z4s7FROFsmlotVGaWZPpKPFPS73HCxum7WMTrYB52SvyxCmm1JH3KlikxqWOq93dODwPXXYXRkGH2E3YeCsijF0ZQDBzENYncEuHDuHCbn5vGZX/+1ywF44gcPmK8dOIyzU5fwsV+8A0vpVXz+Ow9jqW5J1LZNHYsrOdTrbSjr70cnNgrNTXGiloyoBoZ7YTN19AQ8CLi4agxB1HCr584mwFQK/DDfa7EIsRwqSaSutyzeMBUC2GidSy0jEQyK6hMnJ97UQeSe+AI2Op14/4Z1GO6JoFavSgLO4fzJEvDdC1P48r7t6PM7UCoWsZrNy45LJG61XsXIyJC8BxcQTa9/tpDGf7g0nLSNokkhzuEBeHZsQ6NQQc3lgFapQ331RdRjfdAVA+1kBGY0BFsLaM0tiA+cSvHI/3gBytFJdDj/1ZySD6kme6ltKwAthW3oyMG29DRsnZKAWUN2pwRg3eaHbfvHcPWe69Dj8WJhNQOf4ULY58eBl3+M8b23gGrGDsOUWfBqpYTl7CJeefhzaGTmhMgucnfvGoQx5LoP/AqFfqv9cjkHZN3CttNWmw1/Ob4Oro6JdKmO85kCqoYmVW/CsIvok10DYiEf7Da7PH/m8kXK0QHIlKty3Jqf/ARayYRMmmq1KtKrqzLvXZibF8FNvn8yGoPf58PQ8DCC8Rh+45c+dkUVHE+YDocXAZ8TRr2CubopZG0y2ShbVqm1kM1XOV8Bxj6BdnwAGnWL7TocHi96k0EZ7QTsmsB4PE4LNcNeIFcnHz57dmwCMwdkx50PiUuC4AQWIUGvHcuZrPBSw3Y7SsU8DMONxunnsfLTL2Cr04W71g1iuC8mmnX8PcVGDU+slPCjs/P4+53juHkwCU0zBS1ToFMTK3inC6uZNHr7EiKUxCr7rUob39aaOGpbh5rXgSYBC5s3oR0MiYwvFRH8Z4+g4O1Bp9KBmYyi7XeLrSyKBRJcZGG1H34ayrl5KKbDUmjlEU4kTb0ALdiPVov6iAq05gW4Vw9IAULEeNDhxCwJCfYwzIkP4prd+8T4ey6dRV84iqDHi9effQxDO/bJJIH87HFKpCltnJ29iDce/hzK+UUBj5CIeWUAcgdcc29f68OKXIjEaRecwGmVqmG7y4HPb9wgC265VMW5TAH5VgOJWBh+VYFf0xH2OBENuGTkR1sy9lMpJgCbDbPLaXgSSQx8/n/D6fYKhE0Rckt34kWrClF/VWWmTmeD5UwaDt2G9+/ff0UATmw2SZUUq3taM1GlIF+Q5L2ULSBXIgjSolti/OMwY+uFX6HYHehJ9qA35ofRbCDksgukh3kI2wNWr8+qdvk7aRbINhV3AeGOULKD4pLNJkzdFIEch9pGvdJEq1GGw65Ae+tBTL3wXWx2e3HrUD82sLgwKY7YRL5UwZ8fOoMzdRN/unUD7t8Uh25qMqqjFEabAods91CPmo9KUdEq1fEGZSNcCt70bAVCfrEUULxB6MwFDRV6tgjn4edQjm5Eo6NB6U2g4zKgUxe5VEaj1YCRK8N8/BV0Tp9HW6WjkUOG+6rqhNnMQFXo6mmZPTuqp+DmiM5sI2gYsijmHHa0qRQ18iHs2r4Hzk4bhWoT6wf7YTNVvPDUj7GRLgQuB2aXVzHYH4PSbGDy7BEcevqfUcmvCImJT5H0hrWXRnPu7mvtKF7DBr47oqPVQ1vHereBz42Nwt3qIF9u4UQ6i1SzivGeGDwch9odiHmcCHldqFWbqPMIpiJuqyWA0/l0GqXeEdje/xuIJyKIxu3wh2xy9IpXi+SaljycJAkKZI7OzejmvXuvQMNctcckE4xomJA/IDkYpwi09+R0xBv1I5+3ynCsuw+d8IjcWNXhxujoCIJOVVY1RYzI6aXIEC08uQsSgSJoCaLhyDajmj3DQbdM/Ji+UHuvpqlYzBYRpu9bo/l5kSwAACAASURBVAVnK4+xxilElt/ETx7/GUadTtzSmxDwJvt7RGwsFCr4vbePIGzo+KV4FPdfvVXGRmwIkzRULJAoq4u9B9+LqQBVBn6ylMezCR+O6kNA7wBdl9Eq5GDbOAEt0QNzdgqdZ34Mc+P16Lh9MClqxGPXbUBJp9F2OuEjp/nRl1A6fgqweQDVj04jDdXRy2wJKKegOYPScPbXTsFVPSdjSoIzWl4Xyk5ajTnQGbgHe7bvRr1SR9Dvw2A0iGq9g1effxrjW/ciFHBhJZeH3WmDSwVOnHoTF1/5NxRWl2TuLkHVDUB+TZADX2u731onwsoV2Y6xDAdNU8eQ04a/37oJPapNQMbHVzNYbFSxdaAHQVWD2zAQdtvhEW4IJFev0YWp0RD13FSmiDdcEQzd/ceywNdtcGLH7gRa1QY8Xregs/kSEU5x2qFGYl3y/Jv3XBGAwWhSwAjEkoklAY8NXodNRWQwCW8kjAvH02hUFCjrP4CWt8/KPewerJ9YB7/aRjQQFlk07jV0xOR782Kl0cwBv6bJ1MPncouyJ+HeJNNk6WDZVDDXKMEBAyG7iWqljNHSKVzrvYR8ahoPPvQT9NoduCkRw0iMR3CHdFQcXEjjW7Mp7PfacXskJGKM23ePwcldzGagWKwimy+jRqK8ogqaZ7law1cmlzA13oNjZi+UvgQ0XwDN7Cpsfu6C29CePg3zx08A229GMxKE2hMXFp5iKFCXFtEh2bpUh+2x11G+NA3obnRsUSBzBrbAZrR0B/TKGbQVN0xbA8naCZjlFCqKCpvfCSMWtuyuVDvafXdj49B6DCcHEGSvT6N7eRGXzp2GPz4Mv8e6lmylIEXBgaOHMP3i19CqpqXIu3IHZICt7YBX+qVYX1vtGEsujpWzjl63gc9PbIQjk8eJ+TRWQGkPE7sGemUU16hWEQ95YVPbqDbZRmMngWADoK4qSOUr+Eo6hw/9+tfQ7tjRNwzcdms/ygtLiEbCyJZqwkuBQ4eTihbd4QNjcWJ4+PIO6AwETe4a3JXoE0wZXE/Ea5GIeJQ63Dh5cA7NvAmM3oW2f0g64abdiZ6hHvQF3XC4fEi4PVKZwmzK6mFfiugIWXlsZDabwg3hB+CsdpVAgkoNcZcLq7UCQjYK9DQRyb+FjfXT6O8Jo7A4i298698Rs3lxe18co/Eoqu0GqvkGHrk0iUynhr0OP/b6/WIJSiBF/2ivDNE9hI9pLTGAXik2cGJ6Dgumhs++dQIjN+/B2eg6YGIjOtwpGyUo+QIcN98I9ehZlJ/8IYyr70QzkYAZC8iokI7vnfkFwO0AFtNQnngdqBHp7INqC6KdPQQluA2mEYZKw53GPHS1gXXhRVHRLzaKCPbERUqOeZFi8yDj3o1fuOFu9PgCItdGg0B6M5O+4HQGoDtMBNwOVJp1EVk/duY0pt74Lsz8pZ+rdtca/mTksSl9ZQBeqVOzVpDQDyZid+Cz6zfipkQQs2encHwlgyya8PiD6PV5MGBzwR+wRpoVagM2iHKn8XdT8vlZRcU/nD8Hb3AcbpcPQyMx3LZ/N67eugveIPUm3XKd1JzhDsgepfQkoWDj+BUKqeuv22ESMEjtZR6tMj7jDta1PmU/8NhbKTSKdZgjH0DH3wOl0UQnGMXo0CDGeomU0eSI4E7BBN3BI7r7e4QnTJQE6ZTsmanWWI6GNfRLc5DI1C4C2UtwzL2KPlsWI4kwEokksql5fPMb34bb1HDHQBJjSdIHyZmt4sXUIjzVJrZ4vRgK+dCqN1FsmFgs5dgpgd2wweNyoel1YzG3Cr8/gi9NruB4oYT1+3biTHgQyk23wMznoWbSMEtlYPtm2A6eRv2Np4Fd+6EMDQFUK6AcCL3iUotQfG6YF+ehPHUAZostGJL1G1Cqy4B/CxR7WEhAZukC7EoeSc8K2s0iGqijYdbEZlaUwzQnCuHrsWFsJ3aNrINDfEMUTC0uiWZOLBTG9OKsaOa4PAZWlpZwfmoWS8cfR2nu0GWWoTSaucjpT6cJT5pj0LUgtNp+1ujzygB0aRpu9gYRa9ZxazKJ1EoRC7UynH6vgIZ39CThM6h0b3F1mm0T1VYbdqcD+VoNTyyn8YPUtHj1WZ7IbZlHS8+ROT71IR12fOozv4UahdbpAEonJsPAFz/3hSsg+bddbXJHYueOYD3eHJ6hkjwSgGgzcPi1NCrZDDBxL8z4KBSCR2MJJMNxJCJuMRpkD5AqpRyuU7yH/SS2WwQ4QG5wi5gXyyuu3RHLY7RKq5g7/Rp8tfOImzkM+hREfW7EEnEkonGcP3sGP/zeI7CbCt7bF8dEIiFz4HythYNTc3DVm9jg8yAc9CBPrUEKCHFOK6Z+ikw/QgEnPE4XHp5cwPeXKlDaDTiTUVT27Ydy8+1QiFw+cwFqpQpz6xjwwmFoU0fQ2XYd0NdvNZoNVvNNYHoORiQE7WIKtZ++AihemDY/zMYcVCKGfZsBktE1gncJwUpDLx+DrZOBanD0mIPuc0N3kthjoJi8DU5/P35x9x4ERSRIwdTCEgzdgVjIjwuzMzLaiobdWFhIIVOto3DhOcwcesIS1pS+nmUiKFZlCnN1juZEhuLdguTnQAmCeGyJkuoejwdXuQO42udEZrWKuXIRkXgIdpuGAb8fSY9DtMJZUvA0JZWW2IBUqYh/vjSJw6VqV6zTsvdlwcNjenzdOkxPXkLH5cJf/+PfoVzMC2nM0s5u4c9++/cuB+C2O68zGWzUPFkT7OaOSHKRiF0rOo68U0VpYQbq2Pugrt+DdnoViEQR1u0Y7o/AphnwOBxw21RB7nICYdcIRmDOQZ+1uhQkLocXaFXRzMzh5CuPCK7Np1UwHPOjn5K4hoZ4LAp/wCcw7qd/9iQuvHMczU4L+5NxbO/rgdpRkS5QSTSFPocT/T4dvb29YqyXLlWwsLIiaI2h/iRCPqegcJ6dy+AbU0tIszWimRjftQXn+jdA23cLzEQQnZOnYSuWoE+sQ/WFN+EspdAa2Y52iGpcbZi1KtSwH/pcCg2njsSZFFLPUecvAFNxA5WLUNjy922C4ohBE6mfGjrVHOyNKai1WakM+X14SfI20KZIe89tUP0D2DPQh22jo1Ih8rpcTg/6In6kcnmk8wWs6wvjwqVJaA4PaqljOPTM12Xys+bOzi2fzXfR3yYVgm7m3Ub0WkN6bSe8krC0xevDL4TC2GrYsZIrYzJbQjweQsLnhEu3ocfrFkEpXhr1sp12y1BoplrF589P4hLFALqcbw4fuCg4cbrtlv14/bXXAG8IX/7n/wfNRkVGtJZviolP3nff5QDc84FbTQbemtkf2yhSXTGiOeSGhsPHgeLMDLSh26GNbgWV9pSQD4pqiPdvgPAr6OL5RiIK9Tq9FIgkykRXRW/OrJZRXjyF5378JbTSxxEJGOgNxTHc24OhnoQAUb1upywEijBeuDSFF55+Ct6OLiy63cEgdvf3Sa8tX6licnYR690BDEU8cPt9aKod+Dh/dDpE1LveAi4tpHCp1MK/LeVxOFeyLMMUFVtu3oOj0X4o194MkzD+cxfgbDVhGxpE5bWD8HSqKEV7BA2j8AHkCnAM9ECdT6Ht8qH+le9Ca9vR1lyAEYJaOi+A2I6HRJ6muFwqNlraO6E3StDrZxAJepHJrMAZUi0ABrsGw7+Ihj2OiNuOO/fsYYMEp07PwO5wYcNAH9q6iXOzs+iLBjA9fQmhUAyN3CRe+NHfoCP5NtX16Z+siXCQqtlQyxQk36Zxt9WCsSYilwOwy/qDiWsjcbwvFMRAR0WmUMR8qQGH14nhoBvVCrsiPmSKZdFPpOIXxZNi4RBSjQb+5MhxzLWa8Pn8yORzQpWQY19TcdvN+/H2gQOwx/vw3Qe4WDivtkjtHIveceNNlwNw94dukwBk0K0ZrQigtOvUzVVWhwvvPPUq/JvvghHfCd0WgNcbRqndwngkIgkm+RJhlwsKSd2tKtqVDGztEox6DhdOvI7V+UOYnz4tJCS6BMWDYYz19WC4L4meWMSCFSkQf+IaTLxx8ABUJvtkqOl2jLnduDqZlIkJdVCWl5ZwVbQXbocCg/JuVEXoSgEXqxWslIuoKyqer6r40RwNpklWUGUonpzox8LEDuD6mwHiHSengFoJtngM6rFzsFPcu7cHNbZfeDSXKlBjIajZLGwk1X/ze5YejO6G4vAB1RWYpTmY3k3QbDF0VKKIa9Yx3FrA7TcMwUGBItWGp559TPCHHbsG//r70PT0oNao4saN6xHz+/DO4YsIBAMY7+0Fxy8zy8sCqmhVC/CI42UKTz7451YAssjj8Wu3QSHKXNVRT+ckH+YTvjIAL4/ouhUxgFuDEdwZDsFe55CgjsVCDVWbhmuHB2Vun84V0CFEjXIrpgmnrsPDz+714h+mprBAISq/X+gX8/NzFn9YMXH9Nftw5OgxOHsH8OgPvgut0xCVBinITRM7N2+8HIB7P/xe03K9tpJEEVWU+Z0VlDxa+EsPPfUmdr33JlQ6OorZNlyOOFreACIeP6rFCsqz87DLxKeGWoU54wI69SLUZhlOw/JCW0pn4fd6ZFznd7uxrr8PvYm4BdFn1dxqYTlfQDvix/z0FCpvHYNBL+A2sCEcwXavTxAmnEsuzi9hIhSBajNRpcA34fTcVdiBtzlEz+XVahvfWsyhIboSDZETY0feG0ugdsutaO/ZLcesPrMAs14Wmy6cvihebqyAqfaAWg1muQIj5Ec7l0cwtYTsT/4THTUA0+6FYQuLf3AzfRQI7RGCumVHUYXaWMa2LQFMDHrgd0Vw7NRRHD3xJuwet+gsetffi0DvJswvL2I0Hsbm/n4cPTkr4ugTnOzYuJmaODF5HsNxzsHpD5fGMw/932i3ahYMi9MGu80C1dpsKC6soEV6ZjcFvBKVdMWYGG5Vw4diCezUddHt0dQ2UsWa7G43Dg0AdVI82VIjKd0SHbWKmw6UYBD/MDONFd5LXwDDo6M4fPAQ6jQubDRw1x3vxYG334GR6MOD3/sWjC5YwsJkA5tGRy4H4I2//H5TzJ0JPerOtddU4Fld8XuEkZ94/RA2XL2NftJAqYF8NovocL9UPtPHzyF7elL6h8wTvE6H/ElEhMduh91mw4WpaTlaBpNJsSolZCvg98Hn88h7s0qeXkrBOTIAhHzQChW8+bXvoEezw6zXEXF7sI8q/bwYE5i8NIshfwBuNx3UbWgTXdNmt74JXXfiWCGHry9XkGp1oHdqMrSSB6Y6oTricH7kHpQ2rIPZm4A6l4JGcg3HW4vLUBmsmzZKz7JTKAHlEuwkXfE4/v4P0cpWAS0A0xWGzx/ErTdOYP7o0zh+vgHd5kDQH8O1+3djz64IBsIuPPfTl/DaKwewUFqAqTWlma7YFHjHPoRYYlzUV1fzK9i7fgNKxTYq9SZGkzHJmVjRl9t15IsFWaCqmccLj/wV2q2qENNVigA5DOjSydCRnV0QSwUmbmuV8JX0iLXKJOly49OD/VjPHF3tCMHr1GIOKbONe7aMY1M0IKJJ3Al5X1ggsZA0FQ0rrRb+emYaqzYd/cPrsGnTVvzo4YdRJq+73cL9H/sIXnn5VZjhOL7/gwfgFtKbpdrAPyeGrhApZwBKk/KKype7n3Sx2cPhaG5xBUqjg8hIEiYbo1PLCLI/ZpBdZcPKybNor2ThdTrhcdiFWUUlTIMTEfG47eDo6XMY6BvAUE+P6OyJ8bI4DNnF9CZF9trECBy9UXkvtVHHj7/wj9gIB/zsI3Y66HW5sL2vH7ViGTMLywgZdml8E3hAcSLdoaNUbWC1WscXcg6cWzkrBimUoODonn0yRffB6RsE7noP2ju3oh4PQ0ktQ6/X0eGpli8ACwvADVcTEAllNo12NgPN0IRYU/+7vxUlUvY+7/34B/GpX3svvM0Ozp+9gAe/+n/wC3t2wTs6jtG9u6BkTcwfO4fZ5SV86amfIF/LSx+TF8581L/uHvQMTsiCqTQqGCABynDg4tS8EOubzFlbDWRzWcHY0ZwmGbHh0BN/K6pb7VZT2l26g05XNin6CstpNDIFkdQVoabuiXZ5YGd91efx4tO9SQwS2WNoQhx/c3oZC1oHN/ZE8YE9W0Rrmx9WJPWIg2R3odFCqtnBX12axcV6Ddt27pFd8OVXXkKpVEatUsEtN92Ig0eOwN03jAe/93U42tapak1p8PMBeMMn3ifQWr4XR2VSQdmsI1lWDiDqmn39A7D5nPL/zr99DEObxmE4HDDp2XbqPBKGC8lwBOFwQIKCxzpVEqiYdf78JBaWs1i/bhx+8mzdTskxRcaj1sRKLgtPXwKx9SNSRVmI6ha+9t/+GPscQaxz2UWKg6txPB6HvaMIQqecKSLgdEGzqTKuUgwNJVXH98shvKDEoJfeQDMzDzRFLou8MHR0HlUxxD72MWS2bECdZKpCESgUpcpsGRpw4gzUbRvRKVYtBHSlCo1CP04F428/C/vSND764fswMTIOW6ENe0NDqZDDU6+9gvC2cezcvhHmYh56oQW3y4Vau45KvYzvvvQzHJ2eRLlSEQyic+AONO1+gYsxJaH6/+Z1Q+hUyLP2w+l0wFQtkUiH0wanzYnc0in814//GmbbAqLyyVnuljapVunHu3xpFooUyZfdOn8+AE3EHA78yboh2EsduHVN2i0vzy0gr3dwXTSOzX0BbKCHsvR3u21H2vM2mliotfEnp87jRG4V8WQ/PIYb0XgE0wtzKGQLSMSiWK2W4fBF8OiD/yZyxf//Afgr90gbhr0jS8jG8vNgPsF8in23A8+/gutvv0UApprNgbeeeh57b7lecsNOrQzH2SmMxZLo700i4PMLqIGBy9/Bnz9z7hxKhRLGx8bEDIeoDe5JBDrMpBYRXT+Gvk3robNi5vFEPkmnjX/5zGex0TRw92Afys0mZtM5tGsNjPUmBWp/4uI8xryUDVGh2ZxYJkJGHcRPtS0wnQ3YVp9GPT2HTq0hn8Nkhx1E6LrgvP29KO6/BejrA8oFaKUSzFhc3CDVY2eBeBitXJU5hVWQVfPQ2x14Dr+Jifo8PrDzJsQVN0JeP+wO6t0omFxawDcOvYT96zZjwOZAf7xHGGUcYOWqGZSrGbx69jieeuc4KoqC3s0fQHLgKtTY5K03hHXHJD/hdcJneEWNQprgIg1MM8MGXnz6i0jnLopS7Rr7cO1448lFiFwxX0B5YdVCpfPQ6zahrSC0cIE8PT5/1Ra4cmVUKg1Um008t7yEfo8Pm8IBBBwaRuMRJKJhkXtjOkaUfEvTMFms4fFwQlRYL01P49L580L5pHwwFdBoueZJJMTm7ac//g/xL7EMqazB9YbBK4/gX73HFADhFcpKUtpzJswA4ihmNQd/LGx9fkXD2z97Dte/773SuHaUy/BemsVALI6hgX54vX4ZtckD73bhGYAMmN6eHmvXNBUUqmVcSs3BP5DEtuuvk1YCSetcKU5VxbPf+B6OvPAKIu0OfmXzZjFVTpeLmJxckJ5jJBbH6wePYn0ggoDfKQDJ5+oGHgtch6zmh9MzB3/lCIrptBzZ3Nm505BSaFZNtEc2QPvUb8Ds74VWLUPN5tAUmJkK5cQFhHp6kaWNbdgPJeiHkZpH+8IUwqUU/Idexvu3XItdE9sEPsUUg/al+WoGB+bO4o1Ll7Al2Ie7r7lR0C9Nsw7N0YJSy2NqcRZ/88P/RL4F9E3cip7h66Q/yl5qS1PFxqyRS+PiXBZ9sQhi7DKokB10YfoATh15VGD+PI9ZHfNUaFZIVe0Wjzy22ayfTgl4V/wBu0QlMfUWMIIJv82GP51Yj2u9Lpyey2AyX8TZbAZbonFEnAbGehNwaB2EQn64XHaL590ykSqWMF2pYfXW2/H9p59DTVEEo+nQdcxNTQvRnlYVREK5Qn789LHHLUGEbnzxvX8uAG/65IckB+Q+yx4cX7yhNInmRER8ZzkNoKoVv6878OYTz+C6u26DQVOa2QUkshn0xRNIRCLwBaIwJHCpkkAqXx0Xp6akkkrGE5YxTbMlD6Kuq7jxnrvgjwYFvkWKpri0/9ezeP6r34HSVtDj9uDWRBK7B3vks1ER6/iJcyKWyckiVfL9bi/eaTTwTPI9mHQNoGF3I64eQQAXUMxkUc0XUWt04PLROjQkHNvFtgPmPR+FOjgMp11B9cI0bMkeKTzoCO6YXwK8fuS9DuitMjpPvghcvADvUATOgy/imoltuG3LDvTG4qJ74nOoMFx5ZEoF/MV/PAfNcOODE3swmuiB6jQQDnvRrCzhubcP49vPPg/OF6JD2xHruwnB0CBaCsWUnHDbVazOz2KpWoPPFUZvPCZV7XJuFudOPIpOdUlYdU6PlfehWUc5S3uL+rv9Wy627Dk2v60dUBrWXTACR2b82q1p+MPxMdwRiaFQKOKJyTm4TBVeDXA7DfQGfQj5nTISJPiYuj+lehNHz0/Cn+jD4U0TmCxWsWPfdWLd+/Ybr2PDhgkBqRYLWbzz9lsY2TSOz/zW7wo0S9RVu6/1A1dwQm74ZesI5vHLpJUjFe6A/OAMSOaFzMmEDqkocLcVzEzPYt2WCSkgqufOo69WQ38igXCIARiQnIS5CVsvlGqbmppCrVTFwMAgCuUKplMLmM6v4Ka778CGrZu7PUgLJ0iF1Ze+/Qhe+P5jsOkKEi4nYlBx96aNiHt5JPEI0bCaX0WzWsE7iwW8sFLA0dj1mAlOiKVBJ1OExz+DWE8NjUpTVFqJyO6PxSxr2LaJkmYgtZ0GflvgVDQsrizCTclgQsZ8XtQOHIORiEJfyaL6zmGYnRq0WhXhpAPG9GkMwob7btmP0d4Y2o0awmE3dJtdxk4PHT6FmVYHWquFXT2DGI31irzbI4//CDOdCny9CSxPzqKUycEGH/be+VGEPHH4PFHkijW8/tRDqBancfWdHxOf5FaxgsXUSRw//jI6dsDl81itMvItqFVYqaGYpQprWyBuFJFanZl/dwb8c6M4pk2djpwynx4YwN3JJGZTWZxcycBNmwe3Ci8FpVptrBtKIkRiutuFSrmGc/OrYsPrCftwfONVeHnyAm67407pD9I4Zya1gBuuv0GcNY8fO4KLc1P40he/JONcOQ+707UNA1fYNNz8qfvMNXtRqXzZD+waL7OQEE6F9Aht8vBWLswgEY8jkIzA5XJh7q23MK7a0BuLIRQIiyA11Zq4kzGgOcqZnZsXUetkTz/Oz05hZjWFvbfeiN3X73u34c1RDiu+ldlZHHjqJbz16M/gsmkI2W3wmwp2BiLYPjIIl4gn2mCqbdCo4aHzS/irk4uoesZhal60y0W4DSdaFNmZ6MAR0qRBzd17IBgUmBGR2JW2iouRcfj27hTlhyw7+UsZKKEwyo02zIVldCjhWq2hE43CVmvCtbgC9/xbiOlVeBUde5J92DU2BrXewOzCLOYyaSzXGpjrNMVtQBM3JEthn8UVFbi4e5Ef1GiUMHvmPErzK9gysQUbhteJ/8nCaglvvvY8ypUsbrnlvRjt60W7WcX08hJOzE/B358QMdA1vgcrYWI4K6Uy6sUSTIIyllZRZ/uo24z+/wYg/+5QFPzO4BCuNlxC9yQGoFRrQne74ObwqdFAMhHFUMQnhVC1oeLM7AJGB+OAy4OZW+/EwZlpGHaHGFCyAFk3No6Bnl4RdZ+emcbhU8fwv//8L6RVxxOWFTv3wXX9V7hl3vTr91lVsIxuLEQD+3YyFWFORhxb92jmTnnstbdx/fXXwfA7hSuwfPgw+hptJCMRBANEbniES0zaJQOXLKil5RUsL6UFCj6zsog9t92IvTddJ2MbUcziLFpR8c6BAwI7osTEyWdfx+Lx44hrGryajnHdhc09cYHlc69kE4dkp7dWSvjDIwvItr0ii8FGs82gXnMHjiSw/hqP2MKyXZT0upBJL6FUI0VAwTsdH0Jjm9Bq1NEgCjwUhDowhAxtVPMFmB6v7DDQ7VB+cgTqhUkMDyxgqD8g+njUSxyKxZBNZ7CSWRaUiOF0wuuLwOa0CXKHOTMXl8gTmxSRNEVlotmuYnV2BXQlatHyimAEJvktii6VBUbPVIa+HPx87Bi4eyLo375NgLdrozVOoESujrt8uQyj0cH5g8eg0VGqe/S+61snf7cgch5Nw+/1D+N6rw+NThOZQhkX82VEYmEE1LYEtN3twcaBuGhZz6VLKFXKGOuPIe/yYfbWO6AHAyJWRDZfMBRCwOOTIpIgFGoJnTxzGju2bxPCkk4IX7fRPNp/hUj5jb92r8kVxUpJXI2kALHQMOz/EOHMpJI30WUz8F8//E984P4Pyc0xbDpSZ8/Bv5RBMhJCglYOTrc0R7l1UoyI1e7c/ALOT15CulTC2K5tuPvee6wqm51rvhdhPKqG5198DTOT0/CRHORwIDO/iKVXXkcil4dPd6KfBtYbhgX+L5rFpopSvY0/Oj6Ht3NucV/iFER3+NE2fOi4FWy/xoO+pAd+rxODvhBSqVksFQrIZis44eiHfc8eLJuc/GhAow73bAfqW/OozhUR/u0dSAcVqD86AN85E/ncKkKJHHZfx0mGCjsV8Tn+qzdQr5MBR9RIG4bNJSmLtLLWUOE8GlkwMAeDhTDOraxi6chxVJZWZTGygmWg8k8ad9MY0uFwSXuGTWdyVrbeuA+OZMhSniDQttkWG4x6q4x+vw/7JraiXMjj7//mnwDqNHf4s5YVGEzdKojIvXEY+ExvPzY53KhXapihTmAmh1s2jyFKnZp8FlkFGKcymcuBQ3NL6PMHoNkUlP1e1D/4YTRoItSwfLFkoxIJX6PLhtNFR8jtcQrFV8hQbc6CO7j2SrvWm379XhEn4v+grTpfEsU6jZQdYtNO3WSn3SGUyge/8e+4/zd/WXZJt90utq0Lr76FwWQCsVAQbu4agDW/bLdQpep9aglHTp9BoL8Xv/Kbvy7S/QxyfmjrT2sHPnz8DKZmFqVtQk+y+XQKflP6ygAAIABJREFUWjYD/9tHRBg8oANj4SA2D/WLrmADCiq1Br5+8iIemFFEqbRtBKEZcSh2H9paDqPbSti4PoFYwIsoP1OjhlQmjdmVIg63g2jFh9Hg7LNaA56+AOeFEryGUyBl03oK3o2j6D+ZQ38ijJOXFrCULmD3TW0kerlQu8k9A61pycWx5GORJW0LTRfYk4Bxu2bWRImL0ird5Gs1XHrnILR8Bdt37sRgb78M9c+ePYMTRw4LkZum2X5vQJSruNvVdAXxzWOygAUR3WrAazOwd8N6DEXCsENBIBTA1OwivvKNbwq94hfuvBOvvPgSzp67ZGn2dVQMOgz80bpxGAUWaArOZ3JImw3csWEEg363GCVOZfPoi0cQ97lxYjYlQpk8DY3REcxev1/IWmqnO8YlpK9rzfDuJmbT4XTZZSGS5Ca4RAW4av0V+oDv+e37TbZcuOoskSJKa1g7oIM+u6q1+xn8z2bDM48/ibs/fDccmg6304nCygrOPPcKhpMJJEIhmUjQ0JoByKSTzLrZxZT06H7pt39TChm2AwSq31XulOOk2+KZnl/EzOycxUiDCUenjdnvPwikMzCERNLA7rFhDEWDMndkXjpXq+M3nz+DtGsdFFsUqr0PbbUN01bCVfuD6E06EfO5EKZgOXeSjor51VUcnM1iutKB3fCjMdlGK+uB33Ai7rajiTZmZs7BMJuIJUaRWc1jtC+CaD8N+mYQH6BS6GUSkKEZQkHgoqs0OEe1rlFpd9BoNCwDR8viSeiNbFPw6Jw9dwY7Q0ncfccvwM2eIWmeKvBHf/k/sLK4iPs+eB9uvv5m6QkS7PtPD/wr0BcVbxMu3pDThmtHRzEcjspMmA38gM+LQi6LI6dPoGPqiMciQmN95NGf4OL5Gays5LDBruP3hoYQNu04Mp/CYrkM1aVj/7pBjISJcWzj4tKqAB16Qn5MpzJIhjjHJ5lqGOnb7kTDyThxyGIQsx1xCrWooTzd2EemCgZPN8kDJdUDdmycuDwLvuv3P2myN+TmMdwlrnAYT8QK902O11gFM0BrlDVLrWBiywScVD+325FbzeDAT5/CaDSMZCwmOQtxacTzccZLLshiNo/h3TsxsmmT1ZDkli0faM27hIBPIjIaYoCSyWVxZnoGl6ZmkM/mETp5CqHFjORUbJKHnQauWT+CGIsdBciVqvjc1AJeyWtoNJ3QXSG4A3YE+10Y3dwPl0NFwOWEx2bAbdfFmiBXr+DkmQtYSKVRKdaQWeSYcRCuTguJkBulcgbZJmU1lmDz9eEDv7gFN2zuQSho4CdvXMC5paOIRjjvtslYUaGylkiGdFCo0gHeOk0IH+P3xElTpCmspmyDuSVMlIoF2FfmsT4Ywo2798EXCku+9/lvfE1mtNeOjOC6a26Gy3BhemEaX378x+i9aqPF7+h0cOPYCK7ePIFyoYxkT684mZqNBl57/WXQBzoWiUsTmzsrU6GTZ87g9MVZxOfSuNcfQSlbwaVCXmSsKb27ezApFq989su5EpbyBQz19qGQyQv4mMoT+tg4Snfdg47PKfQMIbt3kTlsjXGDEXSVpFnMLmhFywVp9QN3btp0OQDv/eNPm5b4ZFuqGeYsXq9HkDHsfDvtzPUMwTKnFlLwO1zo7e+Fo7vlSt/u6edgK5XQn4zD5/Vbyup0R6c0Bq0b3B5suG4fNDocSand7WkLjbQjoMZqrSwKVPSPuzA/i9NT00itpEU1PlgsYve5OeikZLZYQTYRMjTcde0uEIh8qVDH14IqVtq6yGk43MQIeuAmeoaIDYchpjvMYdnU5Ux1IZNGvlZHvW7KDPPYSyv41Kc+iWvGvfAqGqpo48D0Mr7zL99Fx9uLL//VhxBVNPzstYv45k9fxuZdPkRjLgvIKw+A+tIEolqKEEKG54elVUUXbcQRHP+9jDvlSLb0/GztKtRiBp2FGfQFLFPvjDuGptMD18oFbOnzoVFt4OJKGfnQkBCp+IBZ/fZ3Ovj4++9EyOtGiSpjhQJOHjsqHOvhoRHRDWw0eF/LyGQzWEzNYWYxDdfRS7hJdWN+IQ3TUBByOVC3qdgxEEfIYZc8jmO3lUxBjHBsqol42DItxMg6LFx/CxzJKAzDatOIuwJ7jTYWIdwJ5QxgU1kKRjnPhJusYvfGzZcD8P6/+IxpYfmpT2iDi34fJGirqrgeMnaJXOHO9sYbb2HH5q0IRULSOGYRQnnYN559DrW5eQwnkvB6vVaHvtORAKSgTdPtwsabbxQvNQYyy3rZHcQtqSE5Ur1axdLKCs4tzuP42XNYmFsUTT6hdjY72F9v4T1MyMtFLK3mUWy0EfEaGBwdxGS+hgPbJnCeBGqHIXg6KwXoiMOSxupeMWVqwZluk1qH+awYLRNbSMWEk2+ew2fv/S0MD3nhUBtATRWg5ddeOYBjb9M2dRgLi8tYKWfgDVewedswwpGQeLsxGLhIZfJgmtJy4UPg3xkkcrJY44B3VWNpwyXBxw6DmGxrcOgmdOnTtZBvKfQ9h5NK9cvzUtS5fBG0HBRqp/2XRRpLT1/E9RsmsL4vITyMfL2GhaUleWY37N0r0nf8jDSYuXDhPFazq5iamcfQdAZbK8ByOi9yvCSQdVx27BnsgdtGLgi9A5vwugO4ODWDeIz5vUuKtVIigcUbb4UzGbMEoFwuSTEYgKLaamWncr25Qlnklw2203we8ce79ZprLgfgp7/w303eBLHC7R61PI4ZfPw7Q4a7IYPymWeex77dexFjg1bh/FWXD/r6M08jPzOD8Z5+eH0ktdjkQxGoWqlUUbQZuOo9t1uARCairI15NLEqrDexmF7B/OoKzkxPYXF5GaVcEfViRSwZZHbZUhAt5nFnS0GCPbRKA4pNxfjoEJZ0A+s//hHo+/bhpbcP4cUTR+FwUSKYxioGKtUqHCx6Oh343C4pCrgTka7J3ZLwonKtiexyBhePFKA3dAz1xOWzkXroH9FgdxtYOb8EVakjGjeQGIzLtdkU7mJWwcF8TNod/JPNbgYeIeq8BgKFdR2Vcll6p3wwxPkxtWFwMp2heI/KHZNHl+GwWitsZvMY6qoNyM+12X6qdYtFXd7bZiqokoylq2I0yY7GrVs3oMcfFLcAgnfp2n7q9BmcPnceJ06cxm0dDzYUquLbQv7ONJl4IT+u6e+BRwey+bxU4LlCSfL/nmRIcnY6H60GozgwvB6J8WHEY0kBAzPlYAuMVYYQ0iQYgXOXpkUW5dix49iydYs809/9xEcvB+Af/P2fmmSQyW7Gi9E08dyQ1gvRtlQ07bZMHnv0cdxyw82IUVlTM6SiWjxzHqcOvI1sdgXrBoYQ8XN26JKxEhNY2gtU3F5svPEGyROos0wUBx9wpVbFfCqFydQyCo2qHBNrXiVUSy3lCijmc2hWm9i5WsLQag62Tgcxj0dUmzwTY3C9/wPo3XoVKIRA1abD05N46o1XoLsIStVRqVZkdQpn2WCzGyIGTpUG8pOJXmYbxWEYWF1ZRWa5aB0b9FrTFPQMBGFQA4XDf9b3pmU9wJETNWqsCpdGftaxKwgiMtw6pgh1lkvFd8dgvI/Val3k0pigr734c2vN5S6H23IWJY9E0yyDHPbRiE5nu6frAcKNgWpjgmSSNMpyam+SoprL4aYdOwQgwmeTWk7hrXcO4+Spi1golPCbqh87dKrPObGcLWG6VEbb68A1/X0wzJZgElvUB9JMDDD4uIMzAM0WnlxYxQMrOQQSIUQCUXFB0uhkNTQoMsxr7adwMCTiliFxnFdkqsMhwt233XI5AP/yq1+gmIfkf1yR0oTmxcjcl19r3epGwX88+hhuuPZ6EbG060586ytfg6tSg8dhw0J+BT2JOAbitFQIye5D9VOuvJxuxwYGIEUrWyY6rSZK9SpS+QwWaSrdYfHAAsRSthIF/Xpdbnwpm8PKwhx+p+2CefoMKvUW/NEolP4ktv/ZZ6FH+0HSCY80zuhpu7VQLuCRp56UyYMc7wS0BoIoV2iwxzSE/Trr4bbYKiHzRTyMVVRLFbSaNXjcXunlkYTDBcnFxntRrVQlHRG7BtUaUTLAWZXKHF3EIq0knO5NZAny37ISFvqq0yO5H1MDLrg1Lo6wB+k6xByKBV+1Ji0YpjLC8ejC4+SYb1Om2ILP8XPx+GcwclHz4YsWS6eNVmYVpZVl+J0u5PNZUeCivh/35t93B3GrYZN7MpepYJF8DaeBPT09qNRK4nqZoHwbvZ+l3rGEB6qmiX86dgbfW5xDs4uQ8QQC0HxubNq909LDYUqnaaJgwdSKi5sZA7/Xbrbxkwe+czkA//Hfv2gyUSWAkSW8u2vNTvMZ3ggnJWV5YZqKH//4p7jpuhvgdNvxnS8/gOMHDuHOm64TKE6qmEYsGkFPJCb9QZrbsClJXb2czUBy81bhHpdLFaRXV5Ajt6NNUX8V7SbdwqxjiNUzCTFrQpRsYM4tTOPX0lUkayXMpzJIx8IYv/9jiG6/FidOTWNsLI6YLyzkbo6meC1vnjmDty+cRL5clIdCFf5Gqy6MOWn4dqcERFPbHZw2MN9sicQIF2CLGshKx+q3mUA2l4PL5ZFFxM/G32nVsZYKhODypA1BUQlNJEdEu9lhE22ctXGn3GcqLVC0hyBYOkx1J00SwATqEl3DHMxkns3cqi2TDZoGCnq8TZZhW36OC4CFI1tkskF3OcHCUlMJ4m6K/s7qwiIy6RyqpQLMpolgo4hf9cSwS1Mxm87gEs3CPS7siEYlaCgL57Z3YDbJCbE0/7hIpot5fGU6hf9amBdXTFEAcjowtHUCoxsn4OTUyUFEvEP+H3NLtp3Ej5onX6eDR7/4pcsB+KXvfVn0bXhc8E8GGnFmkouwl0MUcVeD5MSR4xheN4zXX30L3/vqtyQ4h/t6sGm4V8yjm0obI70DiAQDsvW6PX5ZlQ22bEbXoVSqIFMuIMNxG5XdNVWOLzmuZMck/pBqWk05RnhIsa/GTn392HEEFldQ9Xiw7a73YXTbHqxmTQz0+QQ1Ewy7ZQehKpXL0FFqtXF8+jzePHkUusGVx93Mek/2qnhDmZexHcTcpkV1JBq+S+FDioLldytcV+46HRYHDCSqulq5H/Me3lR+ZvHOpQATF7O4BHTk3/HGW2POjjUmZL7XasniJjuOaQCNutd2T8NJfW5FtAKZ1Etiz8/a7a+tiQ3xd1gTCIs2YbV8rPdae0mlLAWYKhSKlblF5JbS0m3gtUYadfyRLwJzJYuLpSIMn0/cBoKGhpDbLuBi4XezN8lraNXx6uwCvr6wjBPlkgV45aJRTWy+ahvcPp/0K7mJ0WyI3RTLH9AlQcgZEBfIF//n/7ocgA888k1e4buIVQEjsAUjxCRupVZumMvncf70BYxPjOEPfucPUczk5WL9ugPJcAg9yTCcHhtGB/vRG4kKEpgKW3zDHEVpAj4UKBIpUrk0nbZLIk8ZYIfNbh3PHN4LMLa7kmXnaEg1XC2UkF1Nw+FxI+jyY+v4dkQjSfhDXqxmmtgwEkQm3xR5EbfRJb6bbRy5eBavnzpqJf5dqygGk86qTTgXlqIX7wHLIx77VqFkSgEjc2oeb23reOPP8rq5ezFX5P+XJiwLnkrZaj53iwYrgNc81lSBoq3NZ7m4ybHgNXc5O9YOygXCukNMfVjM8OimWIAix7gc2Z2WvL/0AruYS35u7jhrO+qaPO9as5XSJWlW8TNzUuAx7fI3O/iEqcFTayJdpbUaJfYMDLpdCDh1QWRTz5FHPeO6XGvjhalJfGs5jVnuvBL1XVH0tbqXuoJ2Q569z+eFx+OxbN6Ym3bNDw+/+urlAPz3H/2bmL6KomXX34PbuXSzecPpA9duY2Z2FiePncLt77kNH//I/TAb1grUmRsolppSMubHDdddhaQ/iHAwKEcWf8dyNou0x2HlGZSBMxyw6Xb5oDxiaAnFQoD/lvkOIWHUAaToIXeAeq0i2LcG4fE8QylwWa5i/9VXIxrqE4X6QMSGct5EIh4VhSpWvWg3cG5mGs+fOCzqVLQWcDidsvtx3MgpjTSSu8cWPw/fny0LAVCqijV6Ikq7K2/BIBDdm2ZL9P64E0lAUoqi3ZZckEbP1k7Ha7nMNKTX75o2DgOJRzmPH2lPdXdHCVAu1FJZAlDm9AzqLvWVxzlhVwxApgo8siUd6HSEC8yWC4N7bddljFAtgQ175vVLc/NYmplHp9FGVAvh/mYNoUIWKzL7IX+7iUTIi16PSxYsK2AfjcRtOqYKNZxJLeH/rCyiuNZuYQB2fYOpBiYqrd1G9LuQMRZnXXyotKmyhcsB+M0Hv2bypq1xggW7390R16YVfGBT56dw5vR5nDh0CMdOnEK9xv6WNURbeziRkB937NuJkUQMbq8dAU8AiqmhXa1gtlbBjC8EO9G1BMZrupTvrN44E2XOwBXNxJxfU+NExC2b1lB/jWBjYRY1NFUTpUwGN23bjeG+AUv6jYNw3mdOVZptTC0s4sjMJWSqJfGM45ErUCQ71fOJFiYypQ632y1/L3PH0zU5Oi0sJJvGlh5hi94gBAywv9fNAdlb5HHOqCJebu0+UsZ2LY/T2S0QQSJdphEU96G8hdbhrLh7JLNX2mTvkIZB1Ja2gmpth5OCh3a2XR1t3pO1NEHwfxJ8vEfMHy0GGv/k7xBnyy4hiM+J6OXl6QVU825EnYOYPXYUN+llbNTziAftWE1l4Xa6kPB2TyWYIrdGDclzmTxypom/N6tocEF22C1gV4MSIRbUSiYi3TRAfIVJjOrmBILGbndQvDhzOQC/9/i/yx4qAjdyxBC6buUwDG7SHHkc/Ojhx9A30IdXnn4Oc7OLqFSYQFt+smtvSGWD66+awLbREbFW5RBd+oVqG9lKBW9ma/AMxi3Ikt0puxFXt9AlYTU/5cYzJ+NuIVWldWyxnWKJbVs6dzxCpY/W5jGqIBoMIhQMS/547tJFZMtFeAJBYZa16i0RjORC4kvGYVIMW7qBDHq2juQ4lP9nOcfzfSXXIjVVV9FuEf5g0R0tqTOLdcZ/Q9cmPgH+HHVUrIfCLkC9Kx5OJCD7jpxeaWg32nLEySnWFS+VwoNeKm6XVWR0c01rxNe1vZDPbe3Aa/owRKG0mEd20z/rJGHrxkoVWCqsiZen5is49FIaibAPu3buxE+eOQ21ehG3Oefwi2E7hp1OTM0tYXxsCE4bA4x5OFOnFuZLVdQcLnwxSOQ8IWYt69pkDGctGOGldBc6g0+uifdQ7pPVfpt7+a3LAfjQEz+QIoRHi9WxZ4Vo3VQm5ExIOIh/5aXXYXfZcOTVN4VXQRg3jypxWpd7rcDjsmP7+gFs6u/DMAlKgaAI3fAJPv/KQbx47DyuuudW9NHVyEkfMms35B7CnZAX1FU0Rkd2BQvrJrkhL6QrMcGLIdfCzofdzcP4HuQsc0fgzi05mqaiWKpYRCdajJH7wRZHrSG7lRQPIqhpHcMMbBmfdaFpa4URv0fbB8a/y+6Uz8X7RRM/3mz5XF36AT8Tb/QaI43qUbJbCXzNENcmEWqinx6vW7dBJfm/08Hc7KxMFhKJhPUcFMubr7tq3j1WuRPKlIWpAyd/zCerFAC10iVrSmJhCy1qrbXwysUaqvM6hmKDyBYr8AUDeOalcyjlZrC1cRp3+Zq4c2gIp6YWUWy2sW1Dv2gWshqfXFrGSqWCdDiIb/scloA7d17DgtXx+rgQuGj4+biwGROygLucEOnxtpo4+O1HLgfggz/5Ader3GDeOHkQXFGtpiTh3Jm+883v4aO/9GEcPXIMLz35tPS3KFUr4ElWqPWmVIQew4ZtE0NieEfZDeZjLrsHbx89i/986nVM10oYHOnB7t07MLZ7B1okVEtS3YZNtclOJaw8CQbrvrMa5JfsbbH/xrxJLpBWCX6/9MuExyy2rwwE7la6HHX0thA+K3cEdDA3P4doLCYgCgY6FwF3Px67ayqq1g5p/R4LOKEIAJQNYAYNhdAlAGg91qjK1zzmqJFCZVZZxN1hVKlcliScsCouMsaS+PJZVYal3s+c12aXImtxfh49gwMyRbKEnVgYsWfJ6rEpD9VasNZGkcvlZBFLC4YVfNc9SQZhQuC3+JQM1DrplKfa2ByL457rtiNXa+C7z53Glu0DePQ7T2CXfRrbKkv44MYtKJVyePXgBST6wxgZiCNXaeLwzLzQX3PxOB4N8HTgdKe749EZ1emUxcMuiry60CvZ4Vm4sbjqplIv/PM3ryhCHv+2wDOIiuXNsBwurZXEG9qsNfDic6/+v+2deXDcd3nGX620q9XqWEmWLcd3LptcLYeDwxUCGRigTaGBDjQcHQbacpSStI1JoKFNuQoMJQxTjk5hYKYUynSGFsoxZSgkDEc5YogTDImDnfiQT9k6VtrVrrSdz/O+7+7C9G/+imY8tqXV7u/3/b3f93ie532/9ozrn2arhQH79898zmZ/eUTKWi6Cm+MMCdLM6ZExu/bxl1v/WsMuuWSrrRsbt3t/dtS+9N/ftjkMurBmT7pom21aN2HH52btWb//Iqtu2KCpBhyXxXtxPIOEmy1P5AXgFkj2Hapg/AMejnCGEVI48FhoBaBaxngUsnRGic8jIYfCONmthNoMm1SxLNjExKR0c+xgsQ11PBuH6biH44BEmA92rwbs4FH6OIDHvSULC+iKMUsFIpGFN3nxM9IJDoEkbK0ODtgiOOfSknJRcdYoxQ8dMpiDyfXrBc8AVJN78n68hgn0SuR1ApWH+Hyg2nSA7isNGam0iJxQGpuVzXxuoWb3/Oej9pKn77Ybn3GlDVfL9tEvHLCnX//b9s47P2B7RubsxkLDLp2atOoQh3M37Rs//rlNb1pvC0vz9mi9IQ7/7NYt9t1N6yU6xl5IF2jKIm8mlybNYYIDa6woo6LK88AULHz1/f/YNcCPf/5jbVVMhF2h+GBi7vp5+N//zvdt2/aLbd3GSWu06eVdtP0/+KHNnTur0DUyWlVf6yznmP30F3b5pk22bdsWzbc79PCM3f/gYTu9fN5ahYJtnZqw3VcximLVzp9fkGerIEXv77Ode66xkW1bdFI7Kjuq4KzueF1Wk+Q24hqR1gFPqP94QFUeBkjIIV8Ec6MZ5uwZhlNWBblkisGC6TgvYCK+T9WtPMXhKDbhSmNZGjp2NvI0jJgeXwzLgWg/BZTXY6ibN18gI/ZJsC7wxQDx0BgpjUNMilgrDkikO1qdQOsr4zp65LiNjAwLN3OPh2C1LfEstB2KkxYbXipof1aZ/1FYkSoR3lca3n6KIXC6ZRZwXP+hw0fs2Ve9yE49eNB+78kX2ejImP3HPQfsCz+4z6anBuz8zCG7emXNXlBetV1TJalojp08bwePz9jOXRfZ4uqK/XLmlO3fstF+umFSfDcYLqGXiWRubGuh+3MnSLpBnu6zqcEM3YP/1/t6gOh/+PQHJdVHx4+Fat5bm+aZtp0/e84euO8B27GThvKiLTXqmmE3xxDz2pJyNoYiLjdaag3c/+Vv2ggoSZTiJK81uukKZtPrp+zxV1xqtDMMM2WT8AGFBKTSqNuy9Vtx42a77OqrFX7afexwEvQ15XWJ/GehIsoLTyiQ3OdRg3WtachmUQ9R52ZET0vevPhaHjMUo5Q5Lh1z9QdMg+v6GOJIQSAD17DOoO5UlOBl/foEvcAFi4bwAoGToPjiNQKwA6rQfLxVxh4P2kChrNyZnImNA/ipE+upYPBgMqglp/YE0ZQ6OCCRQt6V8ArQv+LQFad44kRIMSiKvKmsT2vC/6uFEbty+1U2uFy3gULTWv3D9t2HfmnTExX7+je+Zvt+OGM7B8ftJRdO2rOnWjYyf9KOnF2wM3Pn7YItm2yu2bQvTlftwZFKiCZKNj7OKakQCiX3+gLfiUROSWZhm6kAG+uLf//hrgd8zz+9r00sd+bDYQpGzDIN89SxE/bTH++zJ1/3NB1/AKFM6yG51fxCzWr1JVtYrNnZE6dtaWHBDt79Ay/peIuguvok5y/aVZfusLHqiI1V0BoW7NzsGZ+VzDjdAurrabvnvp9p/soFO7baNc95ppVGvFeF0V6icbQ5TKGOPwmf8DchC080OFIx8DZp09AirrUjNLS1YTBSrE4TCxQa2jIAHih5IF7fk2hSEq/Eoe4SalJ1GY1Uy4x0Uz66Jk8H+4PRDZVdI+hYqhchKhRCuoVhFAvMxHGPzWSrFobH9bZQ8ZQV4ogCbAJSAHBTro3P4ndSYS15W+SGrD09KRQ2LUbba77zstaGaFVbXLTN1Q32zKufIeiLww2ZP/2lL3/RfviTH9mBnzTMijtt3dS4vfo5W+3F8z+30Zljdmp+1o7N121puGL/tm3SasPDSpVIe4gujgM6epKqIMIu6VFirJkbEjU+d+cHugb4vk/dpelYHHXvlVvQP1awmUeOSjSwYfO0QErk14yQ4H6ZaXf8xIzNzMzY4tnzos0Ofut//STMEKQSY/EW9BU85YlXCJ5g/h+voclmoLlmrZkFG79sh/388FE78Ai5ZVvHvl5/w3Ptst1PsPMLC8LqlG9UKvIoPADXHQ7q9Sn/oWCQFm+QIgkP5gWN+p45vyIeFNjcWYYhjThQTm6HQbqcyrv06o1aZ4qA+M7Y5eSiWV2uNJcVmvW+0YWGQcKFiq5DRBA8rx5EhFDuZZg5NHF4j/qowTZbqzZQcIhDGBoT/jV+t6gcMKtKPpN79465aH7i2aHY4X1CgMF6KV3QQeJ9gr04uuL4seO2eOK8XbB5o42Oj9vCcs3uv3e/3btv1Z5//bX2mpc+1ZpnB+zTH/us3bBywLbXT9jP5ht2dt2EffOKTVYYGLTqWFXGNjaGPtHTJW/9BeQf0GZTjzmFB94wWBs8+Sdve2ePB/zkXW2SRjyVwpAqQA6OWbXPf/ozduMf3WT1lbqmltbrawJr2VVUgegBT504YXMnTllzqWYLDz0qr0ESzc8JnUzL2rF1s40Z+hrCAAAY60lEQVRz9OfEqEIqM6IHQPPnaza+WrKVdUP28NFj9sChozY8MGjr11ftoidcaZftfqL19xf1MFlAdrYULAEvJFfLguP6KV5WqP6AJooDakbHa6rDj2wvNpiorRjImTCOxmu0EENgOKwDqEBL4DVMSBov1CBGgSGWBvvt3OysPOs6xBc6HcBPJqIKxbOSn+K5yCW9kHKQWmF7zRuWMFLSFahPbTCgmX7EGYyag+KrK0Xy/BSgnVMrXWZGIcVDFV0IexSbjAIJTBK4hmZ/vs96cRClspYB+pMdcptdXLAD+x60J171AhtaKdlXv7HfZs407Oy5BZvun7XnV0/aaKVuJ7ZO2szUpJir0ep4MEp+EJBwzxhmoI0svWNs+n7Paz1dKtinbn9X1wDf9tH3ajQHyW9WkNDGS+dr9p3/uduufeHv6PtLHKuwUJOHwbgyqVefyMxJW5o9Y/Vjx2x8eFiTCDg0kMqgUuborraNDpOolm2gVLEtF15qSw89ZMvlNSspvLXtyMnTdm6hYePVYZvevsWuuu5aGx8b14ILEwvKCyNLr6Lwpwb4NVtYXLBR5EtBTQlDpJhAHSMWBCDZBxSBS3HPeBCf/ATD4dMgVFRwiicC0aQjBQ05/UWFjPfxkN22+fk5qzBaGPFujLNDO5i5qVIH1CpskKbnc1rvgsvTUcdAX5F7q9DqzHHhgJcQdkZPCca8sMARDkOB0fYJ/+M9MTYHoP2ztSlRyyhlcKyQ+0N2BgslQ7Y+PUtm+p05dt5+cV/bNkxtsSddMm6VYtu+te+4fe/ew9ZuL1p18qTt2r3JJmk8q47ofQREh5iD1IbnwsZ3MsMPKxIeGIcVJb35z3vf0TXAv/zgnW0SY02ykhXDa7bsnq983a552tNthbN9Vxpy5TwAHipxnJzF2YA1W2007cyJE3bqwAEbokrVYTUAtAwWqFu1OiY1CrzyU697nk2PXWA//sy/2JlJl/gAW4yNV21pzWxqxxa76MrLbWzdehshl0EEgHpF10Z/w4qUM8l1Jmanvt7A8NAWygDovgOeIGnnlEuGeDcdtedhKVSsNAUu00hP4QWlx0KBc8I2yGMZoDz5I3SctycoD9TGQBrFKe4wG14l67MC81J0CWpKcESE4VJJ2iNBXsXioN4fbw+UgoeV0qVYlv6QXIpigwggFEBjVFqddgDuQwyMJoC5p0sGKYs3hW8oPAzdgToVkHhpNtvU2Fa7+2sH7bZXPktHtXLQ47nlFfv2/jP2kX/9to1uqdlTrvEzZMqcjUxeGoUH9yTlj6RweD0nJvyZ4fRcfaQid7Vln7itxwO+8T23t9VUA/4Gt6dQZfa9r3zTrrh2j5XKAzIitg8aN/A1XD7ouMvOycG89e788aN2/PBha8E+9BVsaGzUlpsNW5xbtObcolWGBiVEWD9YtfrcGSuOj9pasWjzKzXbtPNCu2zPHhserVqhwZDtgpU55kEL52HUAVbP61hoPp+Fz8LBvQ6nqXs1y+sJRah1HZh15Qn5Id6EDTVcHvZz62JuSa22pM+iNXRiYsJxPelzu5Uni63wL++LgTHA0dkVfhf2J3lsrj+Fp9Zu2MjIqPJGNhEXS57K36hHVhrNUMC41yYuJa3FgxX9Fro8YbBB8idbhBGrwIF14cjaUklwjLDQ5SXvblSbhaczjGQTbNVYti1TO2z2wBl7wVOvsGIfWCLaRGjUPnv0nNmb7/qw7bluo01OTlm73W8QXA4JeXjvzJZUzuf5rjyupkKsds60Yx0/0RuC/+Qde9uSUQ/4QCF+6eB991tlomrTWzZr7KpymErF6acVP6YVaQ3ALioWAdm1ZVk3M+LWTa6TZykjNmCyJ5Ve8qPkRiTu6OnKgzY+OSEwk4q1gr4OegzjAT3nD3BGaPB6OeGUQWkCVBQADn24UJMbhcdmTg27fPuGzXb4kUeEOVJ1KgxiHEs17VApmuGtI5TyMwxFr4/pDaLpgptWXhneTMbWWhazItC84WFRBQGTTFcbGhXC+JEUJvBE2AR49+aqe8xelqfMxgBLEzu1GkemNlwgEfmUDDDgIVdcOy7KpiQ1ynAvqjTO7eVZIZjlSDTSBtIPNunIyJRdPLrRLkKP6MP8NECAs/tmZmv28bu/YtPbR4Uo6JrDeNmEI6OjwvzIcXlWgo5wSsmKOCzoa24F+8itd3ZD8CvvuKWthHWIE4FcCPnQT/bbpl0XC+PhZ4QnknMJJMHBOP+X3KFe19gIOt/wokMMtqmOyYA0YQt1sI7sROWxKkWFhAR4j1BZw19ieNwUD9p7ShlNu6oEu3vqD8AnBl+XwWmBOqez+4LIEGFFSiVdH/QcIRhKjDk2QBup8cuKEhBaTVlqK3T2KnM/chfyWdoVUr1cHQHkrXc8HIYLFYeKZbhc0b0TlpVz6WgCZveBz63YIJUijf8UNYCjmbQjUgjxh4drD8+soe4L9dDAYMc78kwyh00NokKdlDmhSYgw6Lipy70cYutTgZCHRcr/FgpWqzXt+sc/xdaOn7axIW83pT1ggXEalbLtP/OwHXz0YW0w7pF7Vq9QDLNyrZ9joVm8aQxzKHuSG2eNP3br33UN8Ka339IG1+McVx7f/Lk5O3fqtO3YeYk1+/tsqN9HQDhY27TTJ0/Z2go8a1MGh9iQ6eT0hmqhSLajCqJhRq+rDDlo3VxV+S7Ba+RQFDxUfRjqKoAqvKwq8qb6d8lPE0mX14tOPMJNUme+s1z5wb+5hjRAqaAFtXgIZcN4jurgLo1HTkEq6/KCJao3jItZLmB8GQo5Xmx+bi6kWq72SKiHexAUsdYMnSG0GWkNeF5TZLAemjDCbkgF1sgK2uVTQC9gg3TJuRcsMaw9aD9yXDc4QrgbY9dww9NEiJZnpwWAiQyo0DUFw5vN3Ak4qkAmsHF8o1287gKhGmgaN23bZn3VUWu1V+zu+75nKwxFJ8QK4gKALyncMgEsGh7lAYWZymaCuSG1C2qOQvBDN/911wBv/KvXa+ll2YV+++qnPms3vPYV1urvs8E475UHC96Hx+OG1k1NQQ/ogwSIBjWEcSCPyhAIs6DuOrq3NE/ap/EX+wsdTlbcZqiweb3nen0CSnl/MDUqz/zq0HPiSB2cZUQuhi7IISpm9enGpAJJq/rMTpw8qbyOzwRHzIeY3hCU3lXZXqEK5uCrH7anTlLk40jm54UhOj3nkipaGtRIBS026EOJvCeiqWMomHDFoT0Yi/O5LiDQ0RgxS1HHpEWnnSfseE8XtxT6UA757zdaDrfwUCl8PBQ7zZUANV19eGo3bAzaIxGiVAwO4wFD9CZyIg+erWiLcwv2hCuepN5qenNOz561Hz2wz4Y5zRPKMxQ4pG0SxWoaqufIYp+y4IoN4pskwnJEgA/d/PauAZYnq+2du3bahbt/y449+LBtvnC7DWL1JNettuANFnX99AarjI46UKspTn7TChMAuWpeYoc7Sa0bV+hwJkCLM8A4Dz9PWL8bKmAtILKqMJ4MD/JkeKw4tUmV50C/qjkBn5GnSYURokvX74UUSCdzOja3uOzgLZ/F+2aXWi6ewnCJJh8/2Z2KNBN6lDVQfRggNJd7YVpMHfLg9WzelIv1D7RF62FcNCIT8krFfmss1Zz9obIOflQLE96J666ITaGwocJ2T+ebitt11fp8bfFXPDXXkOxMenMMMEN85quqVsMhOD7YFb1SQTMijvvmaWG8PGN4cyRZrWig4r1YC7j33OxiQaRiBzd1+ZeijqCgOF9E+axHmrtu6THAy593bfvkI0esOlix0YmqbXvcpWrcJnRBsyB5EmPAB2vnkeQ6bOAhwV37IPJwYAbNgnQJFO14JLrdEEUVJvKos1O0E2WAwakK0fdGGr6Qk/PFZ7JgdcmivIcjQ75A8cTgeibDI/+XLIjrDJGCPGzsSjk3WiUrrpCWYkadbZ6HCQ7RYYs+VIjcV9pFDJXFTim8ymSvBpVrIW9nM+Jx4HfXKNyoQ1yt7JhmYHPCKjlfxNkDpFXu3Txc5+YVnUz7A1K46E9JqCc3X3pXwTCtNRkRRUNuMt1bXKPm1YThSsLfdsZCa6v7cgejArBYDn7Xq+w6nHtgqRIgBMtBaHZjd+PPCjmvMzHO97/p9q4HvOHmP24fP3LEDu273y68fJcNDY9Ydd24vN3w2IgwI11o6Px1qHV8LxW4fE8SIKqrRl0MCJ4QtF8uOgZd4v6RLWFI7HL1Hwc+lbhchhKl4VEZZh8FHpQcLol4XVNQQKkm5v2yay1FkXqIorZSpBmdcfS0xBGikrmHEFfyqvKQsw2CnPzUAN5PfcD9RYWn4WEXp3LN9A53cjFVhP4wdEghlFQYoh8iyANyWb1gnqIXIUjQ6K/R6F267dT15rkiHpFzTrgutH2SXYWoQsl/VMzpCdnEMlqwzcBT9RyjgOPfUj5lLheMkQwoMTv15NBA5twy1CA7sFOsIQKBOw88sDeq0AUnADqEHsmKcN3v/bPbuga4+4XPbTMyAku/5HG7bN36KT+eIWRKLKGwLQwnWAIuPju0lHD2TOJkUcjilMwXI6GXvKql2TOqlstDWjB5zEhOe7E84ZE5LDNQfRUBuHbUNjrOwVkDvS5UMdnnkRQUP+N1wispdEolm5ubk4Hq+3HGrTcaFaxcGVJ1R14lfGxpyb0lB8soAjhOR15KgVREqFqvW2V4WEl7VoZAIFkhcsSBph7I2Lz69E2UDU1yOD45StkgBkcxRQspGKiD76OjY7bMSBKMSFQdE5AwDn8frhmFuloc4r67imhXZEsMEc8mVUL5TMmjXQ2Os0dU4EByp3qOoobeFEKsA+cYq8vZ8n1YV6nRew4qz00h77/asne/fm/XAPe89HfbGzZu1MVBLFPZyohiXkmpB8vpDV+JgeVCq01Q4G+f8gweDHmhg9ROdZGoszi8D5RSGnWXHYhZK8FSsCAZEoU74Uqjg08WHGg7n4nH9baCgnf4RXjkbxUHTHsdGtJrVO3Pzdv4FBPgfUaNV25M9PJw4zRWEP2sCA9WsuY1pRWEysXaQqdixij1XtHfEpcnr8EGJR8EAKf6dzrPh3RqI+tmVDfqjxcMBVuszcvrKQ1oMjRgzPHNOoWO59ikFiISNLajIUNMyCgLpPTSCunNlnA7rsEbiBzuSW8cQvRO2E7jyfDuI0icy/Yt01bPrw7TiYJMzVFRAUsxjpg2+mjwuO963a1dA3zJ3jcqYKsFbwDFMI1CrgjhoqRcyW77aNROo9PvQaYHAMoN+VgPwgNiSz+kOJN/dj8XnkaB5/KZeW6UUkTzf6TlPYYm44jQT1xxztTDDjcmGooRb0AYgeulV1bOQkK91pbUnZtVszZYVqPufRpRuCBb4j10vVyL5rHQdxF5G430/SUvmCSzd4MjxGU1Lwwx+oa5X/IRDELvKRx1VeqR4ZFhzxnxFOBl+re6y+UpMczllZqVB12lw2i7UmlIVB1T/lkvNoEDwiT8zu6wGVNl40LebsEnj8jM6igUuNbMA/MZZBqRBtkBs4WRevsuBY5zvE6x4Qhys+Z7ps3kxvbuSfbvmv3ta3oOrH7ZHTe3YS2yvZ6HySGDggcoNOKEm/R+eUP8reRXRYMntJp8CrEfeRk36iR7FwjFQKkkKSYSuU8aB/esuSIYCVVkiC4zuZfFKddxoUAvBJAL59fhXWD8nOsBN9Np4pGXAUiTSCt0RFupEvegubSpBkpxBD0h2KX+KIDJyTpU06p7SkIfvRnCKQXA+4Yh3yPsY9Q+JcEptmQRuBeutbni065EK9Z9hiDXvCYGxR8N9Fdihah8cvPpFIOY9JDrw3WQEmQ45DMEWTW8vYE1Yi3gmLPT0BkkNIhZSIR6JTZ5r2pIRADXXvS82r19FlceutkUmc97U5RvGjzmHa/+864HfPFb3ghm4eR37IhKmaYdIQgdA0xsLym5DJv8DhVrKi805CdOn8vcIEdUqMJKSiYqMP1+PDjuJnsaMIzMBbkR4WIBkWg8bfx+3njiYZlXKrmP9kC+hweUUjqoOrwRHjCHCnENGCWfIdwQ/wZuqarOK37JwhhEGRIq8jhPPfKMFfc2PJMc8OTrlG2u3XbQ3CSquKX78zwKjyIYQwWDFzi6tsD0+D6aTJAJmpJSlKu8NwxZm5EDBkNNzfuy9oIKQ7PHv2Vw4SC4DLyopiCEF821cSGs35cURKwn2F4cmJ2zELmGVONw3xJ2RK6fHpUi7m9ee0vXAF/21jdLkJq7jhsslz1X08RUUUeeh7AQifHl7hWMUR4SWyDBJfkOfQCaqtA9NFnN3ux+poIGDphelc/E28KVEhrTQ/g4DG9u/nUPrN/pOQmy1wPmtXKNec3AYtLnxbRSrk8tkmJqvA8XHHD27KyNcPj1qleZus+oln1syaBGcHA/S8s1PRB5EzBLYBSYoGgaEtvQUwhlHtULr/CQmfzAl54BwyoxFjaMt+VFbis/I8+CAaazUDqCxlKiYoc+9LNwTZmKdKAniqeg0IRfBm/eG4IzyvV+T5U7R7tGXk7KRjjVuYCpfIlOwgSekxXLfDwj2W2ven3XAP/g9jfppCT4WNFXeBvm6EnC5JhYGqgOq+nxlJmwemWKobTcAGOqQCdkwogU3Ws5TkR49DDTORQnGJD0kHxm7jYWuBP6w1Ok50s3nzsNz5OTnNL4FKoZnF4uq7LN987F1H0DGWhAu99zpwAJUJt7RUcHJsj7KpxJzuUDyWFIVP1FOMr0INOFXIvMqZQfxhceVhsiclHeny8O7pGwADVSfHUednyO542cL11XFZ+QDelQGr+a0xH0KqUJbWUoixR9OCWVvNsPte2kNqqKO5QfBUu/Xsfr1evbpWncaQgodzWSNJbMXwxJVuKZvOCtr3pDDxW39w1t6diignPIxZNbEdKRT2nodtA9CQTzAFRJyWo8n+mPnDELkPzgYn/R56b0cKe49qFhplrBnXq+ljfN76mFEhwp+E7YBhU4YYS5g3OREofK8OaAboy5KJZkMNBoGIfr59yYCCfgIBQEHdYGei+a9eWxWFTCULAyfPZ6TlWq1bTgCUtl1Z4eOVMV7jFbCMTGRDrg3+8qroX/xTUzR5EvXsP1JkSU8wahEzVlKzSCLM9qi/WC7fHRbWonjQZ/iSCSN5ajcK+dzyUjRqeLLYpP3zT+fNmsSVHyXNQgFfy/YLIY1EnHYjZPZX2htegv2N6b/vRXDZAbQQigD5L61xPRTPRVyZYGBYMkuNip/BJNj9l4fVGd8vvptchpsqIkZHhO50MMs7dVyTFNNEtLMjzhiGBvgSmpmurkZMG0hOQ8wzNGIPqu4WEsc0gWloHbo2NjHe1ghgVepznPVLhq5mEahPeWqDBZ9fZUwSzNltKN9GqorTMUEso7QoyogjtFQ0yy4rPydwnv6pXQw81Jqw5m52dWSIXCYLiX3Jy58YQPokBnCKRGgjiH7WHXMUKuK/NsFY29TUxS67Q6BpVrkhszK1l/jt6k773gLrfKqph8Wj4Ib5eMEHlxTrKIe0j72vvyHgN86dverN+mcMiWvtwJClUxvSDBWi4Gb6XJ+bH7VtdcEcINa1RsVHdZ8fFa99gYHoVIl7vEJctYWLTWqs7KoBhQpxoiBrwmyH/2xMau1FSrmJmCwTjY64bJAmVI5v+5Y3kPhQrGYuTYiJ7RdFncqJBRpegKX9Yli6CRoitXZmdnJVJI489wlyEyhRF4hwTruV6+Oh4kAGQU4RkmU9GT1bzfN8+1xzOGh3Tg2DFMz+FdnMBQcB1VxmQtcNkw/DR+pS/isdvGICV0jI1ll5j9f4ViPnvWgIpfKqHYPOqXiX7fNFwvxHwiQ07MhwfOZ/iWV/aE4Jve/hdJ3HV2c+Z2qp4GvILKqjMrK/BBUWrKiWKUGw9T1ZW7+tzNJOjZzeaUkhugDD37W3Hl4ILO20Ue4cIHqL2ON2quyPg14iKqvOQYMYastjJ3TQ+VOZYeLLNieqCarJx9Q3nYE2YYvDTVM1MiNP8k2gNUZQ+6t03IR940VDz5eb8O8mZBlz/n//QRp4fL63eDdi+jtIBFCNVJZ+0iYpEeaMPFAydBwylQIef7JXTiky8KtrS4qIOkBxkdoufoKnOlM+Es3GP6lz5TRaVfDwUcKU2eM/3rKYearCR2cD6eMJzpza0vf103BP/hHbe09UGEyZDWZPUp163fd+lTXiDhSMUKhQSTTGn4CSUz0EUm2gldyIWHdxKX3IdXck+Y3VvKF8AAA/rx+RPeAcbVZvhiF7vGjc69CJNMxE8SnwYg8K0e2rCbCoQSRro4N7buPYe6JxiU7PtQGA/AWJsq9Iky8ABh0yBcPOsHvqRHyzyI3/VWxcBPo3iQx1YfiOdZYm8zdwVL02hepkF4ccAfn08dzeBBW/p1IkBoaOQHx4hlGiJITfy7e2Dl7ghNBf+4hI7mdYkJsIHsM84JYhFK/eq8+Z4Rx3xxXAf3mBsqox85oGYZhgpcB2oHY7P3FT1VcMfEH/vHYyvwG16BXtrvN/zRj33cYytg9n+tQ1baOWSieAAAAABJRU5ErkJggg=="/>
          <p:cNvSpPr>
            <a:spLocks noChangeAspect="1" noChangeArrowheads="1"/>
          </p:cNvSpPr>
          <p:nvPr/>
        </p:nvSpPr>
        <p:spPr bwMode="auto">
          <a:xfrm>
            <a:off x="123825" y="-1181100"/>
            <a:ext cx="1524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png;base64,iVBORw0KGgoAAAANSUhEUgAAAKAAAAEDCAYAAACyMA/ZAAAAAXNSR0IArs4c6QAAIABJREFUeF7svVmsJOeVJnYyIvflbrWzuIn7Lq4iJYpkS2q11FKv49k8bmMwD3bbBvzQfhl7YMDwwA9+GM9ggPHMYODxwA3Dgx7IvbdIqd1NtRauRVJikVUlilRxqb3urbvlnhkRxvedcyL+zJuXomwDfpkUSqy6NzMy4v/Pf5bvfOeckvz7179fgf8fV6CE7/7L738nK0UiSSbSaDSk1e5IpVyTUqkkWZaJZFF+i/h3mqYSx5GUK7FUKhWJokiqcVniOJYSrpimM+/nNUR4vfDlP1/0u/3eF/48SVMZjSeys7Mjw9FEUvsev0e817+D/y3pfYXfG16vVq1JvVmT8C5xz/gTBz/1dcE6JEki0+lUxuOxjMdDXpvvj3TNms2mtJodqdfrUq1WuVb44y98fmtrS/rDHj+H38VxxdZS/+2vfD8+ocBMM+H9/X/5mt9D/Tf21/ZYRKK5tVr0/XfdchuXmf/3nRe/k2ExU4koXNircrkmjXpdmq2WVMpVu0ZJSqkucIYvjCFrKf8NASyX7U8U8e/6ymaFILibTyqAuKFZ0VVhVqEq8R6mqUhvMJTd3V2ZjCGMKmx8Hhe6OQH0xQzvo9Vq5IKAzff3RPwqFUYXcGzuZDLhd4xGI0nTaSEsIhQiHOh2a+ljBXB7e1t6gy4/u0gAw03f7zDPbzKeeZJgL3X95wUnFOr/NwLqAphlKgfYJwjgft/nCuDuW28PBPAHz2dYzFLsAphJKYsEF42iWNJMpF5v8DTH1ZpEOKnUdrNiocKIE1yWMv9EUqmUqQ24mdxELAi0kGoi31QXVj9Jn1g4Xcxtof0Bh8MhNeM4SagZJ5MpBQUrxO/lgcVNiKTBY+B3fE7T5lG0V2vrIc2o+bLphEKIP/OaCtfodDrSbqsAwlrEpVkNiGuoAPZzAcSa4AD7AXDNuJ+gJKZ99MDp87li2O8zi4Qy1LD7adv598zvG1YLzxi+9lq+VO6+9Y5CAP/qhe/odpSEixqVIkmmqrr1w6pldGEqUq3WpFqrSVQpTAoWW1+qIVSwIl6LpxpaMY5ptrGpMc7JnACHqvznFUB/4FmTC2kTGY3GAoEcTyYynoxlNBzK1ITRxHDPglFYYtzjrObD9XFYqXWnU0nGI2rcJE3y53Yzi+dbWVnJBZAWIsLz67P7tTY3N6U/HOTr7QLoghcK4iJNBx3PwyUwuYvdnUWC+HFa6ufTintN8CKtXVwzk3tuu7MQwP/rr/48wwfwIEkCM1KSSlzVBVWR4mKX4I+UdPFKUSxxtU5N4X/UfJRpst13yajxcB0II4RST0gFPmRZ/Ub9HAS4eBDXZD/fQux9N58AXwplZ0JDs5kkMhgMpNvtytjMtZp0O0Y8bHqP+ENhM8HTjU7o91EAJ5Pc1OG9EAYIMP4OAWy11AfcTwCvXbsmg5H6jy5sLsSqifWmQpcgPGiTLHHDQQP4s17zgvfxwvKzruZHeNYHXKRhi5/NCeArPzyR7exuUTucu3BeVldXZbW9zAVL00xS+BL0o9Qk69+xrxEXlj/L/SVsdokChU2A4+0ned4sULjNnOtGu4aM6PTDlwg14d7gYVZgP8lS+Xu4pWaqxtOp9PsDubZ5TaaJBSrwXUtZfrjoI1vQIakGHtPJRBITTF9cCgmCsiiWSr0mS8vLFMBarcb1rMTlGV8S19nY2KAAujsSar4ZP9TWGL9PYJXsQFAxBK/9giwXtFCgQ0Fxf/HnP/yhBsSBt0NsgrJXwDO57467Cw34+ls/yuJyJLvdHTnx+ut0qB+89z4VniiSNFGzg8VA5ElDS22mQlar1yUNhEUfRBWPv9eFMY70RJeiwlENH9y1Is01/chYzfgecz178n4e4QsXGNcNo2eYsH6/T/9xmowpdDiEkxRmV81sOhnnkS8EyA+Wa3OsU61ckUqjLsvLy9Jstj9WANfX12U4Hs34w6EG9GcLI2JEuD/LhM4L4v9TAdzPHwxNaqCCc6UBBcL1DVARfYZM7r39rkIA3zj1VgazCD03mkzk7bdPyrFDByhcpTgWPOxHH30oN990M6PgYkHK1IAwu/AY8wdmAFO8L9c6gSkJzS8ekCaYkcFsYIKfl0sRfSf+3ZxzFWz9jvABP6kghjoj1KPQu6YcRdIpzTQEEtoOf+e/x31aBViMqcEcodbCfQIVgAZcXlmRTmeZh5lm2Q+grQXu/dKlSzKeTnQP7dBSALEuZdWYfpBz0xu5zz37xH6Y/TP+fteueHeoVefXy9dyPy26eH2hcDRG8Bc1q3k0i3z9GQ34L//t72V33HarrHZatvipTAcDGY6HxKhq7aa8+NJL8tlHPyP1Ws02vCS1RsN8N3iJ4Zerv+UimP/GwvT85zC/9CktUInVF3RNAhWK6/hJ4uLh92VoUQQ1+id00vXBTaSgiW1R9gQ1wQEJ70eBBIuUFURS3ywTBjLD0YjrsnltU9avXpWpTC2gwAbEtBgUQJjbWk1WD6zJUntFqtVKHgXjPa7RYVmuXr1KDRge1HlzrP/G4bAgLzC7CB7Djd9P87kGDYVxXqCo4edw3E92qP30zLpFfmumK+wgyawJ/m//yT/PGrWaXHf0kNx9+y3SrJWJTaTJhBHjj8++K9tb27K0oif58MGDstTqSBZAFJmtQngCHa7Y4/Ta4oWn030RVffCDQKEA98J2tkfBALFR6UwZzms4cGCR9wQ7AKDLLDIn7WYoeaY1yIumPgvfL90MpVJMpYLFy/IlStXiBxQm+OAQAhrNTl05LAstZcLn7iswH3uT4oYEK1R8LwQhhofa4zr47OhOZ6HkUIBcs3sAY5r0v3Mtwugm92fTxNyhXJQeuZ5iLu56zYngP/gf/pnGTe8XiOu9ZlHH5bVTl2a8AEZIcZy+fJleePNH0mtXpXxeCK33nqrHL/uWBBgLD6FYbQ2v8D6bw1a9jqq+ltfOGgV+JrMMJQgoNAiFqU7KG3gr2pQNdflWP2Q8LVHG+4jleEBCU02IBwCrljT4NKTyUguXLggiGrxgm958PAhaXcQiLSoAfvdnrTb7fx5EUkPBwPZ2NrMnxdrwYMXx3OuzOII1wXQD/z8OoeaD3/f7/nDvZp3a8LPfLxQzmlA2xuqkDzKRxByT+ED/nf/9F9kcLSB8QH7gk+3styS6w4fkuuPHpEyw1UEIhMZ93uyfm1DtnZ2ZO3QYVlZWaVWJMxhtmxejYeaY+9eK9BjXk6+CXqWTK2rjOoJQpbGImyYX/cfKZiGPzrQrY68wikRAhoHxCOkuIqsRoDjzpxeamXCOLlrlguW3rWIJx15UHiDug7JZCqb21syTaaytLLKe8bPz/70p3LXXXfN4IDwK7d3d6jZQgDarUKx4bMHydcSa6PPnFpApXCX33Xo8+2xRgtclEVmeF5ow8M5u6eFALo15D7Ywvj3339nEAX/w3/2rzNEc3FFHX5qEKTXKrEcPrgmBw+uyMHVZYlhclORKfKeo7F8cPGcHD16RJqNZgCuIihQSdxP+y1SOPliu7FVjT3z4s3DrzMTnFlaEIfGTW+lUqXA+eLzupH6TYB2sMG4DiAfz2PPRIfpz5c73U8bhNeEn+eb4WtL/9ZAbQgggGz4l/MCMn/9/b7Prx9mReCT4uUaMMdmPyY159cPNeCirMr8fRSR8l4TTDfg4wTwf/iX/yYD/AVzBQ0Dxx/BRqVc0uizFku7XpPbb7uFTj+yGDhtk9FQPvroI7nu+HX0efSkFY6yL4r7LXuipMB0uu/n5hjmC/8rHiw32OKCN2NW7cCrg62KDCa7VlEckhuhalWvicy3aUGPrjVKVc1IyAkRLt4/l47bx2Lv+2M3jTwEcylMHHwEN0QgRqM96MHHmcJcA1oakt8T3CuDIstf76f5Flkn14ChlvtZJrj4vQpg6KPyHhw8NuXxwF2BCf7H/+p/y0qVCrEujTjVga9WyozmCCrXyjIeD2RtbU3WVlZkpd2WGMuGPOt0SvgG+wwzDiF04QvNyH6nOxeyTAMQ/zc2JXSG+SC4M9N8++34/MJhMYAp1qpVRqP6HZliVEEWRN8XS8WeWSPyRSnDn08EQ9/MhduvEAqgExsWab295njWwjhQDgEstO/PL4AUPvdhzIr5d4cCv+jv+rNQAFUZ8PNGUvBrzQjgSz98I9ve3pVL65syHI4INmPDXENAdUAwR5OpnDx9Wo6uLsszT39eWs2GRnxSYgQ4HPUMRqnkO+SC6D+Y12jzW+nRtNtfLAbzsQY/0AAHQQU1tqHeeaRsJANdjllbjveWkaFxkgQibBMybpz5TvhP2fBJCCWek4ENND3ZHqpyC7AJ/y5oaDPa2UwtfrafBvQ8fEhq2Ls2i5lFLnx4P0xwofXUKvFOA2vj/150/UWBzLyW3M8N8OsWimb/TNVDd91beKmvvPGG7lNJZGt3V3a6fenudolp0XxiAeOSvPr663Kw2ZZf/NKXpFyrMAosVzS9hOccDLrGd1Mmh7/mYQF/oHlNpfqtSL/x3JjPl7NkglXzwCW/Th5CaPBCcDTEJ+2zhfzq+xQUV/cBviGCMI2cA2AclgHONMDwKJKKBWxOttANVl/Pn883wn09/LsgbejNwMy7Ccb7EBV/EsELv8d9TB4BO4UqhD9bAEPtFiqL+b+HQrjI/1ss1PsL4MN331cI4Lef//MM0Sw0HXOMKRgkiZw/d57O8bQUyfOv/EAeOXaLPPCZh6XWbuUpb1ev1Uok0+lY03fQERbuuwO736mZ/bmHu/uTRrm9iIUIhZhJXpB1yYVAVybXAvnPnXdgWk81bUEAxd/LlYhwiGsU3xTqfHsvNDCeWYXYhNQicg+iHPNzAZwXTGRaoIWR/iOisOAVruO8cIQaMBTAKCoUAf3p4DDyeU0zuoII72sRGL0oGAlv1fHNQhhVABcJ7IwA/pN/8Y8y5Cxvuv5WWVpaogBJVOEN73R78u/+5A/kvltul08/9hidSTwk4eAcG0mlXMpy3yk0i3iLPowDFwvXd0HqToVRH1qljgtvJlUDiQWh8uLLL9Qq86dWv6aAOkKflUQJ5HcrlZxZHW6YC6mTMGqRsmj056rZQgGkZTFyA+hYEHRnLyfml/Km90EUUhhby1o4B5DrQ4hplnOoD78/Sya0RGHANB8ALVraeb++sFg86otB6VJJHrnn/kIDPv+D57PX3nhNGtWGLC+vyI033iiNZkvKMRa7JMPBmEJXThLZvHpRlo/cLEkZkU0icSTSrNcUIDYSggIlCsSGPlLh3xVQij9UaFL0Z4UghApOhdCRQzN38yvjH1hIYLArz2M8wTVcmOjTBelD1xiIij2X7ULsn2GWgilGfQ9hIXPECRXNRcEQOmRRNKceMyvSWV7K02EhIyjUfEmmJAj9WeG2UDkEmrx4rL0CyCWYS0mCYUOxIV8y3ANdsBkkMjysAez2SXzAGQH8/ovfybq9PuGGza0tniB83eFDR2V1ZVXiqCxTcAK7fbn63k+kfvCQ1NYOSb1elg4R+0hSWwRElfgszYIJoD6Qgco/Q0O5TwIloIs7+4FQnYcaKHxXeKI/oULUxd1H+83/HCBByPSh8MFftk3Ic9l2zSow1Wo1z3PPm2CQESCsEEKwoyGA/gxhfYULIH1KE0DVUkV2wzXg3jO5GMRWGVQzuR/kE/qJ8+vkn1+8zns1oF/r0XsfKDTgW6dOZFvbWyKlqkzGUyCXst3blq2NTTm0dkCOXneclKIMLBfJpNvvSVyuyIEO6kUccrH8pgkeHyhLBeZEuQF4wNzxyuNF3gVTNKBBDWQ6TWjmAIUwymQcv9d854K6wP+bXzBftEV+6LywLhLCeTMTElEKbVlEmjjIYMs4nLG2vMygBQGbki8sp5ulMp1M5eKli3zGTqclURzRXOO+9rBWjHjKdTUuILWgir4Ffsa2xk8CmQu15PxhXSh8gUbD/oTBU26tQqthf3dhdtoVAsFwjf3vn7n/wUIAk9FmNhojj3lFtru7Mk5SFrTArA56fdnp9cnsve7YcUaI3BCYGAOfsWiKHSqlP18cnFTLLIQPCXk05rjhQ0KMsd/dldWVZV5re2dXonJVKo3mbEZlThjnhY0PqLZyz6EMGRkzixK81d+zRxCtoCkUuND8hpqB/qnVjECzdZotrplHq1gj/Bz5Yfz83Llz9Ltr9YrUalXSv/B7XGNGmxru6r5jHnx4vpXIQ4FbzpIUZsm9rrlCn29+zcI1mvd3fXFd4BZbo0yyILPkeWh85vEHHgoEcDLKIKmSJbKzvSlX169Kf5zIYDhkhgNkhO2dLWYPlpdXZbndkSapWAhUNNSHVnDTDRyRRE2cVKP2wATjf2qaIYCFTwG9ioqyyXhELaGnrSTTaSqjaUqKP7TnHoc3OHWfxNQu0oD+uXnBmr/ejEACfwpNtleDzTGTWehVKkmjWttj4vEDrBe0PehYWH5E3a1Wk2YY1X0A/QmOWzAD8oUfZFzbgxb3UtT3U8Hl+2bOYGCmbe1nhM8eODfD5seSbR2k7sI19O/lz0JfMv97YYLn1/6JTz8cCiD5tVKSCSUWNKztbld2uruyub3Lkkf4FjAp4+GIjBksyoGDh2Sps0K8DUxnXgOXjb0yS80uk+TmMJPiT/PsUAtzfxTAq1ub8s3nniNj5HNPPil3334n7QgceafKa25sAUwT2hsebwWh54V2ZiFsBT3Vtsh07/F5SgXx8uO0IWprcAgr1YpU43rhM5pyhq5KrN64292WLAMhN2UZ53Sqtc5gzUDIPFWIXDytB8xvYkGICU5+L8j/mgBizyiMth6u9Qrc0PFSD+YUd/Vr5VT/uUAlN8HhzwP+5x7HnffojoJ+12cffKQQwPFoN4sAWiJCy1DzAQGZSDLRarLN7R1Z39qi+cXTTFNUl03klVdfkyNHjsgjDz8sbfADM68iw0MACwShVE+jm2U9nZozKIQSZntCLXvy1delWq7Jq2+dlCefekruvvseOvBMmZlQheq/0FRF2mePNnRhdLIptyQgLFjUrgzDOe3mms781yiCT6MuyDzNKxRIULPcDLeaK7kGpJYSHFisfyQI77qDgWSlmGsEjVivV8m8xivMTJChnptyrczzA1IA/0Ea1ATQBc/vZ0aLhVrSmOwO4yyCYWZcqTnNOHPdnJnkp1y1oUNdTz74aCGA6WQn0w+XFayMK0axT8kHLLHweiAXr1yWnd2elEwj1aOYAvrOT34iN3/qZrnttjtIUS9FTiO3NNpcMbcLoD8Mai3SdCIZKtVITS9JNYvl2Wefk69+/WsseHLGNdwAp+3ParMiUFnk9M4L5SJzvJ+Jn4EVqAFnuxWEviDeq77ZNDeFqDPRMs9Y4gzlBeAzijRrFTl4cE1+8v4HkpUquUltNJQLCIGEPxj6WQWjpWDthLhfGGw4MyZUAPsJFa3XHM0/FPBQ6+1nKQptG8BjLqTENvXnuN/PPRQI4O7OegZTgZRa5tX9EQqSFAeEEMKk4L+7/a6sb6KCbspyRICzE5iMrS0WL6Gtx9LyqnSWOqrK8+isYPOq4AXmWVJJpiiVzCSZpKKFoWq6uVMQQIdxrG5kD6hjJtgRfrc6Mwc8N/ufxGMMdGsY0AQmODTP1GwBYE4BVNVDEuOg15WlTkta1bq0W21p1ZsSl6dSkrrsDvpy4fIG87h4ThAmtLNEJt1ej8VQupLKFNcMv/qX+BNii+6O0YrRt8YfHHDd/DCj4tooP4wlJcD6H18BD6rCg+BaddFKhofbP5trP7MoTz4cCODZj97PgMTXKpE061WpAu0nrqfbFzHYgDMKcHnIhwBkstvrS7c/1MIcUwrr6xt0opdWV+TYkaOy3FkxeCBgaTj2lCJKRlCioTr+S/8QP7OOBi5IWMz5hVnki3ycaCkclC9r/lat+9B/zghsHkz79ttHLFSe9wFJ3A3hC/s7haQ0lUYtkqVOW9qNZYkEVkbXslKuy9mPLsgwQQnslIEE3A483wDogEXFron5vRDKuQ4KoanFZ8FuYvcGPts+OGB+z9zpWcTBHlfXeX5l5viextVcJJiLNObTjz5WmOCPLl62wzqVCg5emsiBpRVGZfrdOHFwklHroEl+/AJaazgZSrc3kN1uPwefB/2hTMZj2e3uSqvdkuPHFUd0iECxPz3NiIZdAGeE0epwKYz0SWcFcD/hm/dDXMq4CDPpKF1Qvj8QnBnyQuBkz6A6gQCGWsIF0DVjcWBgtoHTibRqdVkjixxkjkiSbMi17Q9Hcu7SBl0NPKs3MhonYwogfEIEKC6EEWu0NYoOD4K7NYC/JkaE1Xs0Yol1uPB7dKySweJM9ik/qXsOVbimi/4eKoH99uMXPvN4IYDnL19R5QAe3zQlBzCbdimAy0tLlpKDXwO5KWAS5mpB1Z8iYJkQTuiPxzJF+wlS50uyvb0pZ8+elVtvuU2OH79RFwwy7c8H/poX6aSJakT7k/uIRP5NSzqsE0AJoe8Wask9fp5hiPOL4p+fT7bPm5J8YffBBF0A9/qSlh2SRMpJSRr1iqytdqRZXdHouDSRnd0dubC+LdNEAyFW1lWrMkknFECY0W63x2wJrBWQCHyP+5b+ndR8k4lqviAICQXQ8bjQH1RAWzWgC/S83+fPH/qG4c9moKo5+te89frC408UAnjuypVc3Im+A0mBCWYKLZFqzTogQOXT0bE6CSupRPu2jC09MtLKr21vk6TKcB8uXBzJ5YuX2CCos7osRw8fkVq1QX5dnmsNaEzus+CmGT27ec6hHIN1nMliP59X/6FA7TmJC7Iri8xHeJrnBdC1SKgFC22kGoqb4t0WACxT4yZSqcaysrQs7WZbyghAskSubFyRq1v9nLUCVnpSSiWbApPdknQas9lSpVIn7kpLJOhMpjlmP7guIP7M/Hne46ZgrPv7clKuWwT6yoXJdaGc9wF9vahFA2is8PuK1Zs3w1/8zJwA5tiP2RrvhxfWyaLWAu4hKUpmmVl3gLy1kqhzP40F3IOhDIboIjAhuRXm5OrGBh3sdrsjnc6KLC8tz9CEcMt7NaD6hrlGNIGD+XZwe5Hm+1gzbUSaEHrZ47/N2pLi4BWOpJ1FCwyc82MMmDxI4GG2Mw7OoLFEqnFJOq0WGUiVuML1+ujCJZmgJNb6y6CHTjqdyvJyXa6hhcckldEkJX2L2RL0amSc5oFa4K4Z/MRvJlNaYyIYEdV4Mw8YdIjQPF5+aI0bqYGgutEunlx3nkT9jQZB+yUNCl/7S49/dlYDMorz3iPIb+S1E0H7MrCJ8/dl0mzU6DDrxoW1qt5DL5HRCEI4kF6vzw4L9PmSCTsNXNvYktXVNTl67DrW0PpzuDD5fz2j4gLoP58RwCAH7ZSgebXvUakurAZV82b6Y4XWMUEzwS6woclyUgJOpa9pfpi5kZobx/fQjythHeuyvLIk9XJdPjp/XnYGcEU0yKjXqqRkNeoiy81YLq5vy+5wIhOYavMV3RyHQcqMVjYkQVN4xfeH/htWxDWhrkshgKGLkh9Sy/64QM4nBxZpy/CA/+ITnysE8MNLlzLHknIhnOs9EjKcVeLgEE4FXUUbjTrZwOrXaQV/6JPApCKttrW9QyJDxiMLSD8VBCyXLl+Wg0ePyI3X3yhlK6QJfYvQlITCGaaS4CNqmk/TQhTWILIOHz4UOoUnCl2wVyDd1C00xoVVNkgkfFdBh9f6E7obIeOGEImCyeVKKkfW1qQex/LO2Usyhn8tCYvDWOSXpXL7jcel17smF65ckW4/le5oIvVKLBIjVRn27HF4RiEaX6cwGVDsj+oyvsfN6AIT7Os3n3AKhTg8kPPrmH8e+xOV5JeeeHKvAPpJJm8tAFvnhY/vU62ea78K2vWSmh/Skswuc/3Un4OgoKYYrXVJVECBeVyWk2++yU5Shw4dkrW1ValW6qxLmRWWosXuvJZ0AQy1JE98kI/2RZgHY0OhnV/QfHP2kT83RfOQDI9izsQuHPtwLdFnJ7+XDAhELKvLS7KxuSXdAaJ/tEKOpVFFgiBjQHigU5d03JdzFy7L9nAkvfFUktTMcVB1xxbKZS3LdMHz3LQ/kyuLUABVtyjHcP7QztfjLFqrRYI3I3zG0vnKZz9fCODZCxfYGcG1HxH7gDaECxSnOcCD8tOMAF57soBGhUCFhAJzOvJTjwZI0E5pwpYfaEnGqDlJGTWDkbO5eY0FQOhRfeTIMeZD51+hafXT7drOF5M/BynCBDA350HAEi5MDtByAwoKUbgJ838P72seKZsRNHRwmCuPxBHm8XR4KQFxYyJRXJJaOZJru6gNUZJHA5BNCf27a3L9oWMi2UTGwx25unFFNnYH0h2VmBpF1Z/nb7XAXe+QQh6kMWeFRCNfD1TcejCwXEAwWKQB93Nb5vctD3pE5JeffCoQwPPn1U81Kjc1oPmDqtGKGojwZBsNzb4HZsbCeJx+CGFUkhqBRfe13AQVdQKjKbpODaXb3VXGSxzLaDKWHoqj0H1hbU2OHb1OmnWlLs0uXuH0ehMhPb3aUg2mH36iQzu5mfa+0ers5AHOnhMfROa+kYsivEWaIPTH1PoqeqCCWPS28e9M0ebX2v2KgEkEuKvC5kpIDKBPTiVO5diho9KEv5xNZDruyebmFTm/3pX+CGm7gVTrHeb0K3Bx88CjSInOIgPczdxdyZnsQQc0vb8iiMqFTakeedmlLpW15bOsTS6ABmTzszDzaSZfeyoQwJ+eO6feW5DW8fQOhTJfuEJL+sX3Yl6B6eHjoa9gLLWq4n9uBmawJoNb0GR8Y3Nb4PTwtMCETsbSarTl4MFDCwRQ7wLXYqbErp9rO6eXg/g5NYzRyZxWq7JIm84LW6g9P04A96hq+8H8GrmlUaaTuiZZop1W0XeH3WhFGzOlrNQrE4ROp305euCQHFhdVVIQmgOMd2V7+6qcu3BVRllZru30pFpvsuyUjUPtEAEI93sP1z40tTigXEsDq/ncLoBBIoC51RR8AAAgAElEQVQBVBzxcOxxZ4LOWrOMpCLow+d/5emnCw34/oULRYLKTHEejDCNVLB4Qz8x1IbFInvNrPFCPSyPYJ7BuNEbCTlmuVHPRCbThI16+uMRRJd0/5VWh6TO+YddtOG+4E45CjMtU+ZENVhBgyHktxXr1GxMro3IPSz6Dob+5ryWXKT95u/L12bWLEOrJPxuCJzgXogQ4N7GMp1orx704cYLAlgupWwGcMN1R4kFxhGK7IETdmV786qcX78m/WEi3SHarKgG1RNquXVAzbaXKmRaiqqCppbChTR/ZhNAf6YcYzRfLjyQuvbKYA8Pdvjc+Dk+87XPz/mAdp85dBAKoGJ+3ssvKEkMorpFTngooPD74CPCNGMRUMKorJKiPFA3NyHRAej/bn8kU3TOSjM5fvSo+aGLU0SLnF8Km+eQmXfWpDyEDcKYO+dmsp0+ruejSP35tcOoez/BW+Q3zZrjoIAoVc4grqtVOLqBaQa+nwpEXEZrEW0Y1ayhW9lEbrr+OhaDRSUUPdWUqDHtyVZ3U65c2ZCt3kh2elMpVUok8xJ08g4FoQtAt8AFUGEY14Du/hE3DMyrNwooRFqVSU54dG5qMB6CGKWRUrDjOFhf/MxnCg3404uqAb3eFX8PKT6h1uO8jNA/zCO9sCXEXvq3C7ipGYMltNMVi5pyCpPiiTs72xw+UyrXZDpJ5OCBA8r6MMxTtysja9sbQoZ5XDejKoAuUJ7mM+KDlUW6b6hRegFu+zVCExxqt3mhd2eenwsceD+IoXZRwZsQl2M9R+4nYi+xHq6tdTIBmOegbyG9Cb/6puuPSZIMGbxVKi2iCUkykEF3S85dviTXdkeyi1LQDF0gKoyo84PgxGErpmIFXABGeV64eD4rJyDDprBePC7ml4drkSMDRFxQIoqmV0K8s4bgqFyWT98d9IZ556MPGQWjERHt+1z54IwAWocAX9QwOt6DFQa7FeZ/KTx2l3oG0bICHMJEer0dY39UZGe3K43Wkiyhxa133o80aEDhDhpDXr5yhYtw+NBhuemGG1SHFPyC/A4K5F/NHPIRhTlWbYg/iJpdkEIt6NrPTfCiyC/83LyG9M3HdZimpACq2dV1C1J3AYQD/JRNhiQm5letxuRn3vapT9Glge+YZqgxAVGhLCl8ydGunL98Ti5c68pwKDKeJFKpBZMLjJQB3aHEWH35uAfXep4zpifvRVamcNyU6nMp7YtyYtoW/64CQqrVWPsCHUiaWaUi4yyRe28OJiWdOns24xwPm2HBOR5z4wFyrUjiomJ9NMvBzAsyqoPFC7XFrABatZvGYHkkJUY1n0zGMhiNpVLDidG5JNAC3PxIZGNzg40gm/UGYRosBht9j0Zy4OABOXLwsNTrli60UF2FSe+Ijn9A/YKp05yz1rAwaoZAOlXM01ZBxLxIAF2g53/nm4X/4uC4ADJbYu16lS2jedo8SqZ2gWZDxgTBoEIx2MylVkWOHT4mwF9VmHGIqzzNMeprJl25dPWynLuyLd0RhuH0pNVp63dYK2EKoDX7pOtmEJSugSIZ9BVNYPHzUOsVwYw2D4Cmq+BPKZY6Rr41avRREcGP00y2ez3ZHQ6Yz/6NzwU+4I9+/E7GnicM39UkojjIv8AFLdR2KulFxiP0cxZpQm+jQWgw0Pd6aoJTmGXS62mTI7iIbO7tlXjmbgDIZtd6DNXxblDEF1NZ31jnZ0ED45QiVJ7lJ8EbkJt/R+aZlY6a4FE4XRsGQUvo/4VM4/kAJcclA6F1rxXXHY9GFEAKacCqcdhLD7rOTOGaIn1phNSSVKTesCaiMpXldlUOrR2SWrVJCp1yCdECuEzCw2TSkytXLsrFK5tydWcgwykiaviFNc0Nm6Xzkks/QBS0PRiguTLUxQarmaKCpquip065LEvEbUssJsP8kt5kKKUk5Ri1UlyWYYIxaiJ/M8QBXzn5o8yr/VG/Cq1Tq2H+x2z06/92baijt3R7wyBkEWjNITXzpEjrepUTHkxQVEALn8VrL/y7UEMBpjA5deaDwDdCbxo45Iik0e6i1+3KwUOH5Lpjx7TdrY3RKw6AsbKNb+gbwAyKZW1cGD2qpoCa+Z4PTly7+udzM+wmzjQrNDW7YAXsakJd3sGVC2rd7FEqxtZ3qK+JpVKNpNlsiEwTmU56Um+U5YZjx8mqiZC+Q+0w0YMq/b502pPtzXU5e+GyXN0ayihFU/WaVNCDJsz/g5upPT5mSAih/0vLaCMzQNlroNg+irSLRrUiw+lE0OAA2G4ffQ8xRyVL5EB7mUkGPBNKLnDA/kaYCfnGn/0xhxXiIiBLtppNue7o8fxGCtwqGN6Xz34rBNAXPBTUHILwLpmBsOoGelgRGmxXkbMRr/okIlfW16XRamn3qyylWeu0G0w9QVC6u7089Tcaj+X8hfNy8803y8GDh616b/a73By7D5cLouWSOZTGolUKZCCA8wFKeA0nRcwEJJZ1gFANRlrvQQsTgP3ue4UHGWWa1Spm2AlLN6ulSIajgQxGPVlpVeX6626QtZU1KWUg+Y4kS+FGQQhLEicQjCty8sy7sjkuyySNJEZgEpJTzRfk/djysNYbPmpO/Y+k1ahKowo6WCRVYJPJVLa7Pdnq9SmAzDwxCMOBSaRWqchKvcXkwhgZsGRCf/9vPRnggH/0rT/lsEIyL6KyLC2vyM3HP6WmuBTJFD2zENFgkeA02C3Om9rw3/NCmJtse7gCN5wXvP3/TS0gwpka2EAwbarlElNQgHXAMXRYAd1G2frWggpOIxoO5brjx2Wphb43RdqKDnjeZ6UgMqgvpNEo/24cR0A4LmiLgpbQFyRuFjruruW9sedopMCzvYfrZnXHXM9UfUM8L/s2lrRjF5hI8Bu3tjfpuzZrsVx//Do5uHpIqigqgwkcd6Vex+iNqoymCO425e0zP5X1PtQraoCgdcvkCtK787EYAL85BiMmMoJi+ZV2i5OjtAC8xHKMq9vbdNWGwew8lOe6j826lqgky7U6u7/i+qPhiG7R10M61vM/+CsKYC+ZytXNa4ymHvn0g1ItV6SJGWe8mTJtf1g9Pw+shkIV+o8eHeU/U1f7k0teILSe8YDWw0NBA8LZhTnGyZofFwGh40AZm3V3/vx5jqFtNFpsxASGsVKJPHXtvEMDZ43WzgjZtCBqYLw9hk5QKuqeZ7RoYM5Cn8o1ows+AxObN8c1Cgrfcw0ZRTIcDKXC/oQxzTDeh/GyGxvXpD/osTf2dUcOyvEjx6VZa0iWjGU0xhxijIxoyvr6+3Lx6o68c25TytUGe4BD4TApQLRa5xyDgYNBO41mg7l9APYwnaMkke3dvvTGA1oBfL5dbcgQPq0XPHkIjW5pBrFh2gI7bZSrumelkvxKSMd64c0TGRrkXOv2ZDSaSLPVlgfvf4A3hYiLneYtQGnXfDhN4f+5D+gSFfqDOYRjUVzoMy6SwJ+lGYlDgWRspw5sYXDqajUg/8g7z3aB8vZw1IjQNhhUOE1kt9+XjWubcujQQTl2+IhULeOQ+22Br5c75wlY3hq0eAsSCKDfy0wAYqaWAjnv0DvIHWhDZmemWmkIwcphG/ssfNjpeML0JAQQWqlaLUu9UZWdnZ70hgOSOrJoKoeXl+Xm64/LamNJhpNrcunSRSnXliSVnly42JP17lSmKSyG1pNQoOsNiSs6manZbJE+N0Rd+GQs/cmYZhZlmxxcyaBIiEeixgWC6ROjcHYQkICQwpg+KkujVmH0q8pBMeJfDQXwuZe+n/347HtSStGfpCbLjbbcdfddOQkBqhfRIl7QhIh6Oq22oAeeQgYATtWMLIyAnQmSEzoL0FqpDj//K2SfMINhfVPY+d7KQT35r2CPmlkIICZkIlEPDBGvjWtbcuNNN8qhgwd55NiEl+RZDiDTDrFBQyBqQ3QmwLiuzAYXWmQ74z/mI1S1hpfCaNzDXCOGHRyYddAAyOgrRjVXy4OM0HjQ1wlRZQhhjRocQRnobSlamWRDlkcgF3zDoTVZWWnJ+2ffk2s9aKCKjJOSDMdjiUsxXZF2s0MziqATDuZmvyub6A80mcpyq0X+JrJRcDX4DImy2ykLUpLlZpsHGwymerWmuWzrBwP/D59qlavSwyw8o+fgkP3a5wI+4Ddf/H528r0zjKJa9YastpfkgbvusYo4ZURrmkbnbgA9YEvbrCTtdoumWjtFf/wcMtz0fJel0Fec0aALwGTfxEXi6oCu+lNKC5u/tpszCMlur5tPvIyrVXn//ffpU978qVs5YJAHyWMgY9RQgAwf9OgYUWUYKefpPTPL8/7lfHmpC6IHHq75Qiwxx9tSkUG/K9DzWEcIIHLEPbgZaAiQRTIcw4qNGJgxbUamusi0VJXpeEqXam25Re0HrR9V6jJMp3J5Y12G01SSqMTDBbdrrd3hCLFJqoEehJ72BfnjZCrNapnXQzkQI15oZ9RsMKLHyN+yjJOJLFfq0iP8UrCPfiWsCXnulReyN945Jc1STRoAf2tVeeS+B3JtlpsQk2DN5+lcXC5Ulkmjpv4C7D5U8Lx/uJ+OC+fAzZvyn18v6skkHct6quCWF8FCLszIOQ+nGghgkT/64CMOGGx3OrK6tKoVaOh0ZRoghGpoMqUwx26WVUNqoKLaTF8UzkADegRdZBwWPXHhUvA+JijjzKTTaOY9Ba9sbMgImnOaUjAYsFhzKAgBtF2r1pD2cltbLoN4APQgSWQHTelRTEYBq5JXiAgXAnhwaYlwF7xhwC4YvoN71Smq1tG7lMkkgZsWk04GGA9ZEFyD3XSzRDqVuvRROWmHEgfq62FV3LdOvJi9+ZMzUhOwmquSRiJPP/J4rkG8fzIUAhp0MzRHtGMRnrrruvnI9dVhpm1WMJtqkC5VGFpN3qh6Cc1vCErn+cSZgtyPE8nwSmE3+aJzPcd2BXONXdsknIrZp/lw7bHb7cpud0CG9oGDB61TgddKgMWikTFqbz06Hhu5wAMWX/AQqlkkgIzurd2xu4vK5Q0dDY1UUchUr1QJ+OLA46C9f+68THjolMIGIdAhPKk0603mt9FAoD8dEgbpjYDPpbLS6cgQfqP172H7G5tKAIuG/o9o1YcgRJtPKbxCK2gZHKwngXlOh5ro+/J5fki5ZtIp16Q7GeeHEYf418NMyJ+98r3s1HvvSDnDtPMaYY4vf+6pfLOcpkMTqtwea8lr7Any/LUrk44xKEwxTk67WpeUhTElJs/Dl2/OfPCRR85zLc/Czy7K+frvQxPmmhWYlY4i86E6hcZ0JgyyFN1el1oEhfXYKPiKhw8dk+uP38CI0rvh54C1ZU5Cf5DYoZlrCqtpRCdHKHkzPCjUyUWHBtLB9gpgHbT9Tiefvo6pVeRQxpHUq1WZpqBiabZks9tlx9uxJLI7GElCcFunXcGtOrqyIsMJyK+eF8+kzhEWyt3s1CoygFa1hkiuIHBXzNwIiBCV/Dnxb1wLQukYY1wuSbtclx0GSVpohef+9c8GPuC33ngx++GZU1KLYUYrstvtydeeeoZajlzYBQU3FLQ5YZo3dfyckQNwo4A/OArM+s04rpcXw3iKxzSjg7MuVPMwz88y0TPQh9rc3G1AfhKbpMIZPIg52Bxavb3F8keUDrz77k9Jf7r99juZ4lMtXpSQhuaYcA14fTCHzG8XEI77gMQHg+fdE70HbOw8IpZMGpWytOt13gOi1yFoa4OR1NtNap7d/kA+vHie0Su6mOEeIXjJxHrJAJimX1KSA+0Oc+5Ypw4GKKInY4YoXK1cu1qVUaKCBveE2SQnuJJWh6q9Gs122Hsmd78gbKVUlqp12aQpV62OQPZXnwjKMp9746XsjTNvST0CoyJiRPWVzz3JjggaYVrdqbeNNR8QURnNq40PDbE/Pc/6UhOMomwkvxHyo9IL5Ac6aIGvr3R6R+Mtx5LLmUZfnnmZxRIXwTfzAkif1elc5iciApwxzWY+jMNFZk5/MGDuGRV8H3z4oTSaTVlbOyArqytqclhri9ynmitANRA+nHj4ReD20T+E/+XwETfSNR5XeDb/am6NN5ED0M7p9GUgEC3t2B+XmTffHA+lOxyy5hoM6gGET1JpRLEC6ICNxhNaJwQeKK3FMh7oLMnYom4395gXiLoUBJiAWPqjgiiL9/jkKOwTZ8SUyzIY6qxjP1TgFTiuGpcj6VRqKoCm8QH1/GoIRD/72gvZa6dOSj2uSbVSY6XVVz/7OWXMBqkz+iUwv2i7ga6dsLw2U00T6EVO2E9BKAQuJBpBGxcQBUiYLg7ThkLEIIk/r+FCfFH9R4NwZrh0s6BO+P0zCpvBky5aZKSAYmCNwh6u4fGe3gD9Wfr0EdH5Yafb5cZ2Wh05fPQYHXiWEJiAjSmIDtFonxYIICNmZFJAkMVhs86xeuhUMDxXTYGxPxBABHd4YW0bzTYFEkHC2+c+lEmKRkYKzEMbDSYjaVWNEcQeoArhQwB1XFkmwHSHIL3GMV0ORMae64UpbVZrsjtCNkmhNtw7lQa9KWCGmpoFdqy3rn1tgJjQ1+YMlQphmB3wwsz3x/3NmeCXspdP/lBqcY3qsT9N5euffTJgLBu+ZxutEzX1C8yy5ZGmR3SLquIcKvEKfZ9iCfinanPatHanGKXqPkMhjAXl3zFECrbJ3R5NGEgdTb1r5fzerXOnayQBt05ngoQEXXwMG4CN2tralO6wz8zEu2fPyniayO133SWH1w7lJp45UWfVTBIZI2I2ofT0HiNqb9thg2QQPdbiCnOoMLGVepnJgDTRKjm82MS9iq6rJaYX37l0QbqjEef1RbBKxjlcXmoqbMRi9EJBQHPh8ZcaLbJTaFrTROpVzAbUHDHEFYLTHY+Y6Uim2nQUrotqGgWc8RogiwPKmJEpGK1bH2xgdiu1lvQQmQMRKIE0Mp0NQr554gfZq6felEpJ6d+DyVR+5elnBF1Tie2ZplPVmuncXUugzwPP7ic43ufYm2tHz28yHYWKa0Zu3kYW6RutyPOHcYGeN6fUht6PPAhU9vMTqf4DIfXP4uezzbzVjOLVBIHSeJGz+BxwsRFNHocNTqbyo9OnZdwfy0MPP0z/LGRZTyiAqHpT+n0ekAC89pGzEcimyn1EEBBVypwhPBn15MDqEiNtQOQUusFAOksreVrrx5cuSG+kWYsVJAhAexoOpEr2yViiek3SiZ44rCcAaRyGtVaHUTEVQwkIRkQmFPvux5E0S2VeE5EwXFYcIrCZdS3R+1qhOJRQQdD9BcXAzA0ZRVM50OrIzmCY44BYh9/8fEBG+NNXf5D96MwZNjvAGRulifz607+gQQi+OUI+UKUX0RZ8CFTwO8DhnRB8k7C5MKuAc5yylfuHRmqgQXCIyyjzQ4x/gGq3RuUuiHr9WcpX7gvO2+k5Qux+AqnepEfBhZqciZ4xPRQEzxipyOJQeFsPqJF+f0fWr63T+ceCX7q2JUcPHZd2px2QF1To3A+EOYSPhZQb1glaJ0G2CZqrlMl6rytYi6VKTQ6vrVAoiMHhdrGuyExAq7GhZSoXd7c57gFEXmQw8MzE8uCepij00p3iYeY11N9ca3akN0VWRNNmICc0ON4WWHMqlUiHUCZJiYRSBDMjUN7gPlUbUmFwg6hb607wO3JEzb0hOBeJLDda0kV5QKSHB/v5GyEd65uvvZid/MlPiJTj/kbJlAIIvwaNEFEygxdTUmjQVoqkWSkXne5pMnWD3JcBsRWaJeTyuV+AE8JxVCyEKKKVfq/LFeM8YqpeNf0Om4QjC/xasx6fRlmhr/hxAuj2eFa7uVvh/QS13W4caU4cPhTeD/PIkWQlANFjEj+vdYfSG6eysoye0DA1RlSw6BtCCAcfz4/P47U56JI/B62A909KYLzEcqjVlrUGKGeqjelbwt9CPjgqy6A/kEa7Kf3hUHZADqCgIMjROcgabSpuOR5Pdaqp1YBgD/FvmMad0YDJA6g4HDay4ksladYrzLigNkXDpVhrrEXI+avUG5ploUPIwb3UlrhWhkabNmItKkey2mjTBwQmiKwNAre/Fgrgc2+8nL1++jR7A+I0QAP+6pNPMzENacaJc8gEggMTXEOENdcFCe/HicQpwHtws/hvGB07rYtmjz6ZBgNYsPMXz0utXpVOvalOL530ggbOVJCVDeCaEHLnqrmJX/TfBUpS62rdH9QP7Xmb6kXQqXAfiPYV4ypnY6ag8N39sRYGjYbb8uGVLYlqS8oyybQnC7Velmr2gLWemewOenJtZ1v6iKyRpDdcdanWZGrtYKshNdDhS5nECTTLhOkwnNn1a1tSqzX4s7hWZVZjgjQXtOd4oufZok1UMeC+0aMav2e3BJhGqJQYAtgkYxlrQWKvZZEUA6wS8oEGoxAy/QrTrUoIFCw8DjxUHBEIP0w0Xa9ESw2YqIhFDraXZKPXVYtDskIkv/RI0KDyW6+9mL18+rSq7iSjKv21p79E/wcfIPvBNoh95tKMfkbodOL4wK/AYoKPhmwIKNleU+yM6EIY83BAgc7pVM5dvcxFIAdxOpEDK8tSwdwL9I1m1gFmKPARYRot7ecZDj4Dh27PNgKiKAUyhmfIhTX3BbSbQO7LBIFKGhW4HQQOFW0AWZPBQLa7fUkiEDUxTiKRqBzLqD/QYKFWkwn8p2QqF65elqs7WyzUgdOO+cvQCoA0mrHIDYeOyhI4jVHASgYBYTohoPzDt89InTXSHWke6FBBAOgHw5q536CuF5EoWgKD1ZKQnIoSh4gN39lCpVqWpXKV/WW4ZrRGKqhcuyyRZQzYAYU/iuhvQvtDmJMIud8pC3TwjGCgu5DjOp6ihUvQqFSk02nLJEHpMyApDXC+GuaCn331+9krp3/MLvXwSXZHffnrz/yipp+QYrEdYXSE4hkRqaNvtO0VTT6OCr4c9EckyjlfTlU0hcMabKt/oUEMXtzjktCHubx1jSE/BBD42XiKRc2kVa9Ls1KTihVRQ1hxulSL6uL6n3x6U55ym6WNLdKGYQWl3ta88M4i7qBpKqcvk9FkJLs7PeKZ7XadeBuCCGgKpOZ2h31Z3+nRxAJLHE9GKqgoRmcGKZO1akOOra3maU6msuymBoOxbG5tyvrmpmabQJdCUEG8Tnma5Dy6AMIcWkTfrgEHhHZCkTuY0NhJqFsEPGX6mAMLuBQjLWANHLKVVpNkArpTgGusVqUIN3Rv4XeCjMBei9YgSVOBEYkr6LTLnoZW7I/7+8ojQV3wcyd+kL349mniU3Xk+ioV+aXHPsuHg4gArHSMij4gcChOLyrqSfnQ1ocOOGEd0ZQFIXh4+j8WHflpy1t/w5xPpnJlc4OCCq0JPBC+KL4BoC4erAFoBH2RETFyIhC0opofOtk+dBoCSWaxCrpH5HrSA76gHwInGfJEBAGJm2gKpaYd6f/RziHdpIurLkQqSVyRTUSukjL3OhwNeUCwYRAQ5oynI4K3cHea5ZKstNuy0mhQ87Ino0jOPun1e7K+sUMBq6LKr1aVuK6dsrIM9bVKTt3pdRVjnCJQ1JvGM3dq2td7OoXScAVhma0okxWYcoskwQQCrqfmWz+/VK8ptshzDmEPBtkwclYNCOGDhsNntBuZkRHg69rnwLTB2rl2/MojQZPyZ1/5bvb6mTPEmYBBATT9wmOPS72mwGSCYhd2b9KWu9AybJBj2JXiTNbkxk4RcCxDJ3P/UYVEyYqa9PaeeQjZdVISBAffyYDHMwfAlRCRYnTsGJEWQGKNIMFZo586TegXQeuwKAfF0F7fbM2WNB3txT/qlPuCq+yZ6fNhOtgzXg2Cq78HDogMQ7PdlpQhMuqXd+geTLKMQcE4m9IR93QA7n08HDOzxPLLZCIHO21plH2ur06OYl9n4GqDCav7yESJy9LqdAh/wBzSzcFa2Ai1ejmSnd6QFiOuVmTk7JVqVZpVFDHVUe2q/hgtlPafxr+X6k1SsRSv1OCFmo7kY80tQwBxWPCq1ZTGzx7iZrqoAaeJjOEjM2umYDQtHnP/GTMm46myxv31S+GYhm+9+r3s9NmfynisPLrBeCzPPPKYNOo1DcU5RV2HF0J4QOoEdAAKuOI9uPmKwQxwQDXKw+0AkHX/zNUzI628Z4wGKSB/XtvdtewGClo0K8JTZdkFvA/FLdrXBdE5kPlYkvFU1paXpIUxV2OlIyHcn1qQ41oQgl1AO96pqjC3ukCFhkTRNhZyPBrDjnH0BGcA1+rS6/fl2vYW+XRs780mTnpQICTwJbBONEXliBo+nWC+cknWwKGE425Dp3WuHvKmwmFA21tKglg9eIA/gx8JDQoBcup+VIEvF0stLsnWblfvwaJZrBubl6dTabY61NRwAbCWMKkUMKZE6zJCGxADxKGt6EeCrjUesh8ha+xKmjlRE5oo7Y4nUvcWjhYyMYiCNT8eUOCyRGrVOrVkDnGJyFfmBRAwTKXSoIbY7ffk6YdVA/Kmgv52wACpVstQ7VbZz5JHNV0KRGv0i1Otc4Q1hYeFIazCgmjbeMvvYWGQz1SAWbWj07whBKy8h/Azo6C8Om/Fpp2vFIZAE6NOHfUQWgyEDYMzTADYMiZ5wJLzG53bhhObaPSPQzGcalV/FUzilJ1dL69fZb1EE0U6ljHAo0O4AUF4xsMDOGYFUJyNzEK1KrQblhqjlrcOXphMD4Fmh/sokpW1Nb3/dMrvw4dGUx3/xT9spgCLJTIca3dTCC3a/nIfuM7I19YkTXW0BnYoF8Aolna9QTcHI3qhreDaEL5hjlf/PjVKGIXUuADMhPH9eC8mPGF/oAknWjEY9IXB4CN00R2iIWkAVn8tDEK+deKF7IfvnKGkI7rtDwcYpUT2CqJF7TNn/g+0l1HzgY8RrKZroN3s6d/A37Mqf/gg7BuIcQ6EMbx9g/oTgHJAUBhNp9IDpOGCCZOEtr8M3RWqgSBS0GwIi4Pc9K/QdQB0cWPjQjhbaG+LKrJqhccSUSe+R5sTqaqYW0kAACAASURBVF/LjTKCAsoR4IfBt1KSZiLlihbS9IZjAuSglXVqZakhIkRmgNSuksSQ97icU5MwXgEnEILYQLQKX1Qlj+uAftkorB8MepyM2RsNpd5EXUZFhhDoqKyaFD2kaw1ajHEKVrEeYhz46QSYIXw6dWEg/LBQDrmAO4g6DnytFlJp4ATfHsIGkircFlxT/X3tAVMCZmgQGi0YlYG6NjCuZNNk0IQ6FR6xDQgX6jYhyrUcO62C8hP7KBngmutB+dXHgx7Rz74ONswZSbNIWshBliO5/7a7WG8AbeQagz6c9QskzmcRD0dJUUtais60lU/YhP/I4MGgGz+h7n8hKwAV3UUVvVVmUWOZVqXwO/OGgcfsoD7ibZ5pQMI8jskI4dOmqeZVSxHZ3tAmoCYhwobmRO0EFgiRIej1O4BUEJXDb5smWndRrUlmGQYIbatelka9YUTNMhccDLoutS3SbYkAbcOYVgRjVXLw1CckKQGHZZrKNnLKvR1pNDG+qyE1uBCoa+6PeE2PUOs1tGLDDBdoeWUl071JMzaihMlDHhgmGpofeXqsbY2WyQlE6lowIIP2KqmPDMzXkweM7I1sir8D6QDH0etUtN+gX1C/m4EFsEBL6bHjGRSODXdEJADQu4spqxbf4R6+9mgQBT/7xsvZidOnZDDGYMKEZY5P3P0AC5Sw8cSQLILk6UKS3FJxHtW4kEI1w/HEvylAScoO+CEpE5sKIQmzFtiY9Z1tnkRGzabp8lwywE0DS5lFsaCB3+OsEx9tKpHs9LuSxuZ0cwAPFhKNRRPp1BqaX81Al0rkg8uXWNmFxpiNelPNPcuTFECGPkCukxy8clniRH0smpsEs1GGXCcoBpgzLPhqo65pRbgweN8UTSgTIgpoU3F1/RqF/PDhQyw2R8zmKIG2kIMAYsrAiBAP5ysn6uhwPAPdEADBbHxmEItitPS1SpjKhDpvpbv5aIY8ncpsTKQIB3FYBHkxBRD+IsS1Wa3zUPoe5KiHBRnVinbxGmuypqBbWWN0fBdmmACdQK4alhAuFORppibk2ddezF45dUp2RjCdmSw3GvLZu+9nwbfWjEKKrVcM/QuYVSARuvkObeQa0JjRjFy17xgFkYXOJLkqbKHFK8pYBRi9sbND08O6ApiqsE0EDoLxCj0DQyJBEKg4BR7fwHpdsFdwf1ZwDRcZ/0Z+G+az3+9JGdqtEpNUiQ1Zrrf4O9wn8DxoOmgf+DeAdeBicL4x4BKYJasnBuv7YL1CUJhgblKSUgXpSBVeBCTIVGz3e9LrD6XRaUutgYyPPUNZR2AwwoRFYT9D+H3ANyLWb0DjOXsGlglyhqwLlhJAN9YTkSu1JV0bTZ9CAE1GVFJgURJlPyMKxgv7GJfKeXcwNkJCFExCrQZ9OFjUkqZgIIBYqzFMsP2MfrExn0Go4GTQCL6xulOUl1IkXw9HdT33+kvZSyffkh2aj5QI+FP3PkCwkrw4w8uw+J5KQ4Iel3RAOMTY4K/UozIjLE/4MySn/4fmNt4BShtU0jeIIrnW2yVTA0gXtIaXAnjnADI1zDS7M+7+Dn0Xo45Dk9Ah1nCMbgQ2FX4fQFMyWDLtH7PU7lCTITsBoBuHDuYDWhovuA2EmViLbM0k2e0VxUq6meCPrMFaBIxrVKjRl8xSjrTtoZ9Nf0invd5qSaVZY5aCzj0bVKZkAiEDAdQDtc6cNBpg4EyDsSYDyACml6KzflkStGULsiDur/PAwn9jw8sCh2OeGhq9Dj6gRqdk5RBC0YOPPUB9D2hUqkGLOTBYP1gGpOrgOqmhQ6oPBtdY51AY5ZitOzjtgHxCE+Q4kq89FqTiYIJfevNN2Rnr5oDS8/l7H5BWs8Eb8hPlGA5bcMURHWnS3I2pAtXKG81K9D/AEHbSKKuoWKysf4hHWa8XxQNFNna3Fb/j6AaFcbA4Tl8CQRInzdtheFiP+/IN0JOsQxDd8eappUlHJ37w6hDgpGyCDgHE3wkxoeFODWWGqhUYsfNe0bhHgxdGvBjNUcLh1KHc9QisX+RAzZ/yIiM02ux1yajG9tYbLSk3lDmCAwd/0bU4tEYdwVI2lSkGf0O600TgYerh1bUlfRCbSSQBawhssOha6+vAfTD2EsB6zvVjFaNqK/wdjOdhopR8mH0U9kOTYt0hgA12s1IWN2s/jE7GSLlckUZVNRsEDK5M8dJ4gNdNQHSt6RoSKFfsdUYDPvujV7KX3nxLuhapxEkmX3n0cWl3mqpF7EUNY3ggBIwhOh7IKrigPXCTEFDkgtkJyaB5mmnTpmpKzW+g86BZjK3eLhcNnwcfLWwThs/DccbloLHc75spDzVBdL9rVgC1uAYmEi+YaPIcDQx3ihLxS4ML6PsSB4MmCxJQnNWrLgncjEY5liWYJ9My+BB8vMsbV7l5N918C3O4NIWpai38A816XAPiedBpAL4dcFUERzUQRIHDMvBQtwca0NxBSUF/ikoyAtBsHr4rAZpJ9Z1kAjKrCaCaW1WrONColKOgoD933tIYqVYFo6fYcyvHVOsNds1YywNgBTPNNEG76fzoMmXAYwLcA7Fi07AOxXwtNMHffO3l7JW33pYunXksaEm+8NDDsgwNCM2B8+DdL01wcFqUnmWFhgZiwqjCVEIA+wnyg+onavSl1fSk+Whyy/xHC1ow5t5yk1DZ4FDife4EN9B0B0Bv2LrNDgA2EtrNXQHPKmgkrB2esLFsVE6XFKxdTHfXyN17H0Ozu3n3iB9iCOawakXQ5DVTo4ssUgWZALPwJiK9/i5bYfAgVmpy7OabpNXqECIhrjadcn1g0uHsu/MO4AftMaD5EutK5RueB2u0KJpNKpUAK03IRhkR1tE5LVhkd1/Y0hOaloGE0Y+Yv0aUbj6gNVyCa4BsCoWHc2I0si+Bi+j1vAb/8KZLJalh3ehFYT3gaoyInCCvr4ulDTCRtIC15IGFFhWRX5kxwSdezl5466R0eTOZdOpl+cWHHpU2MyHqADP09/ka5g8gqMCDqyIsNg4nHMTGPsgELFrG7zQVRNzNzYAJoKYYM7Z9AMeM0S4JCeh1UgDZwCgJudh7+D5z0v3e0IgIJoGZEnwn3sMOo6q9ecq5+V48bvUtVq8AIgUOnZtgcvdKkfSGo3zyEOAHBAuAZ5CawqFKRiO5eu2aXLx4nr4znvuGG25gn7zGyqpGyUZ+RB5bg4Ni4jnKxTXFqH6b11wzYHNrYawkWhO2QcukWoo1FwugmdNJIz1kgFFgqj1FYMC+ujSMa+gmgWjq0S0FF760Xb8OSwQBZApyLOVqNe82hkACrgcAcSyX4oSUTK0dAesaZFdo2lqNGlBdZk3rfuWxAIb505dfyL7/9knp04SAbFqSL376YWkZJd2jHs26Q45Ua1AAOeMXUayn1PQUtmt1mmDvHYwbhLYEDodoD9Eo2B1KzjTwlIRIFVYcBFbcW90BfBOYVi6gwzDWnwRC6p0IHFSltjEhBAQCwaf/aEEMtaH5JJps1yw+zF5Ygoj7IyM5gXlBO4y61OOI9RLQjBXMNAEG2O1Kr7tLXA/v29rclAOHDrOF2YHDxw1fQ5RaI2jt9XlqOjNqEq9x4eOZSdVUmPrMfjg1h62ROHiZ/dFQLQqifmhDCCpyubgM3stDrL4XXReYwyyROsylpVm1GKyIeMAAh4AyPLIcOJAQWCAnd6COB0oFwRS7MZilgwwhSCEG63KCQ0+FoPDsFx942HhHIvJHL30/exkmeApnNZPVdls+f899HBGFSGxssIoXC+GLoQEIQcD+o2DF0lrE2sFFQyMc9mG22lnLYsC3q8JscEaHj35wMwvnNmZhjUFZSlq1dYF2QkoM7BBqZJgJq2HwhjjqfCsVPW8kCb/VtA20OVpxgJszHk0IUk/Q5BuRGvw5Qk86SDFNRyTHrnaWpQwi6e4uW6Ehs3L98eul2WyqP5lMGWxMR2DA9LU0E3zBUlku7vbk8MFjtBTeUIiTBizidPMKn5QsaTuMbprx8Lh3rpb37zMMFZ+FeUP/Fmh+WAj8l21J2BtHAwua1kTdDKwnNBCamyPThWZF3u3L4TRcF8/IZkMBwM80q+W9ASm1KphnrI3OvVWyMrMVRcA6QJDxGWfVu3/4pU8/VAjgH3/vL7I33nmXOUjADrDhv/DII2Sa4ISjtxsk3DMaMFFkZ5DbBy2oTGr+D0QEZB0MRedeWh5SU1CJlHEaIbiIvODoWmbD28B5EZQzNJRdqzQwHXCopgukVQgNtZ2pf1wLDw3BVxzRQGtoQZzgTGle6GEMkBeOeBZDI4CHiIg2FvSz43isKOLIsK0r69Jqt+XWW29llgH37SZai5LGTF+ic9V4MjQauzYLurDbZ+fSaUnTcoBvoMkJxAcDuOFW4Du9SbpfHweqChyNrGSFQhSWUpgD5F8wVuBPVpgTtWlU6v7p1HVMYIJgGJTEfUrBbkHhObBG7QejqTKF3WqQBfqFWuOsQY3WjqBwCgQLHF5YJp3QHsA87B2NfpJwuZQVg2DFAxjIyJcffKQQwG++/IPsjR+/w54hUNfQbk/dfz+5asCjYF7dDNMMWvKfZoS+lU4bYgCgs0W5se4fEsW3KUBAJpFJSHBnTNmon6Y+m9abUJgpbPo7pucsRUfc0X1Acui0dRhZKIaysyyRIDQiX3X8mQYEmwYF4wIHHiWWU6bKUN2FBjqdep2jEODMD/sDOuPIfnAsldsOxc1zh3pra4skAuRxQQRIM+3eyhEMaUmuDIbSbq8wv8qaFpgnMFWgwd1ZN1gIB4xrFsBKOECgyBEc8SjbO7paLx5Q1Jhh0IiLawkNxL1jtsbqrY0QQl8s1fkjSPcpoJ6RRIyfUcGUkMJEZ1WYXM1OKTqggSPWtVIqU3j5Hcxfa8AJv5BkDCYflHIGn9ubXEGWvvzQjAC+kL16+pQQNDGV+cx9D5ARS61tJEdt0QGWq3ZLYhQH6YbJZA4StG9Eg+O8cSE/YzlK3CWuj1QdTAp+x0yLCRuux1SctUbz8VkeqcIEKw1LTxUW0gMahRLs+hbhqr+H6Hik9SOxLhhbqkFIQZeKy3J8bZWsZAYJVp/BqN9adxA+Qb0FMhXVqjUCF+nu7kp3t8uusgeOHKRmHwz7FD4NZCK5MoSpa5Lki42EUIOcgIeg22D9AYm95WxmjTIVssi0VJJwiFGaaKbRjH2ixeWTkR5Wm+VBTLGBmhXVhgoOq6+pHrpicnBfaDmwh8h1m+aC8JB2x2BGtaqXWep7tKAKBAuFknSYIQXXkg0atMLCaeZsbPl6/XkiX33o0UADnnghe+30GRkimslS9op+8q57ZLXVtIIkd06xKeWcGED/xcJ8daBxcxoWkbeLtBKyEgaPOFuXfpNVW5G5TLgFlf1oEaZMEywiKfd2AKABEcC40FvIldcsI9Agdsj6LV14CB8XwaAcwF/AAb09GQQTQnHT4cOygp7ROBBWE6KRuz43hdFMG3iGl69clBtvvFFxr1LEAiN003rv3ffk/gfukwngJLYYEbkyHBOaILRRqXG9WghqYNpsNgg75sOPArkATR3DGcdgGAH/RDpuNNIBgSBkYLNBjACYPNaidBwyd1HIgTQKvKdLcXjwXBB0alv402DRoMGk+XcMIDCjjq6TPrv32Xa81hnuNUsRcrRrqchyeIcEsqAgCzj4tEiaScI1f+2xJwoB/NOXv5+9evq0JAgcmAeN5Av3f1pWmw1GTMUYKYTQWuCtvD4tn4TmycfS83RkGkgEw6tpRq0FBIWDOVDNf/JGyxHZxPDT2BLJNAMeFhoV99SsoNewIo8OuPJ7jarFdJkNYwgHWFOKbDoSNQJOLlJ1hBxKcvTAmqxENrYAQhx0ccJ9X7lyhYfiIDqoEvtLBaYXa4CBLOgfg8/0egC5lbGC6UXwB3ezGouXIIDwgxC4IDJEuZiSphUGSaJEyigis8JvrpE9KwIhZihYpqApRrbyjTV33WP7jIzzOJx1gz1ZXtL2HSDUwo/zFJ2Oc43Yjg7opkavfuCUQKFkE6Nnsf3GKK/s88CpVokVzcCz0E9EtZ3SOBhEQUuW0TdQaXCMyI2y9ZshHesPX/puduL0aZpgmDds7i/cex+b17ij7DdPRgk1k8IwOI0KEWh+l+Asc4mxJCqLGjk5z89AYe0hUnSkx3FFzSg7bMJ3MEICHoQ+Hwmd9YKMGow38FlnPK32Xbg2hIw+pPdGgT/IRo4IXKyGYTqVtaWOrFAraXCFxQassry8JO12h//e3txkBykIELIiG+vrNCU9gufKdsEES+JhCDjomoxlN6toEp+gbpndpErwq1hhpo2YmPMuw51QUwaBcVgIz0Pq/EQnLLEykEC0QjUo1sL9kRJmPqYKNb5DW3CwzsSyE7S4cIOIj0IrKctZA0pmn7nWFECOfCgasGsyAhitWgYQbAmws0hL25agdQcCUxIS2GVf99n7SLtp/o2wOdEfvvSd7MW335ZpqvRqSO3T96kAahBdEFIV2IS50Bv2zqEetXGhEdGhtsTGcJGxQuKqFt7gfORgsvVvhkbs9vtqqoANGuZE4NIYOSx0shYbIQ3MMxdkkLi/SgaxpgJ5ABgVo4OVLgiiZU2WJ6wOOwRtj/FgzTo1DUwtXk5FS1GLgpxvpyPr1zZl0N+lL7i1s80ADDWz1Xqb0TBOurazRb+LGkeu4jlIk7dhLyC2ak7WSiHJ0dNaaDBnXIMAwIAGVMZ3ZtYgljJnxsHZj1giySo72lwtIGJKkzitJgAw8NG7i2kBo7cb1mwOAjIID90ORM9AN2A1Spg1pxkS8BLxSEQaKqiqq0gffilAzEzZm05aYPReA8EXOXgEiYr9spa4FM3yAf/41e9mL5x8i6VzeCN8hC8++ICsdpZyuIFoORganPcL9F+pORCc0FdSc4g0T40Oat6AyNpr4JQ7GSH/HPwR9HDv90nHgrlFLhSnXin++h0ugErzKsZuub/GJt72O9KEGM0psM3Ax37PjQeh03K+eJYjjbr0drd0MLTlv2FacW36TmkmR48eJbPl7R+fEbQxg0ChMxQ6DwCg7kkk17ausWk4YI9DBw7KdccOExGAALIw3OplsG7TERp+6/AdzAiGhtfCHq3oY4yGg4KAheushUsUToAIBqVAeKDhdG+U6sZoGxkhZn1Qp2fBIOAUrqfS1CYcKKMaE+vLtWZtNyhqALa1EA0/Z0FWA0HPmGuyWquxjxBwYHwxDh0OFA4L05hkgiP1h7YccHEg6FAKMsuG+f0X/jJ77SfvkqU7Gut0m6fvVwGEuXHzqVQdfbg65o2BjGhpK1XtwLbU/NTKVbb3d7Ps14BDDUFhFOzcMvgfjJ7R2xh5ypJUUIdBfKoQQJgb+IN0wK1NGL/P+lVDy4WALe5NgVHUJWgBNXwRRO18DvN7BqOpNFE8I4kMujvcYJha7ZU4kn63J8cOHWXg8c6778rm7pZIuSG7o6mc21ynWWqj0Y+kNEmVSpU1IAc6K3LswLKCwj6NngarRJB+vNuXztKSmuUSCpkUThqxC4N1y/deyyZwTk2jFUxTaTdb7M7A91urDKwrhR0+XEkHJDImz3mCcJ9KLAlAWSbNPUBtn7DOBuMxDxYp+3B/Wi31dV1AMVWr1jDCiYL4NK82ExqChucGVQ17gnIPKCN0FMO9ffWRIAr+wxe/n7185hQTxlSvEskz939aljuYUq4+X+4DWj4YGoo0p7wxYVFMjfrSRlSVIYVTBQ0mWAtltO8emmorl7doxQYyQQO1ryQIWJ0Bvs/MKpxjCB9LE72+AdTyshYDOdVH+1gq9oQyGZg09psxU4CRAbwmUkW1Gus9QKuogQ3U35VevytNFCMB5MUEzqVVefDu2+W9Cxfl1Xe1HRuasg/GE4mbNSlnaD/RJncOz8buYXEmbfRybjZtaLQC0SCQkuIF08m+etaCA7/DZEwfrI3m3/SvUo7lQlrS1xIKgKFYkspyq816Ek+zcVSXjX6FQwVjTqqUj4WlSwPCSMx5c076hTsCq0FNjTa9gE6QVTEMj5QwyydTFlCIX0NtuKYK8R3utyr/QzmeyJqhPAI+fchg+uWwLhgC+OKpt2RMAVS2xi/c+4B02iaAPrnRc6beoNBOlDJJjP9FYmIsjbgqI/LXlLwIIYBTSqAZGsCYuI4x4QRjwZHIV6EsWLbOKWRKChpM7Qz9FlLeUHdq5pSgM0yBkSTRHoQwhJXpQssPAUbbBHeYlClKKMn8nTCSBAjdm46kP0mkGcfy1N33SK1elpdP/1jWR8DetCwR8zPANKmlJVnCGFXw+ayCDxuGtB5IGdTQdM9AOq3yO+gDWuUeu00gO8K0JSAqzZtr7UuibU4AQhsapgXgysaGf4hehbBvhIUQ9ZrlwN0MWISlrHZHAOCjtms1Bk5+aBVamTKgQQdYPh8CF7TpRZBDhrWhHpYg6KBDgzVNK7JZ2tMV9417Yd4fVLacj6gPMVMT8gcvfC974e2TMrR5tp1GQ75w34PSbKBMU+noRPGNEUMIxiEWa6btGpKoCMiO1YY5/IVqhsZjiA/TFkSoDDSs7A8OMjUlzaP6HpoCslpjww/JwLVZagh2PCWE63CGLhvyZGT84kJacijSH44ZHAG8Ra6T/f/QZYFtdeG7luXcxhXpDgeSTEZy/3U3yn033Cxv/BTCN5ZhMmLvZMAfGKINHXOktUSS6kZf3QMEWGz4XsEIXAwGLNO8Mvthjd4hgBAKkigYFEQSQ/slIhNBhZsxujFpvFIl4wV9ezwwgtDigeA3dgc69BDuCjS2N0NCOg0CSPDZUAiWHqBLKvxFRuNKNFWf2gIi1g0DJ5ySDYOaFxwGkjJsOCSwzU6jLuh9qDT9OVIw1jVGFwtFJvKaFFNiMxrwj175Xvbi26ekO4F/B2e/Kk/dc7806xq9+bgrPd6YfF1VCMbqMRBpgUbEoILmL5Mmuu0zpvaWbVafgMp6mBqWaWruEZmJ7uaWfPDeWXnk8c/QSSYhykyv8/JI1We7OFMF5rsQdoAoYE4FOrxnJVLgacLY7xjOvEV0yZTdFWD88Rzwd5HlYAVfAk5eRy5dvSjXH1iV65ZW5cByRzbWr8hF+j/aHzGCX1QqS7McUxuCpHDowBE67qg9vri5Ln3mnrVHzsTabpBqZTCRoLcLazngY+m6EpsjY0UxP/44SZmbHo4RldtasjhL057Llar0bMSXZyvo+LCqDa4AGC9CLeYZDFwzsgOMDA0pbF7uAD8SU4+gERETGEMa7hGCGq8Fh+VAHYyWYVrKj5qWvRGMOIHKPG3hQpaOFepj22Zac/zJS98lDNObKGsEC/n5+x/kCFSINgXMJ6N7cTlQd1tMakjvEW1+HgIGjO/0hjXqH4B2VJIKy7m0ZJC1ClbxT6YtZqABjzSaPjfCpjNxg00ANQhR3lwOw1jOEFoW2QFigMC2kLYa67hQ5oihpYwYyuo2PBPuZ5qQ4QETvlKrEYba6e3KoNtn2wvAChhpu93tss4Vgcb3X/ietKtLcvDoUfIZ7/jUp6TRavCAAdeE/4OgwnNJzDRxqKJS2whjkb6D1FbEIqApQGzLHsFlQa9ndK9Xc2cBiqUdV+KKDEuodVHoBuqU3MA0Zc1GhAGBaFliWSZ9X4kChrtiio+9Owp2O04sitbhISDiZfLTGEKuSeHLA59UkoQmBvw6BeANcgegM2FHLY/gsadfCYOQb73yPbZnG6OJDc2KyONIxS1h+nWB1uOhtD+0VrdBHePLVKNYgQ40ELRopDWlUJ9Ezh0jqlakghuylFI+jjSZsm8eNrkVV/OTxRsw4WVS3k6kHwintCNDw4JpVu1pDxXvEE/g1gihEEDAAjDBbI7Oghm081MWz2qtKSmmBw3GcuTYUfnwg4/kzPmPZNjbkfvuvlOOHzks/f6ALWcvf/ihPPvsX0rn/gdkut2V66s1qckRueHWljzwyN0U+kE6kZ2JzhhmGg1EjViLq7BoMKUsc4BrQpMJkNyamVstBqhtAFAnY2X+UDOK0L1AE8sx4DPm0ZWfCUvAnHMFVW7onFC0biNhAx22EHmzmF8H7dBPpUnWzNOyDbhhvbH11oYJ1qJ0Ba9B1yPOyBy6rj3xSgqkwkioLQbg7nVDLoS/9HBARvjWiZezV8+cksEIzFqRRqMpj952p3TaqG1Vmk7eVsNytyj/czNBJ58to5SyDtBTzYn1mvN2Y9ZhwetE8s9bpAznX6pI1psAGnkBGgtXR6E3mzCaP6P/VWxJW3eoH8OGSvALyW/Ee9C4m42u86J2CDKEmOAvrh6VZKXVkQa6J2xvy8GjR2T96kBO//iMvHOwLp8u12Xj3AUZXL0oT33xGXn//Dl59yfvSTmqyzuVqhzJRF754+/J3/rKfyHfefPfyRNPPCC9SVcef/QRiZp12U0BeagfhYrBXHsDfppqSzf4gCkEwCaqa/oSkaS2XIMw0CViAbkm9Q+1mrIzBhkkkTJoV7FQ6BtljFwF7zIh0cBnvRAoRooMGSfgolb1hr2DiQX8heu36jWmCqkBxyqgSlQRvgd7Do0NbFVdBR/IiB1QIB6aVOvklLTLuml7hi8/FBBSnzvxSvbqqbdlRFuutKHHbrtT2q26Ro9BdoHJbM4f83GcGs3B1KkA6pBlUnOM5cusBf9YTaklvtVnVB8TGZILH52TozderyNVaWqUEc2+dkmqBEniS9qXxgMjRmnmjxIDw9wyJNnZSUobSrBSzuhIuE8642yyEwv7z6cizSyW21aX5PzGFTl05Ij87//zt2VptScftUvSf/Nd+Zt//7+R/+NPviGld0/Lb/3Wfyzf/tbz8ufP/4X81//mX8s3/vn/In/7i78oZ15/V6YykBsff0J+/9t/IL/5uc/IHbfcKl2MyCJGWGEwwY0mP7IoVYiwifD3hsO8EhA0LnSrQA9q+ngGlYzQhztKZaN5WP7xhXXsrHyqFckXGy25Je3rSvRNPwAAIABJREFUuFR0PkCWBM2kIPRW1E5iLDq2EvXw6ZxF7U0ZwVM5liGaMgFRQAcJpN3QbcJcMUT58G+dCYPOCPoCXGMBK7BVtiTToiSO4bC64C8/GBBSnzvxcvbDd34iO1NAqWBLlOWJO+5mw0W05nLhyoXM8sA8D4qXEGJxHMiHq6DhtpNLaRqtj7TXOajmsmwFkv7X1qWx1CGTxmEdmi7rGw1CADvNW37SNSGvwwnkJlRgXxhgzRJGaBhCF0WtMVkZyFvSbOgpm+725e0f/ED+zn/4W3J6/Yr8xZsn5c7+jtx6150SN6ry1qmz8t3LF+WBKJJ77rpFyrW6nD7zrqQHD8j6h+tS7vXk8489KT9484TU77tTXvz+X8rX77hdHn/8cUnKsWBQOQ5WaYo0VVWJtKApkTGCnoeRJGgRYjM1yK0T1OjUiTkSM7S2v30py+8Ny3JihJqLlvTRABymftSV/6ATyV9vT6QhFZmSv6lUeLViSjMD4wWalmwmRMF4n0fjGIrDPjfpDBE2tDw0wWV0hPUxFypcCGYcvcB30g1gV1Ro7mJs7YwJ/vZrr2SvnDklu2MkxNCIuyJP3H6XtMEHJHtEnV+HYXQenHaOV5+kyBXT8WfutaS5YOPueSOg3KUz1U2tCcQe83s3N+jkoxaBAmGQC6GVGGWKKoAQNMWaEIAUyXIN9zMyV6BxEWFq9ZsKpqYTC8iHcBJSfkiJYewA2qBd2ZB7br9Dnn/npFxoNeTz/UjObF6VD374I7n/6APSWL1bJtFZef315+WRJx6X3/+DP5MH7rxLLm3uypef/IKcerEr9z1zQF7cuizb167K9Mzb8vDDD8od998ng6qae0AnyMKwZZuBtmTWgPkDMuxAtZ12GUjZIRaHh9toHb/eGFXlua2B9F99XprIUR85IB/tDmR04HrZ7azJf3/TAbmtjKyK4oXO8PE+0XCRdNq7EnapPKA1jc2kxVmKRmirPOUP5tkrsMfpKqkJ1joeWCVkRbSVG67H/jLGWvcpWHj/V2caVL72UvbK6VOMgtn9qBTLk3ffLe1mk5unrGRrbGMzQ0i3Zu5RfSuoc1KkiMKADRPJiOi7YXlMwpugmqpWzBBGP2JXUcyow5bAd8FjORALQazEFfazw8OwwxUeKoEZ0kQ4O9Jbgt8LiUBd4lBpOOWGW6qmVCItfB6YeHTB0g7xJTnUWpLlSoUMl/XBWM5/cE7+YrIt94zGMj49lmfu+Jq89MHvygeXPpLrbrlHfvfffkP+/u/8tpx97325eu59kdH1cu9nbpKzMpThpY/k/FtvswXHX/u7/5GUlpsUdJBIWU02MvwN61QusRcL1gHwBwQCrgXAXFYDshhLgxMIwe9eGkn8oxfk640NWa61ZWVlSU6eeUe+deo9ufTU35Cbjt0kf/dTK9KfaA9oBikoMyAzHDBLLGN0+DdGjhpPfcHCgBMK3w8ApxM/wppjuFhapajvx/+Q9oSpJixmbJhmuUqf1NncytRJ5ethWeafnXgpe+HtN2U4tVrdUkmevvc+kh2VqqOhOrhvcN4ZBTOjYTdtHbOoIXEa4KBGZRmzvYS+PL1GwNQElifHfo/RVz9+65Tc/9CDLNBme7TJmN0LmMqzhtzQqqyHZQ8VMNH0tOHhSTRFpG6MXUZoTvmyTgEEfhlFKjiN1rfIBXPIdRzJWrUpR1bW5K0fnpDXv/tXct3NN8nLP/1QnrnzVnnq6V+W3/tf/5UcvfFG+T+f/Us5v9GT/+w//3ty201r0l46Imc/fF/eOvFjWWpW5E/+8Bvyn/69vy3f+JPn5b/6B78jG8MeBwp6vQnJBalWEiqTXEg8hcZiW1wTGgYnRovCoXBy6T99b13+zuaL8tANh5G4ZgFUdbgjr71xUv7sw0heeOAp+UcP3kQ/WE25Bh5Mj1VqHLMxwHhZzPlwTNenXEJzoQP/SLNOHizCf8VL76HEklAU6JOCRh4yyCcIPrwWPJJmGZO30KrOInWzRDPNib554uXsxTNvy+4QxStIxVXlmfvuZx7Tpwbhi8keKWtBDd7Dfne0oZqpgN+m3EDUnGpbB6fza38ZzYcqf8+IUgxCSkx0n37rbbn34U9raSYjtLEBqBFn5MK0IyXVH2rQgYsbJ0GLzlmToZgUmwGZMOYmxvpN0+yk2sySJhgdraghUwrfclyXONHO881WXb790ksyuHJJpmldrj92QBrYwINHZDjpSSsV+cnJE7KdVOW3f/s/kddOnpQPPrwgtSyVfn8qjz9yB5tNlus1JRuUlNWNNiRddCOz7lVw/NmNHsFTMPwPDY5Qm0jAl5V6Kf3tf/jSj+S/LH8kd7WWpb2yLNVmWyajXdm4fEH+x2dPyMaXfkt+576jbAzpZYWMZFFwVG/Icr0uu5OhZGSyKGeTRVHWB4eN0Mc41EXNDhVHUCAGM03/Dim9/5ut9wCT8zzrvX/TZ97pM7uzvWh3tdKqy3JvsRMndkxIdwKBECAJJHAgBziEj5oAOfBxcgGB0DlASEiI48SJsZ3i3mRZsorVtdKuVqvtZXqv77nu+52x9J3r28u+JMuSdnfmeZ/nfu77///95QQRj4nWr9asWDB/fqeA0GuWAqrNAJLP9c7rCalPHnnNPHhOGtHiGZVt1MXdU7sIiyRfkWCWI1/jFMTVZrNuUZ12iioEr5sLy+4o5E6J+pS9RsWP7cUqKgupBzt8F8s9b9cvfPbiBSZ27GxHcMmL3tTdQH0a7VGcDt3bdZ9q7to7hdxq9YbcnjdbTjBr5tsxMUlzWHZPSxzhJCB8aRs6ypIjXn7e4w0RMnyKqJX/tqY+TtY3c3iMIOGQH7e9pTdxS3Fiyc5l0xXwkSUorShjRsnw2mSuWuQpPe6s3TdbyFOUtos8tO3dRJaBXDYkJkPV0O3MFWGwSKklTENFgrgc/OjwMQ4kLzEzO889tx6gv6ebdEn+XIE/evUqtpvewS+OBSlqj1bEpw21BqhCxeUmZhiaktSUh6BdYmlLS0aGLjcBYdjUm21Fk1DBZCRnZZrIDipdC7fsehJVIVQ1ucS0F3LnMigLW8aIHYlc57iWzeXHbroOUi7GdFmAlTZoWgrRu6d2WG9E+xZsCfg74k7r2FDGScfq0rFKaqKi1BjiQLPqM/m9nU69av1EddzGuVrtHJsCuReuXGZs+1RbuWKNdzoLUGvMTvxoxxbZFkVYtkFrIiIfUufIJESb0XLEXMcV1PwyaUbXasQikbZR3eoxyhMe8hnUqzXN+ZASV5rJydV1pqb24AtHSaU2MVx2jh16lXqhSMXhY2LbjaykrtA73E/EMAg6fYR9bhF3UbeJgd1Cp0nNrBco2d2ldaSTHatvJvrCdCFHoSGXAqtxbJl8HBgifVdTj9SMLtXtnXvuO+wL+VhLFujtiSL+jNdOz+APevmhq4/49r28qzekIYbyYEg4jOygbnH+eb2a3yY7oKMdqGMFT8tD3MDhdhP0eWhWrXaYbIKWHVWa+ILfMNQgJWwYUXnLRUReJyt/2bqsasO5ZY1kHR6XDnvkfenU3jdOTl7zhHzv4Mvmq+fPIiAFOR4krUh2QL9Xdjmr4fl/F6BaA3aC69oVrPUkWee/vEn1VpstJeekyOzlKVEigp2S2XZhSeuhLn6KAovzc7oA1aDdVi1LHdhxp0nNJsNv9SHr6EcG620YjnUVs27rbWWI3qLbg3I5klUr2LEOCotFpgF6CRFpk1UTSo0mFwSZ1EgRLj27YibHeirLN771OLlild/81CeorK9y48RWzq4UWT0dZ3TIw6FjV/D0NBnwOeh2TPL9Y/+LI0unaco8WMW1Jjcf2M2ObdvZsX2Knt44hs+vqUrBoIfVTJaVfIl6yyox9GtvylhMZGFW1prsIvFAiJlnHubHd21T/l6qXISaUBqkXVPgyxkb9x64g4jNJFsSl15LVe6djcBn+ImrfKyKxykU/bZsTrWDVvab4XGKSlZn5E1BFUvtpuM/63Ys30/M71XTviJKdALWzoSx1A+W807Wj1xA2zfljjK+Nx65tgAfP/KK+cqZM+Tr1pVcts179u4jIAvQJk1d6xap66xNslLMWhs2qe6utjBAb8wtAfY0aUn7QwSjIr+SIL1aHcm+kMLfHw7jNILadpAdIJfLsHD1CmNbJy3CUrNpISc6DWZpxdgdFoq23RbS4Yba1doMaTFXt3NMdMFJe0Fz6aR2vBZNr/NU8cGKZFz6bm38rjJtxG7aPuKxCaHUzvLlJPm1GX70ygkWlpdpmnX+6nOfo7gygzc1wFPPOTmfeRR/OMIu4wHKdScbLPGRj9n5ytcf5cTMCuXyJkG3j/T6Ve5/54PccGACuyugu3yit4edU7uUTLFRKig4U2bIetx5vARlRFcTJbG9DQVvElw6Q7SUxKyhodKyuLdsGWZ5M8OZ2Bj+QJygX6RUVotJdj9pcWmXwmFXBJ8i8OS10d3LutFKmSIXDGkJaSKUdCOq1phPizFbm2dod7C1d4CAz6vqeEVzdAAEdUvd/qZGUT+ndBycVmC2y8W2ocS1BfjdQy+aB8+eodywzOCyAO/evYugV67UHXJUm3TadqRpKmIbWC3aPquVYkVzuWTgn8lgNqp6SzWFJ9juIbndXvJ5yQ1rEe9J0HK5KJo28uUyVy/PMr5tu9abckR2JPmdHpYcPfJr1wzO0rO002w3aS3LomWokSOic/vrOOnebLiKHF+4dk4nfr+h7n/5vqU5K5m5ypdu75wet8HF2VV6DViYX+Dh7z3N+toKD957L7ftHMdVWuPcopdvPfkIuWyWO/Z/hKuJLA/9xAcIXzzM6vwsL51ZZe7qHJVyXs3r/miUz//OrxMKBXWHcfo8eKTXJ0GAIvmS771asZxoPjfuttSqrjWlnYA/gHfpPJHUEqlkhp54P0trCwwM9VFy2Fnp3U2paSMaDlBVg1Nb2yeLqr0TxgIhS26vYYY1XRQd0LncAUQvKAtQjn65mFiDAWunlAdbauPxnj68LRcvHT1FoVDS5r8c34I8mZ+f111SGdter9aN0irq7U0QCQV59z3XB9W8+rJ55NJFWT6Wdsw0uWVqiojh02u1bDCynco332mGWopkS8otC0+BRQKmFGVtPktqdYV4OKxTCHniapUS8a5uWsIiaYo0u4TN1SIYjVH3BEgVi1ydm2N826TeiLVV0vYiqG1QbJnigRXOSTuSQdowPo9LzUQdKpQ8heodaXsnZPeTXVP+Lq1DtW4Uc701GhSTkZh6VAnsEEClS2n9KqAwhQggNzoX3YZMOy7w9cee4YVnXyIej/HzH3ovW3sMnnj2Jb7z3DESbj8f/vBPUtoxRF/QSXD6KAFfN48dvMBKaoWLs1d0Dutwernl1r185lMfw+51q5RfpC4WPL1Jo1ZWqb3fJ2pqO5VSXiVf2ooSbLDPy+r0WbpKa+SXN2g1pX1TYXhsmJTTx3xgUI1QEb+PSkVOHmuEpoofSZzy+oiFQrrzSw0qD7siUmQjaftWZAHK/FxpYu3er7bkpBPRNvRv7R+kmW3wK3/wJ1b3Q4BGHo829AVlIi7CYCigzsJwIEA4EMQfcKtd9J13XDcL/tGxw+bhSxcoSSNQcA8uNzdt24YIU/UGq+20Nita4zjlOGxTOrU2sGoys1amVSziMFtWnKiYdmplvAE/tUKRgNfQxeD2GwSMAMeOHWP75FZsviCZRpPpK3MMjA7rEST8kY5QUv2p+sKJsloKYSmerYWkEwVp97RZMCLIDAcMTSaS1abCzjavRrwTUsOo/k2YdjYbfsNLtdJuuRgGhpiTSpI8ZLm5gn5DpzISAC1K5hdfOMjpY2fw+T38/E9+mOT6On/5j1+jvFHkdz/7UVr5NMZAL6vTJ7n3gffxrUef4uCJkzzw9rfRn+hmbGxE+3oujwuP4cbpC1JzmDTlhttqqI+kXqnoFKqQzjK7tMCJE6c4c/oci0tXuf8db+P9P36/XtiyF4+xY2gUr9OgblZIFzKsePrJxboxnD6iXi85ERMUq7S8Tr2pa1KVw01fNKqnTkHgkzp5ku2urv6USq1CdySs7RX1k8hERGbvkuMsM2iBB/g8DMR7KG9U+NXPfUEtDTJe9PgC+Ayfekiky6ALLxgkHLR+DAR9BIN+3n7LnmtH8A+PHDYPT5+3AgfbTeMDE5MaHaBN0LYkS2svTeOxDOU6uGurZeSmWStkcUsrQqhI7UG/FKPRSFj5eXaZgbogm1yilsqoosM0glQcftyxXg6efYPJ7dt0d1S4uKany8VIuNUOfHbIFC2+i0N6ovIQtG/pb8rLW7JoOolJllNMJPiietHjW445WeBS84j8KuC3DPFtLqA8fJbXVUL46rrofR6DfDlvYUMcUvM0iHh9bF5Z4OLsDM++cpbU2hofef+9hEMG5fQ6+aaNXTfezDf/5ev87u/8D1aXFqAlIHTZ4Wpcmp+jq7sXf6SH6MAwNUdDyfqZhVU+8LM/jd8fwfDF2KwIPsSFWdzEVq/wyU/8FKNbR9VK2lg+T2UjSTwWxeW2EeuKU+o7wGrNpFayHsQiJvliRXnPUtMKfk6O/a5ARC+c2iXQY9lCDsuFomkTzaLYDWqU6pCvNEk3odR0Uqq19LjtigS5aziOq1Dhs3/0FzRbVV2AMh+XaDExdYWDIT1uZfEJCjkqaVYBH4GAwVtv3HFtAX7/8Gvm0ZlLbwpPpRG8b3wrAcNSw2jkQ/uGIzdEdaIJ+bRtUtB+lWmSWVki5jO0byhPiRwhstsI+VPDWqQfVs6oorhelpfGJC+GoJ4tFFpeXrt0joGRUdLpJMVCQS0BsrtKMvdof4xGI8zi5iZ+v6ioweYMaxKQ7JRWlKv07UtEtIVgmc/16G1T59VxJvVVmyYVCUcRX0NHzyi7vNwWpTcrxbsO7V0O3E4P+VJe6yRJBIpJA7uU4+LhVzl0cZbcZp07p+4iEKqBAYMjg7T0AmfHVWsxe/EcQ329lAtZwmGD/GZaT5ZoLMZqNkv/5A5cwSAhw8PJ147yx//4Vfpuugff5H5mNtP4fW6qa6vUrpzn1991G3vGh6gkV/HUkwSdBl7DpbVwpVwjvOs+qqaH1fU1IlE/uYaNhUxWOxDlakU7HNIWigXEVFXGbFrwcEu8a2E7pP8k8Mlsrclsus5CBZJVuazIVKVOJl/S13CqP87ORBeP/+9/pZpb113PY/jxtXe/aDjy5u4XDQU1tjUQkN3R4J4btl9bgE8cOmQeuzLbTjKyEG17RrfoTiKNaJVZq5KlreztBBy32SPyROWTKSob68QMH0bAUPRXQxqUTg+hoA9fs46vVdAnzilHdDGjF5FKqUo53E3F6OXs4hxGNEY+myWTSuN0O9m2ZUR3Oil6p6+YHD05x+239LG8usnQ0JiOjHR60M6hbZlVeo2m9hUVjN5mMYsKWfR4pUrpzRfS7fbTFQm31dMOqna3AsJTxRo100bQ8OC2NQi4TZrloi4av+Gnz6zw0gvPcalco/yWu+j69hGM5ZvYsquMrS/L6sIMUzfdyNDACBfOnGJ+/jLxSIjto8NU8hm29PXpQxEIhNjIF8jVTRyBAL2D/fzbN5/g1VaUvD/Ges1BdXERQj5a5SKBUIgP7R3mxxxpvJUVNcZHohLzarncVtJlhg68U2MTJPHg3EaK11bTnNjMESuXCUX8+Bw2wrYa4yE/A4MxXC0RoDZwqm3XkmGpN9nm5Idnr5LO1il7/chMt5LKUrE3mctW6OkOE5TTyeUlt7KMcf4IjXqZoNZ5stACmjXXFYsSDvgJBWUB+nXxiczvLfuuW4CPvXrQPDYzrcF7OqsFbpAd0G8lLWoWzv9P/q4lqW+qrCm9sko9uUkiEibWHbc4JuUqfl8Qn61OM5cmZEgGiJvNxXkNQpS6oVoqMb2SpOvWd3B0+hxdPb2sJjc4fPy0yqN++acfYnbuMtn1NeKD+/j7bz9PwN7CDEd44L5biIX8epsTE1I+VyNTLrEt1sDukspR8t181ghQFlezRLUhbYsKNntLF1lfKKATilQzyHS+yVoqTa5Qtpx9PjeGEWYs6qOLHDG76OpsLBx8gcOHX+Mjf/RXPFna4LZT05w77+TWW8bZrC6S2rjKgf17KRRbJJMb5JIb7Nw2zmBYjExo/eTxB2m2HKxtZlheW6XpNBndfYC/e32FV0t2NtcyVPJZ7Ol1nD39yEDI7pe6o8FHu4r8whYXy6l19StLB6yYS9Oz9200nTHqLTePzczyzNU05+R1jIfpSyfxBUJai3eNJHC7TLaEvEyODuF31JSIL/4Rq/1v59hGicurFYrZLC1fmG45rTbWyTarLPqiDIV9dHs8bFSaLNSb+A/9iHC9iC8cJhaN6gL0GwaRcJDuaJRQ50ISNDR94e491zeiX33FPHzxAmY7AVv6bfvGxrRAl1+7fgF2xASqmmibp9X8nCtALkPMH1BPhCiXy6UKI70JaqlF3LYWG5sb1Bs24oYUsxbf+cz5c4S7B3DsvZnTl6/SCgaYm5vjysVZvc3u3r6du24+gFnLsJLJ8a3v/ID5K2v8xMc/RdDV0uhUyaPLmHAl32BtI8NdQzb6enrJuA3OLGY0zqAq40GXF18jRa9ZpKaxqna6onGWWm6eXy7S7Qkw6Gzi9xqqyJlOZ7mQLxEJhTnQa7DbW9Vf/8IX/4yfuuNWznYNUE/N8dDoPlbTKWbOnif+iY/zxrcf5tN3HODYmcuaPlXKpbn/lu20SlI7yY7g0WPu/PHjOLt7OXN5nfjAIM3Rnfy/RxdwlJskIl72Dw7RZ9a0/vrasdOkmy7tr7k8LT4zWOeDW2Q+7sDWbFAoVxi840OUTTs/urjIN4/PUi5k6MplIRRgwt5ko2ljPZ3F3d1LMxxjgwr7++LcG23hsfto2S3hSb5p55GFOlcvXCYSDuvc357fJNJqEAv6qPQPUzx3Hn8iwVWXj9mWl11mkdzTjxLyS7slQjQaJRwO0x2LEvIbhDtHcHsB3rV763V9wNcOmofPn9V0CGWKON0cGB/H75esODl6OwqIdjO6PXZTg5DMM6XqK5VpCCcv6Nc+n8fl0XqixyM8mDzNSpmnn3metWSem3ZOsm3bVqo4+bevfY0tW7az8/0f5oXXT3A+k2d5fpHZ8xf1cmCMjjK8bTtOI8JCIceopG1PDtHvtJNMrqneTNPJxSO7fRcX1rMkjBoNf4KT6TLL5y9hKxXIhuL4VRJv49bxXnZ0C/WgTskd4tvLDZayVW6J+jkQ9zHic+MT3Z3XzY8W86yWK/T4HdwSbuJ3mvgaDV554tu8PjbGLz34ELknfkSx1mIwEeU5R5O+epMbw16WN/Lkc3lCPgfjRoXzZ6fp7hlhoFvMThmKTSdeh8ls3sQW6Wehe4Kvnlvi3Vt6ua8nwITPiVlZJ9vy8Oh8ka+fXNQ5s6BYJhM+PjcFQ365sdvB6Cax617mU3m+en6Zp0/PMBHyc3fQxqbdwYQLFvM1FpMZ5kw7SSOm9XHcWeVtoyHGPDZNjZLR6WrDw3cv16Ca07XgrLTwBL34kxvctG0L1VaVwtUl0k6DU64wlx0+Ark842tnsS1dIhAMEo936ULsikWIBPxEwiFty0j0h1xu77x+AX774Evm8ZlLNIXzJm4qn5/9IyOEgn5thZv2jqmok6Z9TZyq1kqRdpcrOEoFqvkMpWJZZ4zDiRjhyiYuj/gIPLi9PtKppKJk7dKYbpocPXyYcN8w9v138tff+i7fPz6HKX4Ct6HqYIfka3g9uP1+RoJ+PjQQopLaYGNllYneLgZj0muUbBIXNbeby02TZbub51fslJwNXAuzjLu9RMe2E7Q1tNVxZCPFz9w+QY/XwawjzL++sYHTZ/DWwQgfCJTZHrRooVJbni+0+O5yi5K9wb6wjRGfnS7Dy0uPf5u+sV30jm/n1MNnGZmIseBeY3kwwUS6QHnmJFu27iZs1sksXeLG3duIhsKY5SqVap5yqUjD5iZXTHO1YRDato/vXTV5ciXFFyYN7vKWcUgjNxgik01RLLV4ZAO+dT7HZmYNbzTBb94c5t5RH0V3mK74CFFfnDfSOf7qyCVOzS7xvqkR3pIw8Hmcmnhwbq3AibUSz82vkYv1EdicJ9hI0rNjlB8Pow1uWjWOVkIcLbh5z0CIKY+0vUzW7V4uX7iM0+tlqlXi8Pwas74AhZFtzC9tqv/3loiH3A++iT/gIRbtIhaP0RWPEgv7iYRC2tuUNSUb253XH8EPv/Ki+cblGUxTdH4WUf2miQlCIb+GjAl80JLbd8Kd24z3tjVSZoYyjcgtLVBYWUO67FIZ98nCK6xgeJ0Eenqx+cK0JBFT2iH1FhUZ5lcK2HwGi/Fx/vQbj/L8xQ2VWdgdHplDYbrc2A1DG7afuXGSE098j9HRrfQ5bTxww276EjFU+i9D8ZqNF8+dwz+xl089/CLNcIibo15uHe+j1zCol7NknEG+fvg0O4dCPLR3mIObdR5bcNA3EOV3EzlucJUJesMiztN41EqxzNdWbPygHuVtgTLjRpmA248nk8KRTdE1cgNn/6NKsrWE74NBTpg+vBtZksUK7oCfrbUSu1YP0dsTJBGJ0qw2WFm4SqtZZmzHDaxsrHCxYNJ75/38+1UHc6srfLknS7dXJPMt5ucv8Nr5Oe65bS+eaJS/n3HzQiXA6txlPnjXBB84sAXJ5B3y+NVIdDnf4jdemcZIZ/nL2xIMVNPYvU4Wrs4RHJrgbCPCn5/Os1YoUVm4itnMQU+En9vdT8Ihoo4mj2XC3Nbt5ZPROl2JLlrilPR6qVebFJo+vnP4db67amPRE8E12EN5aV1VNDtFOvbCtzACLuKxBLF4lK6umNbpsXDYuoiIJtLwctfebdeO4G++/IL5+qVpmTRaFAE5gsfGCIeD0jqyMBAdLIdlsLT6hdqWkB3QghpWNzdJXp6jP54g2hulsTyHLbumSo3QQA8ef4joZMyrAAAgAElEQVRmrUZhdR2300uuLCwVoSvVyO48wG//769zdKGgC15Ye06fH4fPjyfsZ2fUz0Qpw5lTp7ll904evHkPQ90Rvcw01JMsk5gmJy9cgkCc6XAff/3sST69f5C3BWv0yG5ub5LPNfni4fMcSjX5rffdzMH1Oo+fWOP9UwE+Yi7jtDUZ3D6F3ebVWXZhc4UzvgS/ctnNBxNF9niadPkMMtkCh576PvfvuYOjr71C985JTsXHuJKDxbUU65sblJrgjYT48f3beKh6mp7MVeqOEIlYN9VSlmx2gVSpRWvbjTi37OCJRRdzs+f4jHGVV4+c4F233wS1PGcXUtxy415CoQCPnFrgH2pbWDl6hntun+AX7tmpF6YBjw9HvcmldIXfee48H4us07N2nn279zI0OkYyncQMxvHZajy35ub3np0hl93Als/T7Eqw94Y+3p2QGLEWzxS7+ahng132EmdnZrj5jlvpGxy1bKHUcbpDfG8TvrRuY+HqGr5yE9PnYHBlBf+Fp3XwEA5HicVi9HTHdSQYDYV09CidFVmA99xwXR/wGy89Z56cvdwGElqz1Fu3bddboL1lmVZkGG1lSVgzVJ1CKLDGOrY1bHBtg0Yyq3GoIXsFe2YNTzOH3+vHKwYn00YmtUksNoDD5Wf+4kU2NxeIDQxS3X8H33jmZVKmQ4mkfaEwd0xMEhvqZX1jneFYmGeefFqd9rfvneLA+BAOu4mnUqMlu6gAfJxNTCPKesuDN9HDnz7yLB/uKrIlGtbGqDscpLaZ5eilC/zZlSa/9O47uJAzuHrlCp8echAy06xkYCLRjSfko1hIc+jgaxh3vofPb5j8XLdJwtsk4Y+ynsvoqEr8z6cvbnDGFWGpWqKYbzAaClJYW+T8/Dye3kmKsQjvmwjwc+XzxCnSqDmZn59laCTGdHOYYmI7eY+TH55cZjazwj+Mm9QqRRrpTfbs2IrLCOHwh6lVCrx+9gJ/V93KaydO89Dbb+THbujFV3OQ8LnJ5wq4I938+iOv898HU5SyaXp8Nu685RbOXbjESq7ATTu2KcP6D797mu+tODE9QUyPydhEmPdvCWA388w2e3igcIm+rm6OnrnAO27dy/jULtbmZnhjdk7HfGNDQ3wn6eWfSzFKNfCU0gy88hQRs4A7aF1E4rEYia4YoWCASEjaMtKiMfD7vNx3065rO+A3Xn7WfOPSDE3TUivLUP6W7dvxeEQRIeSpDsdOGRe6AGUq0EGvtWQa4bBTyOUor6bwyWhu4zL1fIreni6dr0bDfh3hifLCTpDNlQKnjhwiEveRuPMOsgPjPP/6CRzhMMuLSzqNmAzHGJgY4+yZs9wyOcFjjz1BbyDCe995D/bMBrnFBR1J3XPrzRoK88PnnuOmO++kGunCF+vjwqlDuDfmqTVc+jVMjI9w6NARnnrxJU4PH+DXfuYnOFjwMZJc4m3OBe1bza7m6euKEjac5EtFXjhyEtfOW/mWI8xDAROnr0XYK/Nj0c6JRKrFE0suXlst4Q36sCfTPDA+xKS7yheeeJlS/3aVaXTt2sMH3es8mDrGUNDNwvIV0jUfM/4HSTdCrFVMThYus75+kUce2kF3KUNKdhTDi0sgR/EeKpUS0/OLfOqVFHWbnU++7w6mRiJEKk1sjSp2txenP8ofPn2ez/Sl6HOj05DueFyNTna/oODcpBZneemlQ3yluYdTKy3MzAIDW0K8a08f1VYdrz/Bp4cNBRCWslmCXd2KkWuVq7w+fUmJDzdODrNeMvm6dzf/Pp0ifOogvZeO4fWH8UU8OkToSXQTj0aIRaUh7dcd0O/36QK8/9a91x3BLz5lHp++REVuwW2CwB27d+kCtDVtlIQyr5R3C0DeMUdLHqyFerUCnGUikV3ZYPn8Kba2SkT7ElQrEgZjoycexu2R3bKK2XBTypqsXJqhYmviuOUumtE4L7/+us5GC9ks6VqNoWCQgeEhjh05zoO33cT0uRm8NrjnwBTJU0c4cf4cJ8+c5hPvfQ/RSIy/+Jevcu/99zC0dTvhif3MHH2WYcNNMBynKV5V6sydnWE5tciTeS+f/cwv8OSlLOMLZxiprDM+NYUjEKZRqdAq5qnK5MAf4NvLaTYDESZi3TTNCkGxKtQbKoyoOFr8/bkm2UKFbKZF3G9nKtHFe6eGeerUWQ6XG9TopmK3c+eIh/tWTxA/+RjekIt6eIhTnrvIl2usbxTI+SocO3GCnxnz8Jn7D7C8eIXBoWGcHoNsPqOK7MtXF/nIf55lzz038uH79pBMJpnyh6iXyoRiCaVRfPVihl/qrdJvK2nbplEqEfSH6B/fpv9/afoNsskFXtgM8JVzNtaWLrJ1IMBvf+wBDs7MMNXdxzt7Q4S74qQXFwn2j0KtjCcS0cFCq1WnUdgkn87xb6c2eD64l80ffINgPotbjtiQjNsCxKNRvYTICE5IayJCkFGc3+fjXXddxwd84sgr5tnLV7RJq1bLeo29W7cqIUHnvm3AYge/oQYjMXebIur0qopChIz1UoZnn32eMy8+y29+8N0M9vWTbjSYPnWRoZ5uEnHpkBtqWBcBZTmdIel1UxjeiWlrcObsDCF/gOX1ZXXWbRkeIRaJakPb8Ph48Yc/JOhxsSPkZutQN6lsjlgwgt/eZD2VItLdi8vrUl2jY3wvC+cOYS4tsHViG6ViUacFp8+cJhTykuzbRmxyKy/NpSldOs89rDOxbS/BeJSmXDBaDmYW5xjdto1/v7RBqLtLAdwyJe6NhEjn8qoGKtqc/MuCk/Vz5wn0b2V/0OQXJvxs9TVoFtPkKnZeiEzx5xc3mfTBO2Iedp75OlTS4PLh3H4LzsQI0Whc5W8vvHyE5w8d5dfv3A65JGuX13QnvvfH7qZug8uLaX55Ns3PvOUuLs1dIrm2yrsntxOLxa2cX7uL9VqTeGqRfTEhtmbpGxxRU0WrVsTtMygm11hbmuPF81f55qyTpVKRXbE6v/feG3G4AioE6QvGCAciPPOj7zM1tYsdO/aymUsTHhik1axRSq6wubbC7FKR52r9vPzD7+jc0+v2YsguFw3TnejWxSfN6IBMQ7Q57dWfv//e6/KCHz/8inn84iVaKi2UeaidbUMjGBK+0vZvdAwlHVKVGpdFKa1eAMuGd+TwEbLVHrrIcLOxxlDfEEZXF4UyXDp3ts1JFlSZiV+QrT4Xxb4eXP1S4JY4dfIcfpfBnr27KOZkHLepX7TAsqV+dEsmWXaDzNk3mBgZ1sJWJhO51SUckj4uwTKRsEYjVPumOPXK44RKWXbv3K0SsNTquopJK7YGC/ER3F09NFwOPep2JxcY6h/GHfSTXV1VepQRMqg7vRws26l4hNBviRt6olFS2awKId4oNnj41RWMvlF2ONJ8xLFI6dJp9u7dQ7VcYHkjQyjRxVfjb+N8scknhlxsnX6UenGdajFFJO9gdGQP5r4bsA0N06i1qJQLmKuL5C6eIugJ0N3ThyfsYjO1Qd3m5zn3MCdkdGprYZhwYyisoo2evoG2bdNBs7TBbluO1OI6lUwTe8jJ1l2jGNEw+fUVZi6c4ytPvc6PrpTB7+fjd43T6xYBiIt4xM8dB27H4zVILa3R3duHv6tLY19F1NGyNcil05SLZQLBHj7/X4d57eBBPAFRRzv0EhKIRuhKdBOOhPU9FFVMQFQyhldHch9+x13XKaKPHTJPKaLXAojL8Hu8b8DKt2hz33QC0vbrymBbB3TtWFG9hJhNZhdWWUhN4bPZibXW2BXbYKJHQllM5fKlszmSmxkWF1cJjm0jMDqKNx62vAjVOmfeOE3QF2B0eJDLM9OMjAxSLZd1d9Bct2aT2uYa2enTbOkbYDCRUK3c8uJVXIZf56zbtu1AoLnH6gbJ0y/T72yyb+dukitZiskcxUYeY8sgK7EB8Af0Rc5k1tm2OE8kEsQfibB+8QqNQp7oxAjrLi8L3ohmKXck//FImGQ2q4Lcv3z2HMs1NzfsuYn/5r9A5sxRGlUYH+ylp7+P146/QTwW4JX4TTxZDPAHvWl6029QL5ZIbi4xulgj4QlT8TtobtlGoauH4Pgo6UwKc/Y8bq+TmD+GaVZpiprYCHBw1cbjGxtspDdprad4166d9PX2axK7+mNkmFavscNTwpFLEgzEiPYnaLbK2lZbX7nK1fkrPPLiUZ6fzdMV9nDTcFQRJk6bk2A0zE+97924HTbSF67S3z+KvSuKI+TRU0TKqNW1DZaTZQKBLn7xi39HveVS3IjH8GIE/ASjEaJdXVo7Ss0nm4UY7FWMYBh87N33XecJef2geeLCNLWWXWVWglabHBrE8HlUCyix69p2UbyFFfysyA3FvEqPUN6bJhvVIK+c9tLrEx2YF0pJdkU32BNLapaY2DQrlSLJkklteBwcbuqKfa1TzGV4/odPsXPXXkYGBzl65DB79+7UF8TnF2bfMj2hAMmz0zTXFhhLxOkOSJadi1JJBKQSsVXDEfRQDsZ4pQCbR55jWzzA+NAQHry0qkLOz7ASjlAbmKQoRidbi3I6zVRyHrcNunr7cbbc1Mp5sjS44DAo+MIUpdEuJAWnk5DPR6ZQwG538pWDF8k6utjnzPLpLSYDoQimzHjXF/T25/EGET7lt+byPLrm5Ev7bHgbOfKlErbz5+lJyixdVR2UNJzHTiUSprB9ErGpl0tJorKAurvxx7rIV8qcnd/kkZkNzkh+SS7Puw4cYHhkDLtD5FBuda9VSkXizSxjnjI9sQQ+I0A2u6ERXKnNDQVZHpue4fDlNBcuzqL59GYDl8dLyB/mo+9+O2+94wC2itgtpaHrxBv2YRM6f63K8TOz1BPjpDezfP7Pv4zN6VWEnS8QVDVMJBYlEA5Zi9HnJ6gKGR+hgKGC2l/80I9dN4o78op5Qi4hjZaaSIQNNzk4gE9kTSIDFwmgUpUsXIZ8IkRBIerndgBKzXTz788sEg7uIewUiKNJT3cEr6PFADPc1JOl2axQyOS4kC0R2L1PJyHCwpOZ8OraOn/ye5/joQ98gHe+68eYuzpPX3eXNdbz+KjVSoSCIa6cOknzwkn2jwwyPCr1CFy+MKuLptwssO3G3Wx6Isx6Asx9/zu4Kln6EnG2j04S9IVZrWaZi/bQNKJUGyYuoQ2UcuwsrWIWC+JLJBzpUW3kBdmt+7bgcLbUd6ExXa0WIi3KyuzbZmfFGeGfnj3PzycavDWQZTjWpYbz1bVVEn0JauUKXo+PJy4uMzK6hb1h2aFqVBcu0TW9TqNpp+GwKFMSPF1smHjuvQfCbhqZVfp749gcblyKS7NTLeVIplOcyLr52suvSS4Ob9+9D68/RDzRS7lSVAB5XbJO8ili1U1iyatEuqIMjAzrGK8iTXKHnTPT5/j+kZOcuZKi2HTRNTBAYKAHh+Fkf0+cDx/YS9/AOO5IRJwhUC5QK2UppzIs5sG7/QCXTl/kC3/1N8q8dvt8uH0BDH+IgPT8wiGl6gtvWwQIAooXUapoLH/j5x66tgC/fehF8/iFacp1U1XMfpeXqdFhC3Vbt7LNO41ozfcQ8qZmBJtUaw0atjDHLjdYS7qIuCXCVMIkLHFjxG8SChqEq/MciK9gL27yvdkmEzdO4XZKjKgFF9/I5PjHv/sH3vmWt3D/PW9V+1++kOPo8eN6/b/1jtvwGWEOv/wCA6VVRv0Gw8PST/Ri1qVvVsXlFY1+iLVYv/bpSrOnMWiRWV9WQ5AUv6vuAOWhSXyhmIZQ90qHvpIjkV9RdFoxkyRfyGsjfK5hkurbSqlsRWR1MkOkjikUxCNrp+oK8K0X5zHnT/A/39LDRN8QjbqpExSZDvnCHgy/mxcvZ5jsMfDba4TyJUIzSzTsbkrjk3Tf/ha8vX2YPq8GXMtDnj79IrbkMk6XD1cwhMst2khZPBnS60v4Jw/w6twmi0trNPNFjHAM0VRJv9YQfFq9QbJYZmN5gXF7ktvHEoQiEf0+xOjUrFW5uniR+bU16nY3p+dWWas7qYd69IEYjwR4/8QYXS6TUDiCQ/SGhSxNu5tgIsEb8ysEJm5gY3aFP/7rv7HSQL0G/lBYlT5C0ZCbsJwYPr+h/8rtVyD0ovb+/U//9LUF+K2Dz5tvzMxQqDSUeCRi0n1bxnDK0SDpARLw0oYeKo5VQDry1Dab5GpuLi2JpdDAJqRU5dzZKZVLxIIxRUB43Q3Fn/U4ltjlOMl/HEwyevfd9PdWdScVC+RmOsvXvvJv3HfH3dx3912a6VYr5dnMFthYWGZi+3ZCkTBLs7P0ZuaJC4VeID/ic/XI0yVHT4FSfIRKV4Krh1+kVSswLCPA9m1d8BuX1xZYN300u7fgj8UIVks4Fs8zHIsQiMQt5Y/IWotFNjMpmrEEpUAfa1WTlbVVZaVIJ1/k7EKG6nM2GHljhq8cn+Ghd2xh59Zt2hBemVnAVmsyvHMMZ63I5pFTRPeNUcsU6EuV8TScOB76EI7dBzQxQCEldTmCrVCf4sxR8itXlLXtMnxa6rQcTkqFnEr2PYNT+Ee3q4d4+uIshVKFM+cu6hxd3kPpoxbLJVIbaUpLF/j4W3apD9ojIYZiZa1VtBYU60G+KLPmGkvnNlheK9PcMkgzZvATB27AKCeVmx1J9ND0egn3j6iw5OjJM/i33cbG9DJ/+KUv0RDAp8+nzkC3NP1Fnu/1KS1BPqfcJ6T2E52oXG7/7Dc+eW0BPvLqCypGKFZbKpsXh9ZNY+O43A4aFYEbCsu4afGM23FcIbdAZ3ycXXCTzvmISbSrMOJcgm9w6e6STuUJe910hYO0bA5FavQ3z+BNzXA5fCtNZ56pIYno2mQ9neOHTz9FOBCmKxTUo13Wf6bcwBQxnNgX+weItWp8YDBGoreL7OKyNoKlyC0X8irvD97145SbcOng49hLJYYGBrSR61HgYpPlKxdpOXy4J/bTv2U7bM6SnXkdvxHBa0Qtg7tciiplDY+RC1dkfC/VyBCZTA67x6UpRQ8/85Ti0H7WVcI4/DqHa258u/pJxLv1AXY7pYPgoNyoUD18HNfZGeqGn+7uoBrzG6Eo0d/9Ajabm4rUrm2KjiV3g9riNLmFWb0IKANKXH7a/nLQcrnxj+6DSBe1RkUnMnIRTKWyXFlcYebSZXLViuYXryY3KV48zy+/+xYS8Th2wQzbTJKpTbLrGwTCQVKZNOdfPMHCwcu4izUIBCgNxfnZ3/4U0S4/hhHAI7ugVzzM0MxvMi1hPaM3MHdunS9++W8p08Dl9xEMRXF5vWoBdQo9w+HUxSgtPTEsyb8iSv3r3/3lawvw4VeeM49euki1bsOUY8Mw2D8yqqM4YYfICK7DXVG+srDhXG7OL3to1MeJGS1rByqX9S8X/K1EFpRKNeaWNwjY3HTHw9jxkS7n2OW6wHrRxpxtB8FQkh7/POnsMi8cOkLQHxaYsEq/5ciruzx0GQaZQomJ8S1MNVLcFQ8S7BkgIG66lSWKBdH8tSi540TvfLuGMLtrOZaOvqxNYyl6LRZ0lc1ijWDvEInxXXqs1TJL5C69hkMePH9U3yCVmdWrFDbXadWqdO26FfvA1LVYBSEF2Fsce+l5QsdfxXXLHcxfOkGXVy5xFrbEiUdN9MV6mdb0HMHlJOb2XnyBMK1ogPlKnTs++lklc0oS0psUJ3nUGk1Ka5cwN5b0MqGZHpIbIkJal4eS08/wjfcgNk0hkInCRwIUpYchLasnHv8hJy/NqGDUcfg4tdw87/nUh/C4fITiIcxKleWVVWLRuJ5sZ75/iDOPvEit5UCwUEIJK7tNPvZPf0hiyzCuQFDkTLhcopCv0yxlKGaTNONbeO6l8/zTV76JZA94ZecTJ5+074R3KDwcseRK7ojgi91iz5TNwMk//8lvXTeKe+Fp8+SVOco1K8VHbrUHxsaVkl+vWDZI/fbaMEphExfKHlZzwxSLNbYOJrRGFKKmFJoyo5Vbb0kAiG4fp05N4/NG6InHKVWLkF0h1pwhEznApVSObX0VvI45Dh07gtcfoFGpMTwwwHoyTd3pZDTix1aocGMsyN5ep8LTvb4ENreBXUqEepVGs8JKskBkZBK74cPhjWDWU5SkXtLQPrnwuOjauRfTJR5cmeJIDJZJ/vIJ7PmkRhLYXD5lTEtfs1Ir0JRJzuBuvP3DbVaLhaqo21vYquI9ripJoHjlDOnLp4kEglQqVUpF4c14qLvthId3U0mnqa0tcXXmlO5W4a272PWun1IOj1wutJvaiYcVfWNumcbKvKpmpJaUXUQC0mouF6Hx/TRFJKoXl5YuYLvUOG3BSC1b4cu/9TkGTl3EU84x9asP4O9LqCBXlNfOmgQJikfYS+rcAq9/6WEKJTEgVQn4nXjCBr1v2cOWd97G2MSUxu5K+0e+HwVkVnM4qnmyawXqzSB5fxgzKjuk10pKFwyckGDbKVfipZF+sULq2+HlEwPXGdO/8dKz5pm5Kxo9paF0bhc3jm9V9oeCHtsEdm3BCFnK4WF+tYtCLUTI56U7KCEnFgRIjh8L0eHQukKyxIKGm6On53A4wtRbJZrFPLsmuyiXcqxVg+SqGboClzn9xrP4Bf7TtKtuTOTxY0aQOzx29lClp1GhuGME7+AINndQn3hBmpn1BrVyjs3leSJ1MNJFPF0Jyr0DFOxiMMpqzy8+eQM2f1CNTOp0aWfXmrU85YVLUMro19/BYojnApsP95Y9IFOhNxVB+lNLES6QSYEnNcpU5s/ilAmHw0etXm3bOavEtx2gFe2jllnn9eeewVPNMHX3g3gS/XokdRBtnc+r7gyzTnFhBntpU9FxCvbxBPD2juIIxFWC1SEPyO8Xsr+mGbRg/tuPc/kP/g5Po8yVLT7u/O8fxCN5dQJlChiqx2xKQ7lkI3MuCQ0H+fOnMTeX6I55KfRF8dy2j8SWSfXACKvEbfgpSIxZs4Inm8K7mqJ+cYZqKgNjO0iP78C9dy92n/RRZOwpTQKhripDw9rgLUWf/r/h3v9rAZ6evUymXFUpvXhjb9u2Q2sF+c3ippIPtfE1m2wW4qSq4+reH0yI0cWqQQTVIfNixWnYXZQqdTZzRQLyRTncLK6L0cgglSkR8TroDrvIlGtUWnby+TkWZv9TWx1hn5f+SJAdlRp7qzWGHE28uawaZypiPTywF5s3oFwYe61FU+IQigV1e0nNEZi+gpHL0RK4TqyLjNtOeWwbsVvvBkl81P3GWoAWfNPEzK5TmHtDF7Qa8HVxVWhGBolu3ad6t+s/OvPwityQxXcssCYRn547gk9eeLE3VqtUayV69txDUZg51TK5QoZStkQ43kswLABQCTq0ECEdeKMpdlTpu1YqlJancdRL1H0RAr1DtDxtkXAbg2Ex+azRqELYVzd47ed/ndipJVKeOvl3bmfPA7cqHk4axXJBkPembBMJfojQwDiOhYs4nv4BAacmfLC2fQjH2BhelwgSrHwXQe225hewXZ4nLCE+kiYqwACXi0J8mPRNd2DvG+DS1Ss88+pLSsdVlqTyqH3atN9IbqpaWo6Qv/7t37t2BP/nS8+aRy9MU5BhsE5CfNw0MWk1J+XyIXQDtWUKMs3J+bkwcyk/vT0eBiISPYUevZ0dwnox5fealFuCzqhZdj+ni+nLl0iVpZnZZMeWbm0LpAtZjpycJ+56FVttkV5Pi5/rG2OiUcMtF4J8BnuxhNfv0je6sHsH2XBUHyfDH7A8vc0WxXweX8DAnS3gO3kad71As1An7/Nh+mPYHnwfrm2T7ZgBCz3b7rBjr5coXz6uWXGdxWCzN3GN7MMZ6rfy6dorsMNKlgUj8azKdhZaq8eBvVQmc+51vchJvZzKZhi68wEtAUTQmc/ndGG7xagtEquaha+4fgFK3WS3NSzIZ26T1fkLjO6+k7qweMSC2rI4MW9+yI7WTkS6+o3vsvz7f4G7asfVZbD6wR3su/NGDMNvORVtdpJVO9HJ/XhD/QSLOQIP/we59KL6eeWWXQzHqN2wS5vKTaGbridxn5mj29HCdLdUoNJoCW4FMnJH+OBPUo/04TE85HIlipUyv/PF/0nLbdOwR8HBud0+cvmCVWbY4fl/+ep1fcAXnzNPz15iM1vUNydk+Llh55SKEuQGXC5asaXSHijXbTw9PYTPazAcc+F3i5fUgk8qak36ZZ0QGdMkXRQplwNvm1zv8HiYW1lnbm6NiaE+YgGP1lDHL1+lXpljW/Y5frm7m5BZ11uwx6xLkcfG0jLdPd3Y7JJtYYf77qLglDAcmVC49e+QIl2JooJ1O3GSRDJNI5vFHTAoO93Ut+7BfPDdSgbQI1R4faJpbNsQW8UU1eQCjdyGFstCdTImb8Y0JWmzE2fVTpdsH8HiM5ZjW3kpTjs2QdImlyldOKYRBW/MLnLXz3xKFUOteoOiINiKBcLxLnxev2Iu5M/Kxa8DgX/ztFL+jhCmmtRsQiq7RivVfN42DUzaTEKMMPNF0p/7azYeexabz02jVeeKu87of3sfMV+A0ktnWDk3S//7P8Dwr31cPdD2l5+l9fxTRLrFd92kXqtAd5zU9lEcwSgeGRqcn8YjdoamdZQ2FAKKdhvKb3k7zbFdeuuV9aF5NvUGqXyWL/3z37OYXKEs0j3JYG4DAGTHfvnfvn7dAnz5BXN2eYFGraktAtn1prZu1adKTEfSbO7kiBVrbr5/Mko8ajAUksailcshNZ8VNC03NiuWQZOAbC5WNwv0hiRQpabSeWm2rmXk5urA2WyqX6FomqSSm7hf/DK/OujTW7PfJ2F3DeyNBqeOHWds67jezBuNKo34ALndk8IRAdNFVXC7AnrUQrdBs5DDe/wsoUqVXD6rR6Iz3ovjZz5JIxC1wmw0P8OynYoPVveUepHS8iXMco6W2yA4tl8N7gro6RDC2tjXDkRS/ph1gRA8sAebw0b5yknqi1c5u7DCrT/xSUs53myRzaTIZDP0D48oeUw+0um0UlTlwbXyR60P3Y27YrwAACAASURBVGnlwdc3XZg97QisNibFwqVI7KoQH0yMzRTH7v1p3JUado9DyWSVqsnpEHS5fYTWCqSDPob/7LNsedfb8EsC1KNfx1cUFk9VF5DUrqnhXhzbJxVN53/jIu5CxgoSF8gmdcUJywQnO7UPbr8bhBahwTRWEqcVsWry8qGDfOXxR0jLsEHuDkqitUqNV7/+zWsL8J4HHjTLjZqCGeWo/Myv/gpbt29lKZnUWknQGB1aVMX08vTZCGHDxUDQJ7dz/eSKamsnKnaiQWWG3LK7OHRyjpu2j2pztHM855tVcuUirpbsjm4yuYylN1w/x8fWnibYbBDtCatEXjjDIlIVi0BAImRlfNeC7NAAxf5uHEYY0+XXXpnTLtxBi9xQv3iB6Mom9UxOQeGSArV64514b78Tt0MWcvNNuoPsIhqw4nBjr5Uor83hi8ZoBPq0L3gd1P9NVN2bl5U2Qk5oUIKlVYyazUV++jXtsfXfdr/ugPKX5ERkgElA+mrtnXh5eVkN5nIUdzB41xahzGg1ufpN+KPW2PK4t99Cs1mzYiC+8wM2f/eLOFo2Go4m9pooV+ycrpUoNGsMNVysTPTz4KP/QCQxjO3Is/iOvqzORyXXtgcOKeEOipL57EXc6awMg63+rsA9nSZmzUZlZJLa3Q9iCk9RnY/WAlRoVdspmUxu8if/+mVml1YVtSKlhZaq2DnyjesW4ODYpFlq1dX9XqhX+dn3PsTHP/UJLgr1XRq4DSvLQuHTZoAnzrgZCEXpkqxcp42gx8o+03mxHr/t9Bx9Guw8d+ICd+/aqUWpgoT0diQoMkGQCdqtoWLLQ4cvMRCxM3jsX/lErzBRAti8JaLhmNaZyrKTBoro8uRm7vZQ3jpEra8H0yVyLDuOhgQPovTR0tIi7unLdJVrlHJ5spkCrv03Ev3Yp2l0LhrthB9ry2mnVrZhPXK7lXe5k+5z/c5kgS+t71O+J2k7SMBMh8MsIopmKcnBp5/krvd99M3XZ2N1TREWHVyu7Ahr62s675aJgZWUbpm/rNfSAlVaUVxWVIUIQbQ263x+DZRxcvR9n6RvfskakzalR6gp4syVSiyXMsRMF9H/51Ps/fmPEQ/ZsH35yzjckjrqsLjcgjdp2UkL50WkbVK2aPaHYPpqWq4I1Hylq5fIe36SilPefytrpRO5pj9VumtL8Wy/9fufY3ppGbfbgXCnJ/fvIJ3N8J9/9pfXdsC/+Jt/NG0eJ4uXL/PKqWPkrqzwne9+m6VMko1c1jKn20zF2GYq8Nx0mL5QnIDHCqCO+t3aN+vUJBJYrQtSodoOXjm7wM0TQxpFILuOIrEF82GzIXR8Jds7nSwlq8QbNWLleT6ceYbmyiJDW/pwywKvi/wLRaeJrLspx7ls9S43ucE4zd5e6Oqmru0PERnYqGVSuM7P4i+WVFUjWre8zU3jQz+No7vHEldI8d5mJIu/5Vq/wDoMO7hZyxV47aPz5suvdG6ysgC1Vm5T56U2ltNBcoU7D6hQ/6VOlQWrQl/x0qTSejQ5PS4LFKRme+thsAh41xagXMJkOiO7vPUm15VRLTFdJx74aWJpuZ1Kc7pFU2CbrRYrpSq1aplMLMCDP3wYV8RP80f/RWJ5RlssnYem5RCaWItaOqtqppbhFpYcdruHRktIqw5qQ1tovuM91OxWkmqHY/0mHfW62C4REj/66JMUcbF4dUlPp+PTx3AaDl54+DvXFuDg1E5TfANCipJCOBoI8wef+xxlR4tzM7NKPJKLwGA8jjsQ59vHHLjqdvWbSq2XiBhan1gfgsFtv1maAuTk+VPz3L51WB1XumOIrL9dT8l4T5gt1GsMdfu5eGWDSC3PbQtPc4NtjUK+Qne3n2bNxBsKUKhV8Lo8KiuSRSikfjk88343jf4+7fdJirkIGHybGbypHAVROHv9uraSqTQLUzez/f0f0BbCmzDwdhvkzWXWjhDrPNGdiILOwuuE7in2VqJM2/kYGhotdbRG0siDe+22qsRWYe61TV7arBX6qUbLChzcypCTX7ce5jczAK1oMWn1SKNXaT3WAy8sRYE/5U+fY/WT/wNXydRJitAtyq0mtWqNbKVJyVaj//O/RvT+u+nKbRB49keYrTIujUeya0qpRLeaThdL5y4yONqPKe+vJh9Y4TPNSJzafe+kHh7EdAjEU7B1ovbx6g7ayerTIG6BjJYr/PEffEGNTYFIiER3nHAszNlzZ3jt+R9dW4Af+8VfMEeHR9k6Oa7usZdffZXegWG6BnspVqsEghG9We4e6GVurcrzV+L43YZqB522Fv1RQ62UGhioDchrKUayAP/16Te4d2qSRNCtvhCtndq7i1A1ZU8Up5aDOgsrRfoCXsaWX+HB8hs0SxXCEUN/dPkD1JzWbiKNV63bhMIqEO9KWQfyXlFiRIIKqJTxmnBrKo0GFQmKa9XwOX1k+kdx3v/jVg3mdFKWVorXa+UQt1eglffUSSKz0pc6eRmdHamzKyqDWaVavBmLasUKdHZMK6JKaKXKyW418Dtd2CU5SSJRBdgplgFJphK5WzuPQ52HbRyxLHLJB1Y7hJSTqt+TC2INt9fFwn/+F4U//VsCJcnllaGAXCtQIW/JbLIedHHDv38JR1eAnoMvEM1s6Ncn8RCi65S5rcowGnXSGxvExM/TDoC022Wma5Lb/xaau/frgpV3em72MsOjQ1bgTyfOV/OOLd9QpVzh9//g87x+9iyZTJp6rUqit08vtxeOHbq2AO9861vNXC5LojfBJz7xCWJ9vbx25iyJ7oQW6/LeVctF7t29k5enS7xyyc2IGJZF/STpQiGp4ixIpRaZ7WAbeUNlAX72n37ArVv3siVhMDQQxO+WBrc8MSJEqCh5QeoFucRkUjldDGPNFO+YfZhuh9Q+drw2J7liGW8iqhMXqz6Sfyyuq02MMuWyPv1yK/cKWFKSKIU0Lz0oCQAUgoUroMgz3/t+EleiD6MrRqVYwvAb2l54cwG2C+pOYa1tmfYLq+OoNoFVfm4Ztqy8XOvFl2j7doTZdWNeWTDp1TVy82fx5NfVN+H0RTC6hyg4fBjS25SbbnuaZKU76TepC1vkcTrQUl4eFItF/dxyeXntD/8X/m88iaMgr2VThb4yMpX7sRinXPfczOTnfpNgdoPI808QEnK3T1pm1sjM7hL4uA2bdgZM6jIFk/aJIJql6LR5qH/8l5GMuvZBx+L8VYa3jOhG1KlbO7wguVAKpPTZ557lPx79DnMzs8S74gSiYf3jzz/22LUF2Ld9zJRGskc295bJF//8z3GGIiym0npoyvYqz9zNY1t48kyDiytOYgG/fpMJn0QSCKTceuA7R5gW6SJrqsHnv/o8H7z9dgJuKzOkN+7H4XZoPoeG3MhaspuUCgWclQqrxQa9fif3znyXW9zrKtYUzOszTz3Pnffdg9Nl1ZhWMmdDDeTy5sgTIUGA4mbTjGDNNbZRl3pQQZsyB7WzVi0SkjpwfKrtdTYtk71MRNrtj049K59Do0nbjOvOkdwJlO7UfPKjGLO0BGn7ZK716a7Vj9VyibVjz2IU19Qr7TbCrBfqdO28HU9YHi5htFhN/Y7/Rh8CqenkWFd6mRBjrXBA3ZXNJoe/8Je4/+1xvC3p/5kUzQZVxP/SouSE0V/6ecY++hDu5Tnsj3ydAZHYu5XJpju/6PZk4Wc309hEPRT264KUC428tOlb7qS1/+72g6WMDBavLjA0MqS7ugwprr+AaFJnpco//e0/cuj4cSbGtmh9fnVxEZfXzfcfu64GvPPB+0zpuXlMacqaZDJ5PvPZ36bmcJGtWvkPIlO6eeskT55psbDhUJl1pVnXVozAnq7fObTBq7fDFpsVB199+hQfuW0nUb/L2mXsJrlKlWqjqdo6YTw3bQ3q5Qqecp5U1a4hOfsXnuHd9guqwpD+4fTJcwxvG8PusmmxLq0fPbLaFZfGwcrxI/Bt3cGa1kXI5lQdnwgIPBUbG9kN/G97J657H6DRyRppNFUnZ5GvO+fn/zegsXOg6mJQZraE+8nDqS1ivSFqk8yC9r95S73uZKdWLbHy+rM4cv+Hq/eAsvOs7r1/7+m9n5kzfTQqoxn13my5yQVc6M1cIIUWAknITW5CQiDJDTc3EPhyE0IgBPBHCb3GgBsYN7nIsi3JVteMZkbTZ07v7b1r73fG0vdpLS0bbI9Oed797P3f/3IFfyCscMxSJk9oZB/+RDemTQBda60mS3wZJlT6Kjzqeu1qWHizRr2Yp5zLUpm6yAP//O9seHyGiM2jGSwVs01RmNeGSTkVZf+/fRp3KolN6Phf+aJiuNFIRPtMWanKpifSEadcrGFISpLVS1nVTV7Q73yYtDukvbcOH602hUxWrfh0AbHS069OwNYD2eBb/+/X+fH991v+04ZN7ZedbjcvPHf0agV8/e/8jtnI5wg45CqTWHuTA9cd5uAttyI5wt5AQE/5ruEN3H+iweV5h8onpcEdkl2wTLRqM7wS+6SuqlYfOJFt8cQLM9y5sx+/W65kg1y1rsmcdrsEBloRTwuFDM6WiaOQVWatwF5dZ+/nd5MzBN0+3VHPvnwRM+DR6KdEd4qwUMUlysAQpstKlagLNemqddwKQoAhk7lAKuIFODFBZOMogQ/8AWVD1mCS+l7Tq19+vYpnrcR+rUIuq+syBVVX8tJ0961BaZZoqSX4Y+Oqdnq1T1z9a71SYua5h3GVhcvoJhpPqHFTzvAS37gXHBZpQKq3FR4t78eKwm0J67tVo7i8gFEvYJZzNPIZ3LT56Ve/hf9nY8QNN662QcUwybetA5jePcxr//2z6rrfTGcofONrJEtZBrpSuHUat7OYTRPtTFqhjzJcyJUvlrtCq3P7cLz3DyjbZTGgn5BlPi9+4pI7vOqQsRKHa1VvQ1nq09NXmF+cJ51d1rwRuWXE7u0977qGEf0PX/yKmZ6awWWU1UtPw4XbBjffeSeLxSKL5RJeu5P9oxt55HyLsVmPfuGCAK1J+nBLKKGsoVbGcrXGlcHWhBdmSszOlLl5UwqbVL5Sk6VMkUjEj0+0Lk47k/PL1MwGbnna0mls8qakij70Zf7+5ohG3DdqDS4efYnYQA8tlx2n143D6VHPY6e9pdesTJ3NmrTeK4DoamqjfFQOqe428mKWOTVPNBEnd9tdePdeZ/VubQlj9LyaLH4tzLIKoaxOwkrQEJGSZOZ5/dTrFfUodAkNrS1kz6yu1lYP82p/JH8V0sSV536DtzaNz+3D6fHiDwR1TVWNryPSO6TOYYLNKTNHM5ebOu2nJ85jq6RxNCoYAozW27SrDcxKkYfvf5jmd04Rwk7CdJKR/s/WImfA7q9+Fu/WjbRW4JjyIw/SfPZx9YAUt1o5dDU7LC4u0T84oGB6pWpFRURiEYqdffCW35EAQKsHlc9VbgxJP3I49DZ6Nd9ZA6mtSA+xkhPoTRY+aqMstsdizm530NORuloBP/SJT5qeepv1PTEldsqHKLjfnkOHabhc/OalE7hMG7fv28tDr1S4vBQhV6kT8XlY2xnEjXWy9YtfyeyVA1hvwyOnZ3HUPezZEFWWdLbYIhgKkvAL97DFfKHMZDpPT0dEtRu+apu6zcRl95B67Gt8dLdTgXCX183UyfMEEzGELaIWbtjxSgaFXaAca+psSqCLrntWcoRXV2hCy1ph8zTnFhkcXs+V3jUE3vZ2lhczBINhfeIFn1ytgKtX7uq1In+18uEM1S17HDZy82OMv3yS2UKVjXsOk0h0KBVdl6Ur1fRad1nZq1988Si18ReEkoTXH1ASp4iEnJ1D1EIpDKf4OBuaRGBr1iksTmCrFpStLgJ+EXIZ1SbNUo5GIUO9WOHH//VLor9eItxo04mbmhhNGlVmDJN3vfwEedHYFIrqSJt98gnsTz7Kvg3d2BooFtu1bogzT79I78gaXNIW1RssLC3Q3d1Fa+t+ijfdjWlrrkZMrmzNDCtLb+UAaqSsenVbxUiu9W9/+z9J59K69rx47iJ33HMXN99wA+sH+q8ewA/+1cfNpMvDLfu36mmVa0RYJm5/GAFHjp07zezCIm+47gaeOF/n5LRsHZwEXA7WpUK4xTJ3JQ1R735NuhTWBvzs+YskXV1sHAjrGO50GJqjJgvO+XqLizNpgraWDiY5kRnWmoyst3NuymTj0/fxnm1BJX5KH/Lyc8eJRGP4wiHMFbBbYgWcThuSiSRPpWaKKIBr9XGrVCWZhkuyKis2lFLes3aIdKwL73vfR6EgrqNebG6hDVmpT3rtrjTW12485P1JhV86+xL2xXOag5FZmKMS20hq275XhzCBpKQ/lC9C1lyKf7ZaWlkmL5yjeOkk/koaT9BPuCOl6jGxQfMme3QSFgZRW/I7pBcRWpNE0oq1nRitC25YKNCoFpVQW8tm+PbDjxJ6bInBph1XC/w4mDdKZDes4U2/+JY+xKJzyS5nyL90gvYvv8eNIxtU37EsJpqhELOnx+jZsR5fKKze4LMzM3T391E7fCuVbXtXumMLANceWDFLux5CDY3UamqtW+WfCQT0T5/7LJOzV+ju7ua/fvwzdh0+xBvuupt3vukNVw/gB/76r8wef5S7b79ZJy09hSuVTKrasqjTXjrBDbt28fj5BhezCTwuPyGXg8EOv67SVuMapPrUJGarIrCHkx88eYbuUC9bByM4bRIiI+N+iyulOsfGZhmIRfRniGMo1SJmrcnougTTizU2Pvp/eMeOBI1SSZvh5x99nMHBtTSVUGniCQRwqc5AaqlN13N67OTLXwFG5RDUqpIPYlMtryNfJ+A2SfR2kHUHKYraLp7k2JmL7Ln1tbovXs0Y1jtm5cqRnycgs/5vTPKnjuJrpnXXnZ6ZotSxnb4t2/U60v9e+yArzVNJBrJnlQjZVpuZ8XEWx86wfOI4o1s2qAeLVEFvOK7Xr5ALrClOIlrrykoSFVuzItbCFbLLS5iNKpVikXQ6z+TsPE+eusjoFQeby9Zk7DMcLDqabPu7PyN59xF8gaBWraWFRQpnztH80TfZN5BSq+JiuYbwra+cvcTwddtxB4N61S7MLxDv7qZw4x20RndaYZUrN4uSICRZ0yHZwhapVr26r8lrlrDDd7797ZwdH9MBSgqE0+uhs6OTV156/uoBfP/H/sLscIW4++6bVZVlcVaFhi9+gQZ2l8Gxl06ydXiYpy61uZiJK8kwaNhY0yWTkSRAvgoPqWO9pJ+bTi/f+MXzjPSPsHNtWAmMsieer1b4zdkF1nUmWZ9043IYzOfSGNJXYccf9uHDYMtvPs09ownSS/PYWi1yU3NKQpA34QnKxsOru045gNKTygFUKthqjLHse822Dksy4S4uL3P2iWPcddct2IJuqi4vM70RksMjTOYbdGzajTec1AqnVU/H0RVN9EoCpMI/zQYLT/+CSERirgy9wo2BPUQH1uiOd7ViKoyiNDYrKkthk0aNy5cvUyhmaF44Tyzs0kHM6fXjjac0YUAVcLUyjUqRSqlASwjBEm1Rran+Q/rcuYUcM0tp+rfv5IUz44QSnUz8433srNpwmFAUZHawkx3/9r/o2jCiD6oMTwtzc2QvXMT14++zMeKkkC9RrFbxtmB+fJKRG3YpV1E4juVimabXQ/P199LqH9ZjYbVYVnaxfOeinHz1AErlvuYAip/gB3/vw1xJL1sVsl6jWixqiPbk2ZPXXMHSAzbaHLnpOotJ4vLqSZcJT/QNIV+ASDxOLp/jxRknxy67CDhcdAUMOkMiwbPAzFZL1lJVpVtVKoZiUd974Hl2rxthsDdqWbiZbY6enWRDKslgVEBUp0aKypUjfiNi5SUrnITPxg2P/QvbRwK081mK8xkWxibp6e3CEQrpoNLS+E80x0Oi7pXupdsZMcy0qpdUHbfPy2I6w9ziMuOnL7Dx+h1k3HbShSIbD+0mvnadvrdFVyeb9t6owPvqLzlAuu8UEb4conoDv9lk+YUHdcFeKRTJNr3Y1+4k2tlpreE0j9hykljtJ61ESrQaT49PUilVybz8ND6XMKJd2NwBAuE4Poed8YvnlSzh9AWsPlKxUokXM/XLPjd2iUO330WkqxeXP8yZEy/QWMzy4Ec+wWhRAiKhYDQpuh0kbr6O7X9wL4OjWylWG2QXMixNTeH8/tfZEvaSzuQoVev47A7mp2bYuHez2mfIhsQQgX2pCu96L0bvkK4KZXMnr6NULFk4q0PiuVwrfbf15K9CMgLDtNp1GjbZWK3ghHVD7UbW9nZdcwX/j4+ZhaU02zZvIBoN4RdpnexbV9LNBeUSRP302CWy5iDVvIORpBNvLYt0TYNDwyzmClxczDG+XKdii+ghjnR08V/PT7JtcA29EYNMrcWpiSW2DCQYjPtwuQwlF5QbTWoleeKrRONR3Ux0tAq87oWvsHHASyWX5fK5cfpSKRwilBLql6yrhAsmbqoOyeaVdXJNPwh5Tq2EdsmHq+P2elXgdGbyCsntIwzu20qpXaeUKyjAHukbsBR4/g58g1v1515bxVYPoBBKhWyZv/gSvvKcGh2VM3lmzDDR4d3EU0nd1+p2ZGWbsXqFr/48CeCZmZomlyuQCtpZePkF5SM2ZYqW22HiMq5QgI033k3HulFL87JCPHWKgs4hq0Wr1RD3A/nyzz//ElfOnOXsp/+dnmxNia9FGtSMltrf/bcffQ5vMsnFsWnlZ148M8nA0d+wo98iZIyNTyg306jVWb91A3aPFVAtvfSVbBHP7/4+7b41VqSXPAimqWs2ibqVdtsiVVgP27VscYGjfv2rX+nCQab4bLbC4myNRGeSj/35u64ewN/6wEdM+cDuvONm3VMKpCG9oADJ8uTmsnmWcxkazTr2loPN7jZrUuJ+1IEnGNY417nZNI+8OMH//NpvMAfvJNrfz8jgIPlilRu2rmcil2YpV2W0N0pHyKkTXqVpkq/JLtdGbkEE0E6cPpd+gL6pk7xz9kHW9UdoLS/y3KNPsWvPTmw+jzoAyG+xgxBgVNZJFnRk5QULKCy932rWnOSCXJmdZ9HrYNs9RzC9wkSuqEFPu95gcGREtRK1lgPfxuswfD5rCFnZtshfBRYRc03pY7LHHyHiM6hUC2QX0tQGduCK99HR2bECRbWsXfXqMHMNdUsO4MT4BL5giFDAz8TxJ8nNz5JLz7Nz0zDJZIeKrOxda/H0D1trRjXfsbZFcsDrsq4TKaZgrY0mUyde4cQzR6l9/nv4yi0KjRp5s0bNaOr3+K7v/wOh7pT+jCd+9Rj3/+xXvNHhYjgR11DyXD5PtdbC73bQMdCB17nCzMHOYrmO8a73weBaDa3UB7wNwvWLJhMr1dnKiV6tfqtwXLPR5rvf/TGLmaxCMqVShtmZRa7MznL8qYeuHsB3vPPdZtXlYai/i1I5T7ZQwSYExJX0a5FX2ut1dmxahyeT5satAxQXMqwZ3oZLjLfNBunlIj9/cZa//OYFBve/jnA0QtINfV0xzk0v4PH62dIbJu6zaN2FZpvFbAWvR/S6VRbnFjVbQgfGpo3g7BMcap7A3Spy7KEnGC3WuenwbuxinG4XuMQKGxTAUZ5AEc5fu4tW9oZw2Vwuja1aqDUJHdxGdM2A7jjzuWVefPkktUyOfYeuIxBLSuuFZ2g7RrIbo2UFtrwKyQgDoC5rgwzti0eVxlTIZxmbusLonb9Nrtomkoi9enVbr8VKFVj9GbJLFrnm5alJ3XKkOjtplcukFxZoLkwSNPLEOnrVTkRuhcjBOxRMlYHL0bIL8Vt1OtqD6SG06O/zZ87x0Fe+RvzBF2iVqpTEv89oU0VcJ0zu/c9PER7oUeuRhckr/PPnPs9bvWGCtRaJSIBcpYbDbScpvXUkqCJ+Wb+KB1BFdD2vfxut9ZtefS9y6LPzGfwJ2WVbkWTStsh7FqRQdvdCBmlU6/zpp37F8+NljKY8wKIfh7mlHNmX/vjqAXzz2+81Ly1n6OtJ0mwJ68Kj+1lrnytquDpmtUzAZef29YPsXdPN7Mw8m3cfwhuLUa0WmJla5gPfmiCx8U46OmPEvU78bhfPXr7CYGeCtTEBV4Ub16bRsuuVLQRFeZwqjaqi5rqWq5c1Qbwre4zrQldYu74HW7XJC1+4jxt7u3GE/aq7aMhrkzetjhaiwbJ4batX3Sp2J4IY8ZxejobpvH4v9mBQfWfymTT3P/IsRnmR195+K/5EJ5IkfnYxw9Zb36qVQzWBKx7YguzLE509+wKRZpaa4HMLc8y2Pex93TsZm5gmmUz+f66hVRxQXpP0orI/FmjizLmzDKwZJBmL6LgnFsfZpTkyF16iS9ykwhEalQL2jj7cg1uUKCoFxm6TgB9L/modQFMP4Ny5C/z6/3yRjkdeItuoUBB3f9qaHiB/wDu+/ncK4ItrlWCG3/3KV3mNw4erUiXk85Ati0VKjag44oqrg8+jQnLt9xwOSq95A9V1Wy2kQ1hPTZPM4gLxsFej2XSV115hzjucCt3ZXbIkcHFhYkwnf4/HhUuiWmNJHdxGuqJXD+Atd7zGXKg26emVQKYmTqdPnQmEgSt7z0azwsLMFEcO38Ro2MtI0K2xq2s2b8cdCKlH39OvzPGnP29x5Lob6E/FRDnA2EKWuNdFV0iuS0k+sFFrG9YbpqXhfIVqg+VsVkMDRaQtX1LA2aSrcYL1jSk2DQ9gdzmwF/JUnn2WVMXat0r1E6xNcDBha8uUK22ETGFy+ISmJCyRnNr91nDs30VwoF+zR8rFHIsLy8y7k1w8dpR9Ax2kBgfxhcM0DQeh7TfQcrr1g7MkmpId3MZs1GhfOoFRK1KrVliYW2DNTfdQcQfUtkNMua+9hlb7P+UBrpgbCX42MTWlyZZi2qjXq7CN6nVmLp6jOX2Rvo4kTo+NSr5MdMt+8AYx7VbcmEThqnPDagVsNshNTfP0P/8H7h8+ruu3nFmnhPR/whqCt375EyTWDuD1h1WNaDJYZwAAIABJREFUePSH32NzqUlnwK2VXipgcWqWeCKo063T48YbFMKIU8PGZw7eTK5rjb43IW2IRMIoL2sAj1CMctlFLp1+hWPPPUumWCZd93DTnW9m48aN/PknPs70clbVcaM7N/P5z/1vlQwM9FyzCTl4y61mUapOb3TFGUGaSquhlDdbbVZIL8zzxtvvYiTqZTQqUfMQ6e7XF1TJp/nmoxf5/pURDm5Zp3mxC9UWcY+LDr+skyx2r2hO88Wy1ha/WxpYBwu5Is1mQzMuhAYkBMc+f5mRyDKOseOMjEr8fBBadSgsYzt3kdBMRiMZTCn5ures6ZUmqzLBGOUQCvdOHJkkz7fQmyK0f5cePoEG0ouzjM1VGLrlDmz1Jmce+AEbe+NE+wbwuP00O/tx9a6n2bTItYLwC/ewJQ6lE6fx2Ez1sa64wqT2HiZXli1DQdMvV9nFq3ex0rNWvBXl50hrkM3mFMCWJM6r07aDbCZLemqM9vwkg2t6MJotKm2D8IadSpdCiAorfDtBKQSTajcalJfSPPGPX8D148eVsJulQZkmdcMi677xXz5Gcn0fvlhc98Qnf/YjEpNzDETD+h6FUNNcTuPyuy1uoBhhqr+Lg7rDzsyhI1Q7u6nUa7SqReIeuwYQSnsj0lsxOiovLTJ58SynX7nApZzB7W+8l6mJy3z5O/+plVjWb4Oj6/jUJ/9axVJrejqvVsBd191gVgwX3d0hDb9LdXZpRphWk1aL58+e0C3F62+9jc5mie39fWr16hGiqvjN5bP8Pz85wROlPezcskEhkW6/ZMZKi6ZNkOJ1AnjKEt/jEcaHoTlqogsR5oFHZJXtBrVSgZAswfNj9GWf4oYDI4SCUWvKooYhGuFLE/gmruARLxTly1m/Nc1T4KmmuInaadXbzNVreG+5HiJhGrUy5WyWmcUSj754iXd99I8IxhKU5i9z8effY+3IBj3sLW8A29odOCVYp2XpYeSLXzr1NCFDXP5l31vAtWE7HQNDVOtNCqWSYoByAFd/qRJuZYBYhVPk5UpCqMIc6iRhcQl1Cm80VCFXnBwn6jJVZ9vOZ/D0rsMR61SQXK5d2d1qQLeIkep1CvOLPPmP/0ro4eMsVwoUjJb6d9eNNg2zzZ4PvpUtd1+vUlBpg8YefgTn8ZOM9HRTkbTSkhgFuCnUKgq1BENhhbnk5qm6ncwcupVKvAOzXMRrlIj4A9g8PkUahMdZk9SnRhWzWGQuVyEwtI1QLEm+kCdXKShALdO8LxIiGYnpax/quQaGGdm51+zbuIkb9m/TFcvY5BSZakVP/Lb1w9QkvunJZ3jXW++hu15muLeHQCJmbQ1kvVTI8cnvneKl5k52jwzTG5MXCI52XTW1omAWZyxR58l06HTZqLVgSSpBIECzUdN1lViNyZUgh7SZv0D5mf/gHUf2sX7DRvVGEVaurVGjWs7hPnuJwGwaryiwBHcTeeaKPkNcsOSQTy5kaG3dTGDTCDURuJdLXJ4Yp+zopNSAPTderwlOkgKQPv40jdmLJLt6sYmQPZrC07eeekO0zm3q6TmM5TFroKi2ydRMeg7dqG1KpdagVKm8KjBfnQItWpYF3K5ewdIPLi2l1Q7Y6/JoxZdVlmCuwlYRiv3SzCzRlsSzBqCYo1Cu0LXzEKbTrQdQioJF/KxTL1eoLmX51d9+hshjJ8gIvGS0qJlN8jSVxeRb38M9f/MhUr29ar60/MKLVH/5a0a7UqQX0or5xqIhcoWSXr9igydOq3IAi0JO3XWYVtcaFvKTJBMRDDl8EvjdatAol6mLA0S5yLkLE6w7dIsG2Th8lmZE2g91mJSVouis5SHCYKi/92oF7NswaqZrTdqVjPZX7kCAA7cfUYeriM1FKBzg+DPP8fpbDrEjFGRoqI9AKGqBz3XB0/J88oF5zjHKdWsHScVFxCK1ydAeQpBv6RnFnUkwL3kExJKjXBYzHI8eSoE4xKpXalqlXMfbSvPiNz/G6w5uYO+ebSQT3UrgFLsQiQxolIt4pmbwT8zik9tIlqXKU2upoFzoW8amEcqD/VQMO81KmaUr01xeytC36wZtmnuG1uCLxXTjtjw9zewzD5GKh/FJBq/ETiTW0LT7sbVrZM68SDzkVu1GNl+he8duHMlO2k1DHy7ReViLeasCrjJodCiSWcAuFdrBcjqt67M1gz04bZYGRAi0Ah6pJsSE2elpfLl5dZt3SL+ZL2CE4yQ27dErT4qEthpafcrkp+d47tOfx/H4iyxTJ280qUjLYJiInN0TC3HHJz5A3+aNuIMBbOkcU/d9k3VuN9VaUytgZ1dCtyJCdBVHU18wgFM02I26mm2WNg/T2rMTj5g+Sep6o6lXr7DQlxcXuTA5z5I9iDfYqUSGQrtMPt/S71RuhnIlTzGXpllrEk/G+Pu//JOrB3Bw46iZFbuFSk5ZssFYnIOvuVXJmj7Bhzxujr34Aq/btYnbhtbS2deN1x9RGqhca+nFHH/9mzrl4FZ29EaIBjzW9W23LCuqQrcXKEF2o3LVtNoa1BzxB6mKEl+YyFLOmw1dMwnFqrw0xhP/8VFu3rqO2w7uUovXZCJBrCOh6LtdDmuzRvXSGJH5NDbBziJh2l4XJVlXScZc/wBtIc6abQoLyywefRYj2Inv0E1EujvxR8JqISbYmrzGy889gzs/q4mOPo9fmR0NXwgaVTX9dni8uuOu+IKs3bGfusi5xbm2UrFY0y6xoLBAbPm9uv2QcV2FboaDC5dneeb4GLfdsovumPi02PRAiYuBIXqXRovF2Xk82Tm8LgOH/LNqiXomS3jjdhzdfTREpS4HsFZXAH/pwiVe+YcvkH/5LHlhQctWyBRHBQO3XH1ON/1vu4m9b7kTf0cCT8vgyte/QU+pjN8fIL+UIRTyUa03lMwq2xY54JGOmDKaSl1JbLfehGn3a98tLZPskBvFAovLi0ydPk/RP8ikI4LRMGlXa2pofuZSiPRSnkAwRDAetFxexdLD6eCLH99+DSV/7VqzYnNjd4nYx62L8dte9xoq1RpmvkQoGualEy/whm0buW1klEiqC48nQFvWLLUy4xNL/M+jToI929naFdIsD7n3rQO44uwkvLYVrUhLBgfpBZ0uyjUxgrSkkWp+VK8rPJOePMnj//4ROtx23n77TezcuVmvE6luHd0pDb4rppc0mSgoazK3g1y9qkt3kRKqr4fEj+ImJ6bdZ89jf/xpyv0baN18hI7BNYQl+0OZ1dLViXv8HDMvHiXSrhOIhAmE3JgtYdlY4dsCIRVwMHTdYdy+iOVH02xRLBa16snhW1W0rWoj5P932J3Ki6vXWrx4dpZvP3Canu5OnEaZI/uG2L6uS/395JBKePbywhLtuSlCwl1sSxKoSXNxmSuzaTo2bcfTPUC6WKBRqSgzffLpZxj7p/tYmp+hpp+ldfULJheUAEq7nch1I+x5/ztIDPbr5z733R/QOX6ZxUaNuDegGSUCuWQLOf1szWaTYDRKoStJ8/oDGKFOi3In2u669I0lZq9MMH15HM+pKaK795PbsRu/x6shlx6XhOu0yWfLlCo1PD6XqudU4G+DO667Ji84Njhkttx+PEEnXpeXcCTGDbder2+guCySRjcvHz/G7x7cw74NG/Am4/rvSQMqy/JnTkzwN8+G2LXrIFtSQfWZVs2C3v02dUSQRl62FZZmwm7heI0mNrdDcTwRQIstr2TBlUt5Ljz3C+Ye/Ce2eNzs6uggvnMD/ds3EQ6G9IsPxmJEEyH1QJ44dYZ6rsCO/fvxhoKYLpva2FbEx08S2s9dwvPYk/R7HDS6Blk6eITE5lHc4eCrlHq5+oVGZtQrHP/+N+jpThBJJXDbnTTLTb78pX/nntffg72jl6Hrj6gUQDwQ85WKVkA5fNeaDK1uYeTLl6tXnFyLhQovvzzLfzx4koG1m6BV1GqWzi2xczDEG4/sJ+g1WFqYoXD5PIlWmYhU8HyGVrPGN372S7aM7mLwhpvoGOhXdVwhk+HUD3/C5Be/Q6ku2l0dy1S87pbr13Ao2Te5rZ8tH7yXbvn+wmFsZ0/T/MnPWagUCeJUJ1t/LMLE9BSpVIdCcSVpE+68BcMdVimFmHU2KjVqpRJXJifIzM6SfeYYhwKdLA50Ef+t9yvdXh84m0FWnMCqEvgdVfZUs1lWTyFwSrby1QrYMbDObPpDuAJuZU2IG/0Nt92svVs9m9OG/pXjz/GJWw/T2z9IICq0IRfNeoVSOsv3XpjjKycjvPbwYQZj0qCuNMnywJgW+CzZu6JoVdKikC2dNsqlAg63V/+Z/FkyjNgMJ8vTl1k++jP6Jx/BW67woYO7qOYyzLk82Deuxz84gD8ZVScs+S3bgVqpjtPupFUtYHfZKGSLuAJh5manaD74OB21OsmYBKhEObNpP+F9BzTJUvUOK5O09G+ZYp6p40dpT42TjEe1otqdbuaWF3n+yac4/Ma30r33MGXxiBbum02oYCuguOxzXWL5YbmMyc/TjYgA0c02hVKNl1+Z4psPnqFncL2uskMegY/seDx+jbCYn5nGTZ1NyTZbXFnsZpNGbhl3MMzYXBHX5r0M9q/D5mhrDFphOcvJf/0nir9+RtscwVTk8KlPj9WNUvMY7Dm0hcSdNxDcuk2vRKHGVX7wM7wXLuiV2mygROFsLkNwqJf6zj149u2mIpJMdbSo0qrUKGczLC7Mkpmaxnj5PDvsLuw+P3O+KN4PfUD7fP0cl5bJC6xUKWmW9HI2TaIrRV9PL7F4hHW9fVcP4I4Dh0x3Vw9jE2O4fT59gbfcfqv2A9V0Fo/bTnbsDL938ACpnh780ZjCKtIDFLMl/uKnlzlVGeRNt1xHV9itYiB1FGhJw6wJTno1CJIuk5645xfrNQJeN0UxeDTb5IoFDdLLL2dZF6jwwo+/xIHpE5jlGreMDrF1g7ixlpnJ5UkLpBOK4h3oJ7RuiIDPreJ2CVxulfI0axXKssRvtZj/zRMMzaVx2Ft0pxJCneFy/2bcNxzBFY+obnhVQCRDk0yzS3NT1M+8hLNZUYuyeqNFRhSCjQap3ftIbd2rpAD5JUOP/DfS8wopwiKsrsSbrQh1ZMqUn5HPVxkbn+OLP32J/nWjmjjkdzuJBP0EPC697ou5IhcnrtDNHHesFRa8jXYuz6VMjVRnD8+XO9XGWBRm2Vye2ckpXL/8JluzGQsyMuRxsDRimogmeKDfxutuPQCb1sPuHaQ6UthdbmzFLNUnj1J8+hjtgNj3xnElY9j378E2OIycYNmVy+dZqRQopdMU5ha5fPw4veU6Q4aTiLhUOBzMOUO4Pvh+3dFLXzs1fpmnnnyK7/z0R8oYEuZ6tlDkje96J2+6+x6u37Xj6gEcHt1iVjx+yq2KJnQHQiFuu+N2PYCyK3UaJonqMq/btEVPsWw/BN5r5PNcmFnm3d/O07t+KzcOr6U74VUzcLmOBK8Sna70bfJbkrelAsqHmq1WCXrdLJRKOrGqhrdaJ7uUYbTXxpkf38d1Z35NRyDE5v5Ohtam8ArwKR9yo8bMfJZLmSLeO25V6GHN6IhOW6XFeWyGA6c/yMWTz2E8eYwtsSBhj1tZMS2/k1M1N1fWbWXToQME4hGFFFRoqKzeFpfHL5N/6QkclRKFUkWHpu7efp4+eYKDb3knG7fuVBaJAtSGwfzSoh5CybWTCrjKCFmlcklDL5LN5UyRUrnJp7/xFJ2DQjQQij/ENUdN8olNpaJdmpwnnDtNoHCFzSmv2gRPuuIM+Ryc82wjGEgozWlmYYnpiUlsv/w3biyJS7N6GCjssaqJL5pVGkEHb7t1H5P5Kr633UX/4BoCEiruNDAyGWrzCxiBIC6vi3bYhzeUpOXwYAihoVykUSgqYWJ67DK5xQzrl/KsddlwesWIXXbVLZYdUWwf+ABtDTNsUS2W+cY3v8kvHv81valuouEgzx07zl/8r79n/5YtbF43ePUABnr6TWHByvpN0nhiyU6uP3KYYrmsnnNul8G2do3DW7fij8VxuORw1SkWM/z8RIbPHHVx84FDbFvbS7OU1YQl1U9odVnRrwpFu9HA5/GRKVYsg6GWSVkOuToXtMgsLhHzCXO3TOHJr/OaS08z2pdgTVdUGcCdPR1WbnGzqbvj8clZHl1aou/219K7aQS3eNRIJXLZufDKOXxuG+6xywzMLhINe2i73Hgdbs57/Yyt2UT/tu109nZjCKO3JcKZFvWGSWnuPI98+Uv0DW3gRw89wFvf8maOvfACrd51vO71b2L9pk286TP/ysm2g1h3N8PTY3z07lvoDEsIi3fFrs4isq6yc6qFqgLvlarBF370LLgS6rjfNOukgj7ikaCuPUWievLMRQqL03SQZotvnrPjacKJJM5QH43uXTosCHQ1Mz3L5cmzGL/5Bm+oummKn7QkS0lxkHwNw+QKFZJBD28+cpCLJy9SHB6g/+2vZ6CrW4cY2e36UzFFKGQ4FA8dwy0uCXIzt2lViuTGxzj145/SkS+yY/tuqqPb1cXCcfIMznKGhs3GottH+H0foSwLgLbJxPlxpubm+PgnPs4/fPYzXBmf4PNf/irved9v8/7feg9DqeTVAxjp7jPbwuuXjIlolHA0zo2336xZGK1MjqAL9nnsHNiyFU8kgkv6lXKRufl53v/5x5kLbuOeW+9iTSJgWbUJ/uRyKRdPPgStLGoGKdQDG8ViFY9cv5UqpsOljppij1ErVYj6fBSzWYrPf4c3TD7Dhoifgd5OavUSPQPditnJAl5WWsVcSTPgHi5k6L7hMKmNQ7oxKTVrOgRH/X5KuTS+Xz1NT9CJI+BF5D4zwRhTI9vp278fl9unV5VsDIpCugCe/vVjPPWDr7N163Z+9fTzVHvXMN6xjllPAG8sgtHdSykcUKLrYL7MjelJdncm6O+UeNK4eixey4uTy1D4c8VSiy996es8dOwK19/9dq36oofuloPrFos0y2lqcnKO8+dn8BhpyvkyhVqD/UMpoj3rqRriYS0y1AaXL08wM3MB11Pf5o0Nn+Y055G0K/CYkDNqZG0teiMB3nDzPk4ff5lGPIbntdezdsN6Zbd44hGcoYBuJwRiESqeKHwc4kZWLHD64UdonjrD7RtH8bgk1amhafIZEX5195JdzitDSmzajm/aib+7i8GBfo4/9Qybtm3ma9/8Bs89f1zFWuVGnc9+5h+JhgIMXbsL7t8wbJZaLWKdSdLlMolkFzfefoRsIY+z1mAg5GWHGzavWY9TUHKXh3Ihz4vnZ/nw96dx9W/m9Qf20xeW6Na2SjvlAMoeWd6ZJeK20ZJky3IJl21l7ysMp4ZJpVFneWmZzniMeiGnPi+ZZ77N22afZld3glA4RiwZIlvIEI9HlVouT6eAnI16k6dPjnG+2cY7MkB0aA2Dm0ZwaKZtlabTgWtyjNTZC3iTYfUjzIY7uDSylb69B3CHIpyav8JcvkLa6+f4coZHnnmFyPwkhclpPKObWOjppxmLq4llO+LXEdMrThLNOj35Gh8MO9nZESOSCCj4LkROwRBVnqpDgY3z49Pc/+DzfOULX8DbPcSNb/mgurDW2zXWdCRwOVoKM4k4qZavcnFillyuzlK1wbq+BP2hKNVGCbvHrn3ZYibP5cuXmJk9h/+ln3J33UOqJTxO0T9bYTszlHSxsGvrMAdG+hg/e5G8OG1t24hvbT+DWzZbe1+v5YvTEDHZymS9cPocnZkC6Wef4fD2zXgFFLc75T7DgYOK2LVJQpU7yGJViMAG3PtbzIjDrt9PLZ3h9Plz7Nq/T7FC0ThLD7h18xZlVw0PDFytgEOjm0yRWW7euYmTZ84S7+rjpjtuUx834QGu8zrYHQ2wsW8IVySsi/Hc0hJfe+QsX3geksO7uXvPNmJeh8ZxylS1EuJqPeVqWu5Qx/yKAJ1OlzX51sVJ1WBGzKsl6Ngp1hBLqv8oPPsd7r7yJEdG1lJrVOnu7yYtk5RUIKmqpqVOEwLDwswSp8dnODk9hyuVYus9t+Lv76RWrBOIx2hPTxI9epRYV6c6hz67VODTC2XMoZ1E7rmbttPBVLnEtGGj4HJQy1dwiFNArkIxEqEpLBHNVxP3KJugCLpSqi/n6BKHri/+ByHDZO3gEIOD3aQEwpGYKtqcvXiZo0+fZK4c5sJ4nlbmJcyAj5vf/vt4AxHK1RJrO2Pqii/L/WjQj61pkM1XyRSaXJq4wu7R9XhokpccOJ9L13XTM4tMTF0iO3sO89zPuccMsr4s4YsuvLTJUGfCLCv2+p577yZpq5OdnufywhKtvVtp9/eR6urS+K6Wy4E/EFBgvVTIs3D6PLXHn2FnOE7Y58btEQct1GdafWpEnKVeLAaNaotiqYThC1J8672Uu7qt67xe49ix51X15/a68Xi8TE5OsW//fg0u3Dh4jSyzd82QWWy0GN2+mfNjl4h2dnPTna9VL2OjXGU06GVH2Et/dx+ekOVyPj+/wN/df54HpqJs2rmHGzduwOd16JQbFScFIQ5oxKvdWo212pTFO0X874RWIDZljZYCmoq6R8MsLC1BqaYIfuG573LrxGMcWd9LMBJQ4bs/INXHIkjIlS4VRHettYZW1vHxBRbmclwsF7jhD99DIxhkMZOmcfwFdlXrJPq6advbfO/sRf5wsk4tmiD8vg+rw9N0KU1F0jsFvmhY1iLddg/TjRpmLIBHEgRkn22YCjYLAFxL57CX6qQ/9q/Y2oL0y4CUw2Gran9lmEXathimbxDTHcdoVzHlANra3Pq234egXzdBI70p1YJIixIL+DDqpg4ry8UG0wtpNvSl8Dub5MtVa8dbKHBlKc3U2MvU5k5TnnpS+Fy8oZVkuykKtaZKDi4bJbX2ff+9d9HnsjFx5iJLhTLTPQkWxFm2BYf2HyDR1UnVbioiwGKW4z/5BW9MJfBKQKGJSkkjkbCuU4X9pBLStkluOaN0rGKpQLAjwfLNd9Laug31QBT3L8PG5Oy0PjBictnd20csLmSENusHeq5WwFTfkCncsWgyrn7KgWiCG245wvzMLNPjE+zqTPLuG/fSmerEGwqrZe2FS1P87UOLPF/pZufmUXb2dmoInT4ZzRbBgHj46fFQZL7aEKD3qnum5MNJz1kqiUedcBoayiUzy1WMRovl57/DPQvHuGtDHx2pOLNzs/T29WrTLBQpdXyVxkU2LEJgqNXJZsuaOXdpfI6luI/wdTsozswxupxlfTKhe19Jixyrtnj3RJ6zc0sY7/4Aw6PradvEGdRGpink2KqK1MOVFkUJkgm48QKlTJZQOEzA4yebz1HK57GXytT+6lvg7MEuUV+tKu1WGUOySZp5DFcXbZ8ECXow6hnIHMdol7j5HR/BFgpTLEpcWUp1v9JW9Ehie130wy2WCw2WCxW6oyGiPvG0kQBZk1ypyOTcPFcuPEdu7CjuyhUF3X01G2+2+RhpmhSMBnPttnICP/zO19PlaHP+xCvkGyZTzTZ9b7+b+UYVr8NOIhYn1pPSlKxH73+AM0ef51/uuROnqNYlNKdWU4KqfF+yVJD+1uV0U8gUNJnA5ffgDwd4uBXgxVSc5WyGfDZHIVvQ9kogK5WKenzqGCHX8de/+IWrB7B3eIvplPWZim5qihEF/CHdJoh1/6G1/bz9+t0kkwkFRGU0f/HsJH/8vXEyfXs5vGkTm1JxAj6P5Y0gqLkcDFnA262or5pMVKI1UddUAaOFkiqu7NIjNhHXqEqlTr3aYFOvm5fu/wa7X3mIe4b6WLu2B3/AQ7lW1iAbiaYX/xK55uXnC0VceIGlQpWW2WRuOsPpQgbW9xLNVhj12Il3danPsZBKiy0X956b48nZZRxv/y36d27B5/UxK0zfZtWKlXA5CaXLFMVKIhnRJIBqoWzlijjsGksm6U3BepvMx7+GzdmF6YtJB2jhgMIEqmRouSWKooLhDApuBelnoZnm0Ns+jM0f1/ZiQ1fcAq3b0JeI6kaoUm6xmG9QbkLE46Ar7GIhn1PNtRB45+YWmLl0lMz5h3FT0eGuUmsRMU32mA76hKEslr5+J3/05rvotrU588pZppZz5Kstmt0dTEZ8DO/fzdkLF9i5aSszl8dJBsK8+OCv+KN9Owh7HDpICmVMbh2Pz2uZFqnI3qRcKOt1KyHV+XKZU+4oA3/8h+QXlwj4hHkuh0+iZl06sKnLtfz3ho2h7mvoWAM7dpmGadfmUAHkRlOn1GqxpASBN+3cyrvvOkI8ksAZCFApLPHAsct87CdXcG29heuH17M2EcbtdqigRR2mBECVhlddUtvWpkMF43alW0lVlD0npptSqaiHsJQvqBHkdcM2HvzGfYycfoQ3DfSS6ozilJ/t9+D2e3TNp1ELCvjKoW7gEoeAalV9qJu1FrlSlTx1Um6huPtwS/AiJhdLTb70whl+6utUFofjre+m98AexS3HBfOTf69S1Yk0WWqy0KwRTHXgcVrpQrJ68zqcZDMZjHKd3rqNqU/+BzhTtD3ifSc4oAN7vYCtskgrvJZ2U7xjpGGtYS4/A/VZ9r35IxjhHpqtGhu642pUGXK66I4HKJUbFPNNFotVhVUkCmMg6Wd6cZ5KvUW2UObK3BRLpx+mNvG49qV2u5NSsaYPvsgyg6YNt90k7HKxNZXg3i2bGbY5mLs0xpzwMgVySiaZ8tjxjA7RExFmT41jR5+hP1/kPQf24pM1abNmsZrEFNQtw6N6Buvw16g1NQhSmEwtm50xl5f4h35fcUshukrlU8Wc+Pf4vfrgriKUAz3XXMEbD12vrnOa3XuN2bjm3TodvGPnZm47uFttMTwS2ZRb5EuPTvIvj6UJb7qRm7espVsgDuH9S9VbYeIKltTUbJG6AtIrtu66R5XqWBe6f93A6zQoF3JKXo0EfTjrNa489wD2h/+Vm4QC7he7MNGTuunrSxEJ+FicmyPg89LZEdNeVdZFYjIZCAYsAbiws8w20YBXD/9cyeRYNZbVAAAgAElEQVRbD/2G1pY9fOboM9i2HKCSX8J595uJ7tpGvlKmVmziCAcQv+y2y4FrYpG6x0W4S9oLBz67h5lqAZ/Tw/zsHEalQddcgel/+ja4UuBNguHE5vTD4su061nsyc20bV79e+mJzexRjMoEW+/8gFrduj1Otgx2kU4XGeiIE/V71aulUGhxcmyKNf2DuBwmPXEvc0uSZVylUK5yfuwU+VM/hdwltRARk/Nc1qrQYigpSQJ28YoWYwGb9K1eNnldvC0WpdsTxVGtKyN70qxzzu3k2bFxBhNhavNp3nfjIW4eGbK8qcU6b4VqJkOfYLcqshcSbjav074vFMQfjzNWafLeh37FfF3UeJYliaxhW3ahyZmE/EF1NJP16dOPXqOK69281RT2h4hu5A+VjYJUKYFRZE30O7u2snP9WmLxBHaPg6V0ht/+l19xrtpL765buGnzEB2Sri6icAEzpfqpoXidTL2iugSxcZVDJMODVNhSzdItNKuQ8joJOKwg7JYwVVt23MtnyHzvr/ndNZ10xny6R5YUbtEFh8MB5aG1ZSAxW1YclHD+GuKJLKyVFplMScNrstUajz7zPJ2pLpKpMJdrTv7kqWOw/0ZVntluuZ3k9s2EvQEuLC4RVufXNmWBeH75GMbWUbypJCG/R6nlTsNJulzQfolijfhLk8x9/efYvD203XE9fKZoN6Z+Q9PWwBEeohnoVR2JSQVb5lkc5Qv0Xf/fMDuHlTmyLhWlUm7TGwsRDwTIFApk83UefOpZrt93UJ0n+pIBFpcyLGRyVOp1pi6fJHfyJ7TKi7rXdbs9ZLMl7WVXDSyFHi6QjBL/DQcpp5t3dHZpWmZTTDqddvqiCb0xTpcydLk9hLFzy8HtpDoEbnNq3IWsNKU9k9ZJxObC/vEHA5qIrgVLnBhaJmfns/z1Syd5enYWm8uNy+a0NmBy04m4fsUK2GyZFCYuXe0BO9cPm6LqF3aHXJ8SbKc6gWaTjqCPPz5yPWs6OgjGIvqDLs1keMOnf0ojsYf1e27gunX9uGzCQhazaotw0DBbut0otyWzo0W+WGFZlHCBkCL+sluVCVnM0b3C2Hc08QvLV33+mtgWZin8+K/Y3CqzIRmkS54yr5vunk4CkrEmkkuVPtooVKo6pIjP3uXpGRo2B0vLRZrVIjsGB4n4/ephUjHgQqHOx589wZVd11MzvNgOHWTDvp0aMTtWKGKTJtnu0DWk+bXv47z7doywn4QmCTXVriMrw0ezrcyQ9r/+APPSEoa3E9MRxvB2QKuCMfs0bRHPO6IQ34ghvjeUIXMUX/ksoW330Fqzm75EXIeMYrnBxp4O/C6hRJXIZGo8efwke/fsxGzX6Y0HqJQqTM4tUKlXOHfyMVrjj2A2yjiEKe5wksuLbZu1UrT8rK2CYon17QRp8meDG3FIkoAcJpvlBykLgVKzSVcwTH/Qx4FdmzQkSKLCpGrLqVCNuG6ZnEpYEVcEPS31FrlMFl+qiydOneWHpRI/uXABU1RodoeubMVEQOAYfziMyx+iXG8w/cQ1JuUbdu038bgUQJUKIve2YsiGwUAixn+/9TqS4RAev6yZDF5ZKPHWzz6MY2AfG7cdZL9EMNBUS1ahS8mQUBWcz2wxPjOrBNOA14/RaFjBxV63UvmlJxCZouSOZco5Ek4J/JNruU4zk8f41edwz59iUzTCcGeSjnhIr2j5wBbSWfLCBmk0yNaq5DJ5xekmZ+cYjIQZ7u0m6Laztq9rxTjdRqXVZKZu474r8/zAHaMe68bYu5fA8HrajSIVmxPT61FvFiWVfv4bhN77DkouG9FYRAXh8tpEj1vNS+xsCfNz34Ks+N4lMH19GK4QZn4SMi/iCAxiSopRfANt2QpRxMg8jT93EvvATty730F3Ik4y5GM+m+PA8FqCdrsewHSuzrHTF9g0sgGn0aYn4ldl2fnLkyoJPf/MD2jPHVdavFviMuxOisWaHhLrlwyDq39vpZcKOP+XI9sJ1CoqTpJ+UYRj8p0vF6t6+CMhH4cP7cQrB0yJsuLGb2l71HLELte9bLmsZFU5pPLe7IEgZ9N5vjO7xPfnZ/CJXrxpspzP65/dN9BPJp2VOEl8sSgTD/3kagXcdOAm4W4r8VKeHBHHOMX80e0i5fPwl6+5ibBYdvh9tCtVzlThzX//EI6hA+zZdSPrkj6qtbL1hIgGIeBX03Ixb5xbWNYPWLKHxe6oXG+pYk00ECGPXz/4M7MLbOzqwtYuY0gvVqqyvFRg4PwPCE09wfpwhA2JOEMD3YQCXpVElst5BFZcyOaYlzdWb6nz5pXpObb196kgXtTCwj+TB0CWvaVWg+WWix/Op/liFupDo9h37yY5soFgxMVcoU7JbKnuQn544KlTFEWXvKZHHQpka6A8R0kvL1VxZCvUPvUlbBUXtuAa2sFOTLGKXXoZV61A2xfSXN1qcEjxT1oZnMvH8RZfoO6MErrnE8TDQWJBL/OFPIfWrSFk2ChW62SKTU6MTzE8OIDTbDIQD+sq6/lTp7TFmHj2O8TtaSXxGh6JATPJLIllm0heV46gpiut/pKoLfjDoWH62nXcNsvnZW0oqLa54+mCvpbZckFvud0b17BreJ2kZ1Oq1NW6Qw6UxW80lAOpl33L1OFT3CREU30sleJll5tSrcF8sax8x4H+QfzeoPa2sqefm5vjwX/77DVsmIOHTTl4lUrZwngcLmKRCI22jf3dEd553R4ikagKt9uVOhOFOnd86sc4hm9jz44DrO0IWS/QaCjtxir4ElRYoWV3EvM4NeYp37CuZafDhlcOhbjG5wuqA3G7fSyl87RqJYxKTZH5yORTOB/5J7r9cbZ1ROnv76QzEbIqpBASpPznrQlaZJPZQg1HvUo44CMcDeIR3XG6oE+cJmuIFKBl8K2ZRf59sYi58QCtg7tALCrEL1nEUxJNJjIB0UbM5lSv69w0aOVgSA8rzqEi3s+WsRVrND71z2AbxHB3q2BeDrq5cApXeANte4tW5mXsvrW0AknMxjKuhQdx1sY1Wd1+0x+S6N2Izyf78CbXr+vTHXel1KBQrpPTh0rYxXUGOqJ6w5w48wrzcxfJHP8ewahXZaYiyPKKaXypwvzk5KtX8NWrWG4zy+nijkSSO2IR/IaTtr3JulCIXK7EK/NLeIM+ypUiXrcbv82pKakiVtq5eSPxUEDlAtCkWq2r9FbUcBK/KrisZPG9MJOhfORWjN4BqmKVJ1sjJaHU9dqWKVoGXWHLv+XIkasHcP3B601rwW9x9qTkdnR2Ebc7edO2IUb6e4jG4pZ1brOtH9Bv3/c4rzh2sHPHXoYSYcXk3D7Hq8GFck2KiXnQ7dEpt95uUhYkWv3yZCgR0oJBsVLBKcwY087SchZT1k0tk3A4jH/uRVo//Fs6PF729aRIRP0MDaT06VMFXKNNsVTWCNRoMMjc3Ly6vwtCWCoXdcORzxY0C0TdT5st0m2Tr06luW8+R3t0H83DBzUdUuzeVOEmk1urgb1UxZiex55IYgv68UQDSjMTCzhB9m3LBWy1Ns1P/iOGLQn+PgxnB6aZxpw/jqPjkKadm9mT4O2BoOh8F3BO/wSXmddQZ/fB9xIdEs2vTYVNt28fpVatK5wiMFIdO+WGOJA5GEiENZH+8pUJXnz6Z1THnyASDyrN3zqAYpVsZ+zM2at2ItcapcsjaNjY4Hbyu/0DxE0HHq+DPq+H6YUlLqRzKoKSPb7P4yQVDNARDSvSYPUwbXKFgjKjZavR2ZHSlZy63paLRFM9NF9zF/4dexVpkY2TSmQFWVmJ7pAhZtVzccfo8NUD2D28xRSgcdXeXWLXY6EQb96/g4MDKcKxqJooSt6veq6US/z4lSJ/80SNzTsP0hUJEvY6CPgtDzppPMuVhirrfU7LKVTdCpqWMFuWJR63lbJeE1f7luiD66pRleRxt00S0yPYFk/T+Pr/IOqycaArRSLgZnhdn9K8ZQCpVZuUq1XyuTyRYIiZycuMrFuj4Gcun8XtdREOxVhYXtakHoFqMi2TL07luO/KDPZth2kePASigosEsLtd1HSKNHEu5vHks9S6elQu4EuGZNGqH3qtUIL5DB6Hm/Jf/D2GLQbh9eDsxCidhsI4ZvJmNRJvZ05hc3g1dchevYy3eEqVgcJZdOy4F/+Gg9qu+F12bto0rA9kKV9mKVu0RPtuH6NdMfqiQSr1KtNzMzz70FcINqf1gWi3DD2A4gwRcLgZO2cdwFVl3qpViWJ5bUi6Xbx3oI9ew65bkEG/l9nlLGeXM0oikH28JBR0Bn3EIn6CYtMh7ZMsKISMIGSFvJgJyEamQlq0zCJYH1jDjr/931rdhArmNm2MTS+s6LmtnL/5hQU8AR/dXV3cdf2uazYh63aYUiZNUWYJRccdYHtflHcdOUBCjBPDYSLJBHIw1T622eLEVJnf++k89cQmhtckGAr61dpNdo8CDAugrLrYlYhRqaySWCS+wbILlr5MPqhiucKl+XlaNhnb7USoqQdNwBelNHuG9rf+jJi9wd7ODlJBP8NDXdpvqmtDy1SWdC4nE6ZN1Wtb1g6sRAzAwuIiyc4OnQaLQtkXwmqzyRcnl/myhPrtvAH2X0dLwl56UrjCEgUm+88W3gsT+O0OlgM+HLEEgZjfwrQabWqZIu2lZVx+H9U/+VsMmw9Tpl3Rw1aWrP10Yr/2R7bSSZr5GRyONI7qAi6KWlHU0WHdPfhGbqBYK7J7wzo2dXeogGdhuUBJeu0LF3HGOtm9po/uuJ9SpcTswjzHfvFv2PNjGl2mOXcCRBs2Aj4/l8+ce/XwvWqstNIGyiF02wzuSsTZFxBmUIvNnXHSy1lemVtSxy4B+sWkKCABREGfquUkq08jWWRwEcfcpawmeEqRqbabimw0X3c3gZtv0fZLev3MQpHv3v8AvQNDzM4vqMO/y+tgenqWxXSO5+6/7xpNSNeAqURPzdewKZL+0Te8hv0jg8oitjm9KgKSSmBWRD1vp2R4+MRDOR6cstGdSrGlp4NUUrTCMnFZGcKrvnaWxYepTbR8iU7BC1d8k+XqkRVTE2vdEzBaBG0GkXCEhalzNP/zT0naauyKxegPB9i8oZ+6qPBVZ9HSKyudzulT3Ol2s35Nt15HAhfIUlzKfjDgpyLovLjU2+18+fw03y1XyPSNYj90I0YopFQxR1eCZqWBU4at3zyBO56kkkzg6ewkFPJSE1Wc+BguZbHX6vgiYQof+nPdcti9PRjBDbQWn8cuh9HTqenyTkeZxsJzOO0VXPUJ5R4KVCWffn7dG3CvP0S5kuN1h/cTd9opiHFltkJheZrnnz1KaMv17BjsoTvho1mvMzEzy8Wj3yNz+hF1pPL4JIZW3Kis4alat+QQ//8KqFCgHFZM9sSjvDYUw9Nus6MjTq1Y4sTUHFUZlDxOukIBBoNhwlIIgh78fo+yWcSsVKQFy2lZGhgKfwnI3/D7if/3j+LtX6N5c/LrwsVpHnniKGs3DutN99gjD/Dy44/qlbxp/2Eee+AHVw9gKJEyZd8n93zI6eC23Tt446H9RAJe9YILRqKqqK/KZDO3iL3dJL52gE/dP8GPLnhYs2Uz/eEQ/R0RfVLk0xUrsFetKbQGWcC0vGC3RBDov2hSqdWsZrUFmXpDM9PCBvR3JpiduUL2q79H5P/S9R7QcV3nueh3ypzpvaMXAiTYxSqJ6pRkS1Fky7bkFjmJ48R5KU65uU7uTW6Sd2M7/V0ncYmLHDsuKpYj2ZGtqPdKsfcGomMADKb3dt76/jMQ6bfWm7W0CEIEZs45/977L19pF7E7EMB4LIBNo+TFUnHBQtOUK1XksgUcuDSNm8dHZWwViUbhJCwMQGopjXDIL+2EekNBWQe+c3Yez3rdOOtMQL/2FrQ9Tjl+9VBAQO1C/H7hWajDI2LQpyaC8Pl9cvxyHqzkKqLdrBO79zt/DOh+qK5hqyleOQvFNYG2zQOzXoXN7kEr/Tp0FOFqTsm9cVL0SVOxGt4H+9bbUW/V8cEbr4bLNJEv1iUIV+fO4PjRg/BuvxXb+hPojXjRqtcws5zG0slnMPfWD9/1rmObj3eTBKk60RZXvNY4yu8CZAHEdA2/lOhB1NRwVTIMtVbDybklLFHD2eWQ47fH7ZIesMtpSACSy9vk7l9vIZsriZQdbdb4jBcMHcE//O8IxKOiwGVXDDz92gFcvDSNeH8SSxcv4dyF01iavYD0Sgrrd+7Fm089eQUxfcsuytwgaFdx77V7cM2mdfBRoo27IdG1LpfsYK+em8SDzxzBsNeP3/+1/Xjg+XP46ts6ojv2oC8YwmgiBDs5umZHjmA2nDndsPIQRfI8Gd3QXZFeZDTUo6wuRzXNJkqisVJDzG4gFvTi0uwMzCf+BtrCMWz0erFnIImJoYTMp5k3si2QL5Uxv7CEQ6ll7I5GsXPjmLDwwxES2G2ya6dXlhHlSq+3UFI0/ODkNP4r5MRJMwr9xlvRpvWDboM94Jc8r50qwDZ5Cq3eIbTcbiDig8vvFXBGM1PknYeNVTwpk7/751DgAewhwDSgFA4Cge3ouHqglFegai60a5PQ6QvSOAfFbMJHSgOPMvc6OHd/BE0V+OC+q6ESEVSooVioYvbCYcwsXIB/w36s7wkjGfZBbzcxk05j6cwrmH3zIVkoVq+PB2PXLk2xnDbXdrx3hTbFOcCixeqmiY8NDGOdqWFXLAij3cDFpRzOk2Pjc8nRG3c7EXXZ4XXb4SJb0rChVm2h0TKRXs1zciDSviraOFytIf7f/giDo0PCr/E4vfjRky+hobAdU5FKOui2Y3lxWYQtx8bG8L8+8yuXA3DDtTeYDrWFz37o/QibHfT2J6i2J51+2rRSL+T4+Tn87pe+jow6hkAwjsd/Yy/KhgMfeWgZzZHtGA1FMdETh2Fn551tL11GOGsrj4AEjt+4HZNcxHEdX3XaORDf16hKdRxw0PrLgVQ2i1RqHqNTz2H55R9gwOXAe0ZHsGE4IX0rvkh1XC1WMDs1i1LLRETRECNwdmJYhHG8AZ+gXOrUbikXRC2LQpKPXVzAYx4NJ1sRdPZcC2V0FB2HITt9Q2ujdWIW7twCyokBcSLXYxG4wj5RpUe+AqVGazFufAHUfusvAMUBaB4Yjggayy9ACe6B6ewTMUtFnOTL0Kvn4agchtZpwmd3SDqw4u6FsvnD8AWDuHPndkHhrOTLqJZqmDl9AAuZJcS37sdw2Iuw1yV2GLOrWcycfA3zbz0kbSxhlNK8WgxiOrDZHe+q+V9uw3A+zwC0+oLM5HYEQ7jLEcKOqA8e1cT0SgEnl7JwhbzwOm0yWk26XRKABHOwb0vkUr3BqVZNXFRrkvDX8VazhQ3/408wNr5euhzUBczX21jOVwUfms6ksWlsFA8/9iRqLRscLh3f+fwVApX7rt5r/t2n/y84taroD/O81Dh9JbnZpuON46fxl99+FIt88OFrYfbuxGe26PjkzQP4lzezeLi2BUlDwY7+PjiIGdV08atdW30SLASkNomSaEmAsSFJ9XoqmxJrVi7l4XMY8BmG6MYcPntRcpCe2edRfOk76HHa8YEN6wWeTkEfy93IRGa1KLKvW0YHkMuuSAsjGgkJf6TZpoayA07uVLWyXFujreKRs1N4qFPDtHMYyt59aPb0oekyYCNDzusFTlyEefwQsONqtJgX+dwI9MZQzOfR4Yy51YHqoJCjB4VP/U9AZ54ckmKknXsbqv8qdNx9UKrUoG5B0U2oxVNwlg/BZjbgtztRs6ko+BJojHwAY2MT2D2UlB1mPpNFqVhB+sQbSDcVjO2+GT0BNyqNKpJBDy4tLGFx8iAW33jo3YNWadUtgAfzWINHZfPdSphHpIzjaL3RDUD6ARpmB38wsglXe9nzM7GQreIUJU58DtFtjBoGYi4ngj4XQiGf3G9OP5gDVqotFGs1VCi7UsjjVCyEvo9/ArG+JGymJoueR7nX75VUjP1RGydLYoho2XRsHL4Ckv/01//VDHTqcAU8cCoqphdTojxPnuvLBw/i4dfewdG5LIfDaPbdAaVnF+KeKj4yAhg9Q/jqORs8Nhe29vci5jFg0yxrAlmBBKWKhxgZcC1pGtvZl6P+oKqKJ5nAs1hNdY2aT05Ow+X0ImTX4L30HNI//SJ6HXbcO7EBI/3RbgBaZPZ8popXz17Ar96wS5wzyZTTdbsoSwXDPtgdhrXmSY0kwdpU8fD5afzr0jxKw9eiPLoeypaN6PBG8f3jYRhTi2i99gLMbVejQ6X7RBhqwCNkKORLMo5kceOj792ffVkqQlUPCZxJrc9BcQ2g7RqA1myiQxS0XodROAmjfAycB4UdLuRUoOgIorPhXmzbvAsTPSGsrJawks8hEU3gzEuPo+FKINo/hgECcvOrgs9LrSyjvnoa55//frfQsPSiGYB8UVRpTZNmrQoWf0jZAS3CpgzoFAUfTvbhY5EgfKqK+WwZJ1Or0ANu2G0qkk4ngnZDIFnJeFhUWtn4X0O2E5GTb3ZEo+f80ACu+czvI9rXA5O7IiVURHrOcncnMIULgRIscxenpBj9+H0fvHwEv/3dr5scAeUzq+JZRuHIqtLG4y++gedOnkdTMTC/nCfQGeboB4HYJmhOG2ylHBzhMHRKdSgODCcjiLCEN3SpckUNumtiKB62rNIIcmUOqNNGtY2WyfZM25Kh5TSjUJBRV8DplGmBeu4FZH/2txh1uPC+iXVY1xeTbZ1tIxYjqWwb3794Fn934165WcupFTGuJk6N/atwNCjytuy78ebR4+37F6fxnz47zugj6CT7oW7ZBMdAHypLyxKAWrGOzivPodUzAs1U0emNAT0xqM0O2kvLLGMlRXEcOoPa4y8JThB6gNuBjBNVw4u2a52oFKBTA9Qa7OkXYGvOwVAUxB1uTDVqaNhD0K76KK7athtDwRCWVnNiJtMX78HhFx7ByK79KNRNjPTGhKq6kFuFjhZOPf0AlqfekYdNEQBRROi+RAak2wfkt9YKQXFvJ3qIn4kLCAp2u1z4s7FROFsmlotVGaWZPpKPFPS73HCxum7WMTrYB52SvyxCmm1JH3KlikxqWOq93dODwPXXYXRkGH2E3YeCsijF0ZQDBzENYncEuHDuHCbn5vGZX/+1ywF44gcPmK8dOIyzU5fwsV+8A0vpVXz+Ow9jqW5J1LZNHYsrOdTrbSjr70cnNgrNTXGiloyoBoZ7YTN19AQ8CLi4agxB1HCr584mwFQK/DDfa7EIsRwqSaSutyzeMBUC2GidSy0jEQyK6hMnJ97UQeSe+AI2Op14/4Z1GO6JoFavSgLO4fzJEvDdC1P48r7t6PM7UCoWsZrNy45LJG61XsXIyJC8BxcQTa9/tpDGf7g0nLSNokkhzuEBeHZsQ6NQQc3lgFapQ331RdRjfdAVA+1kBGY0BFsLaM0tiA+cSvHI/3gBytFJdDj/1ZySD6kme6ltKwAthW3oyMG29DRsnZKAWUN2pwRg3eaHbfvHcPWe69Dj8WJhNQOf4ULY58eBl3+M8b23gGrGDsOUWfBqpYTl7CJeefhzaGTmhMgucnfvGoQx5LoP/AqFfqv9cjkHZN3CttNWmw1/Ob4Oro6JdKmO85kCqoYmVW/CsIvok10DYiEf7Da7PH/m8kXK0QHIlKty3Jqf/ARayYRMmmq1KtKrqzLvXZibF8FNvn8yGoPf58PQ8DCC8Rh+45c+dkUVHE+YDocXAZ8TRr2CubopZG0y2ShbVqm1kM1XOV8Bxj6BdnwAGnWL7TocHi96k0EZ7QTsmsB4PE4LNcNeIFcnHz57dmwCMwdkx50PiUuC4AQWIUGvHcuZrPBSw3Y7SsU8DMONxunnsfLTL2Cr04W71g1iuC8mmnX8PcVGDU+slPCjs/P4+53juHkwCU0zBS1ToFMTK3inC6uZNHr7EiKUxCr7rUob39aaOGpbh5rXgSYBC5s3oR0MiYwvFRH8Z4+g4O1Bp9KBmYyi7XeLrSyKBRJcZGG1H34ayrl5KKbDUmjlEU4kTb0ALdiPVov6iAq05gW4Vw9IAULEeNDhxCwJCfYwzIkP4prd+8T4ey6dRV84iqDHi9effQxDO/bJJIH87HFKpCltnJ29iDce/hzK+UUBj5CIeWUAcgdcc29f68OKXIjEaRecwGmVqmG7y4HPb9wgC265VMW5TAH5VgOJWBh+VYFf0xH2OBENuGTkR1sy9lMpJgCbDbPLaXgSSQx8/n/D6fYKhE0Rckt34kWrClF/VWWmTmeD5UwaDt2G9+/ff0UATmw2SZUUq3taM1GlIF+Q5L2ULSBXIgjSolti/OMwY+uFX6HYHehJ9qA35ofRbCDksgukh3kI2wNWr8+qdvk7aRbINhV3AeGOULKD4pLNJkzdFIEch9pGvdJEq1GGw65Ae+tBTL3wXWx2e3HrUD82sLgwKY7YRL5UwZ8fOoMzdRN/unUD7t8Uh25qMqqjFEabAods91CPmo9KUdEq1fEGZSNcCt70bAVCfrEUULxB6MwFDRV6tgjn4edQjm5Eo6NB6U2g4zKgUxe5VEaj1YCRK8N8/BV0Tp9HW6WjkUOG+6rqhNnMQFXo6mmZPTuqp+DmiM5sI2gYsijmHHa0qRQ18iHs2r4Hzk4bhWoT6wf7YTNVvPDUj7GRLgQuB2aXVzHYH4PSbGDy7BEcevqfUcmvCImJT5H0hrWXRnPu7mvtKF7DBr47oqPVQ1vHereBz42Nwt3qIF9u4UQ6i1SzivGeGDwch9odiHmcCHldqFWbqPMIpiJuqyWA0/l0GqXeEdje/xuIJyKIxu3wh2xy9IpXi+SaljycJAkKZI7OzejmvXuvQMNctcckE4xomJA/IDkYpwi09+R0xBv1I5+3ynCsuw+d8IjcWNXhxujoCIJOVVY1RYzI6aXIEC08uQsSgSJoCaLhyDajmj3DQbdM/Ji+UHuvpqlYzBYRpu9bo/l5kSwAACAASURBVAVnK4+xxilElt/ETx7/GUadTtzSmxDwJvt7RGwsFCr4vbePIGzo+KV4FPdfvVXGRmwIkzRULJAoq4u9B9+LqQBVBn6ylMezCR+O6kNA7wBdl9Eq5GDbOAEt0QNzdgqdZ34Mc+P16Lh9MClqxGPXbUBJp9F2OuEjp/nRl1A6fgqweQDVj04jDdXRy2wJKKegOYPScPbXTsFVPSdjSoIzWl4Xyk5ajTnQGbgHe7bvRr1SR9Dvw2A0iGq9g1effxrjW/ciFHBhJZeH3WmDSwVOnHoTF1/5NxRWl2TuLkHVDUB+TZADX2u731onwsoV2Y6xDAdNU8eQ04a/37oJPapNQMbHVzNYbFSxdaAHQVWD2zAQdtvhEW4IJFev0YWp0RD13FSmiDdcEQzd/ceywNdtcGLH7gRa1QY8Xregs/kSEU5x2qFGYl3y/Jv3XBGAwWhSwAjEkoklAY8NXodNRWQwCW8kjAvH02hUFCjrP4CWt8/KPewerJ9YB7/aRjQQFlk07jV0xOR782Kl0cwBv6bJ1MPncouyJ+HeJNNk6WDZVDDXKMEBAyG7iWqljNHSKVzrvYR8ahoPPvQT9NoduCkRw0iMR3CHdFQcXEjjW7Mp7PfacXskJGKM23ePwcldzGagWKwimy+jRqK8ogqaZ7law1cmlzA13oNjZi+UvgQ0XwDN7Cpsfu6C29CePg3zx08A229GMxKE2hMXFp5iKFCXFtEh2bpUh+2x11G+NA3obnRsUSBzBrbAZrR0B/TKGbQVN0xbA8naCZjlFCqKCpvfCSMWtuyuVDvafXdj49B6DCcHEGSvT6N7eRGXzp2GPz4Mv8e6lmylIEXBgaOHMP3i19CqpqXIu3IHZICt7YBX+qVYX1vtGEsujpWzjl63gc9PbIQjk8eJ+TRWQGkPE7sGemUU16hWEQ95YVPbqDbZRmMngWADoK4qSOUr+Eo6hw/9+tfQ7tjRNwzcdms/ygtLiEbCyJZqwkuBQ4eTihbd4QNjcWJ4+PIO6AwETe4a3JXoE0wZXE/Ea5GIeJQ63Dh5cA7NvAmM3oW2f0g64abdiZ6hHvQF3XC4fEi4PVKZwmzK6mFfiugIWXlsZDabwg3hB+CsdpVAgkoNcZcLq7UCQjYK9DQRyb+FjfXT6O8Jo7A4i298698Rs3lxe18co/Eoqu0GqvkGHrk0iUynhr0OP/b6/WIJSiBF/2ivDNE9hI9pLTGAXik2cGJ6Dgumhs++dQIjN+/B2eg6YGIjOtwpGyUo+QIcN98I9ehZlJ/8IYyr70QzkYAZC8iokI7vnfkFwO0AFtNQnngdqBHp7INqC6KdPQQluA2mEYZKw53GPHS1gXXhRVHRLzaKCPbERUqOeZFi8yDj3o1fuOFu9PgCItdGg0B6M5O+4HQGoDtMBNwOVJp1EVk/duY0pt74Lsz8pZ+rdtca/mTksSl9ZQBeqVOzVpDQDyZid+Cz6zfipkQQs2encHwlgyya8PiD6PV5MGBzwR+wRpoVagM2iHKn8XdT8vlZRcU/nD8Hb3AcbpcPQyMx3LZ/N67eugveIPUm3XKd1JzhDsgepfQkoWDj+BUKqeuv22ESMEjtZR6tMj7jDta1PmU/8NhbKTSKdZgjH0DH3wOl0UQnGMXo0CDGeomU0eSI4E7BBN3BI7r7e4QnTJQE6ZTsmanWWI6GNfRLc5DI1C4C2UtwzL2KPlsWI4kwEokksql5fPMb34bb1HDHQBJjSdIHyZmt4sXUIjzVJrZ4vRgK+dCqN1FsmFgs5dgpgd2wweNyoel1YzG3Cr8/gi9NruB4oYT1+3biTHgQyk23wMznoWbSMEtlYPtm2A6eRv2Np4Fd+6EMDQFUK6AcCL3iUotQfG6YF+ehPHUAZostGJL1G1Cqy4B/CxR7WEhAZukC7EoeSc8K2s0iGqijYdbEZlaUwzQnCuHrsWFsJ3aNrINDfEMUTC0uiWZOLBTG9OKsaOa4PAZWlpZwfmoWS8cfR2nu0GWWoTSaucjpT6cJT5pj0LUgtNp+1ujzygB0aRpu9gYRa9ZxazKJ1EoRC7UynH6vgIZ39CThM6h0b3F1mm0T1VYbdqcD+VoNTyyn8YPUtHj1WZ7IbZlHS8+ROT71IR12fOozv4UahdbpAEonJsPAFz/3hSsg+bddbXJHYueOYD3eHJ6hkjwSgGgzcPi1NCrZDDBxL8z4KBSCR2MJJMNxJCJuMRpkD5AqpRyuU7yH/SS2WwQ4QG5wi5gXyyuu3RHLY7RKq5g7/Rp8tfOImzkM+hREfW7EEnEkonGcP3sGP/zeI7CbCt7bF8dEIiFz4HythYNTc3DVm9jg8yAc9CBPrUEKCHFOK6Z+ikw/QgEnPE4XHp5cwPeXKlDaDTiTUVT27Ydy8+1QiFw+cwFqpQpz6xjwwmFoU0fQ2XYd0NdvNZoNVvNNYHoORiQE7WIKtZ++AihemDY/zMYcVCKGfZsBktE1gncJwUpDLx+DrZOBanD0mIPuc0N3kthjoJi8DU5/P35x9x4ERSRIwdTCEgzdgVjIjwuzMzLaiobdWFhIIVOto3DhOcwcesIS1pS+nmUiKFZlCnN1juZEhuLdguTnQAmCeGyJkuoejwdXuQO42udEZrWKuXIRkXgIdpuGAb8fSY9DtMJZUvA0JZWW2IBUqYh/vjSJw6VqV6zTsvdlwcNjenzdOkxPXkLH5cJf/+PfoVzMC2nM0s5u4c9++/cuB+C2O68zGWzUPFkT7OaOSHKRiF0rOo68U0VpYQbq2Pugrt+DdnoViEQR1u0Y7o/AphnwOBxw21RB7nICYdcIRmDOQZ+1uhQkLocXaFXRzMzh5CuPCK7Np1UwHPOjn5K4hoZ4LAp/wCcw7qd/9iQuvHMczU4L+5NxbO/rgdpRkS5QSTSFPocT/T4dvb29YqyXLlWwsLIiaI2h/iRCPqegcJ6dy+AbU0tIszWimRjftQXn+jdA23cLzEQQnZOnYSuWoE+sQ/WFN+EspdAa2Y52iGpcbZi1KtSwH/pcCg2njsSZFFLPUecvAFNxA5WLUNjy922C4ohBE6mfGjrVHOyNKai1WakM+X14SfI20KZIe89tUP0D2DPQh22jo1Ih8rpcTg/6In6kcnmk8wWs6wvjwqVJaA4PaqljOPTM12Xys+bOzi2fzXfR3yYVgm7m3Ub0WkN6bSe8krC0xevDL4TC2GrYsZIrYzJbQjweQsLnhEu3ocfrFkEpXhr1sp12y1BoplrF589P4hLFALqcbw4fuCg4cbrtlv14/bXXAG8IX/7n/wfNRkVGtJZviolP3nff5QDc84FbTQbemtkf2yhSXTGiOeSGhsPHgeLMDLSh26GNbgWV9pSQD4pqiPdvgPAr6OL5RiIK9Tq9FIgkykRXRW/OrJZRXjyF5378JbTSxxEJGOgNxTHc24OhnoQAUb1upywEijBeuDSFF55+Ct6OLiy63cEgdvf3Sa8tX6licnYR690BDEU8cPt9aKod+Dh/dDpE1LveAi4tpHCp1MK/LeVxOFeyLMMUFVtu3oOj0X4o194MkzD+cxfgbDVhGxpE5bWD8HSqKEV7BA2j8AHkCnAM9ECdT6Ht8qH+le9Ca9vR1lyAEYJaOi+A2I6HRJ6muFwqNlraO6E3StDrZxAJepHJrMAZUi0ABrsGw7+Ihj2OiNuOO/fsYYMEp07PwO5wYcNAH9q6iXOzs+iLBjA9fQmhUAyN3CRe+NHfoCP5NtX16Z+siXCQqtlQyxQk36Zxt9WCsSYilwOwy/qDiWsjcbwvFMRAR0WmUMR8qQGH14nhoBvVCrsiPmSKZdFPpOIXxZNi4RBSjQb+5MhxzLWa8Pn8yORzQpWQY19TcdvN+/H2gQOwx/vw3Qe4WDivtkjtHIveceNNlwNw94dukwBk0K0ZrQigtOvUzVVWhwvvPPUq/JvvghHfCd0WgNcbRqndwngkIgkm+RJhlwsKSd2tKtqVDGztEox6DhdOvI7V+UOYnz4tJCS6BMWDYYz19WC4L4meWMSCFSkQf+IaTLxx8ABUJvtkqOl2jLnduDqZlIkJdVCWl5ZwVbQXbocCg/JuVEXoSgEXqxWslIuoKyqer6r40RwNpklWUGUonpzox8LEDuD6mwHiHSengFoJtngM6rFzsFPcu7cHNbZfeDSXKlBjIajZLGwk1X/ze5YejO6G4vAB1RWYpTmY3k3QbDF0VKKIa9Yx3FrA7TcMwUGBItWGp559TPCHHbsG//r70PT0oNao4saN6xHz+/DO4YsIBAMY7+0Fxy8zy8sCqmhVC/CI42UKTz7451YAssjj8Wu3QSHKXNVRT+ckH+YTvjIAL4/ouhUxgFuDEdwZDsFe55CgjsVCDVWbhmuHB2Vun84V0CFEjXIrpgmnrsPDz+714h+mprBAISq/X+gX8/NzFn9YMXH9Nftw5OgxOHsH8OgPvgut0xCVBinITRM7N2+8HIB7P/xe03K9tpJEEVWU+Z0VlDxa+EsPPfUmdr33JlQ6OorZNlyOOFreACIeP6rFCsqz87DLxKeGWoU54wI69SLUZhlOw/JCW0pn4fd6ZFznd7uxrr8PvYm4BdFn1dxqYTlfQDvix/z0FCpvHYNBL+A2sCEcwXavTxAmnEsuzi9hIhSBajNRpcA34fTcVdiBtzlEz+XVahvfWsyhIboSDZETY0feG0ugdsutaO/ZLcesPrMAs14Wmy6cvihebqyAqfaAWg1muQIj5Ec7l0cwtYTsT/4THTUA0+6FYQuLf3AzfRQI7RGCumVHUYXaWMa2LQFMDHrgd0Vw7NRRHD3xJuwet+gsetffi0DvJswvL2I0Hsbm/n4cPTkr4ugTnOzYuJmaODF5HsNxzsHpD5fGMw/932i3ahYMi9MGu80C1dpsKC6soEV6ZjcFvBKVdMWYGG5Vw4diCezUddHt0dQ2UsWa7G43Dg0AdVI82VIjKd0SHbWKmw6UYBD/MDONFd5LXwDDo6M4fPAQ6jQubDRw1x3vxYG334GR6MOD3/sWjC5YwsJkA5tGRy4H4I2//H5TzJ0JPerOtddU4Fld8XuEkZ94/RA2XL2NftJAqYF8NovocL9UPtPHzyF7elL6h8wTvE6H/ElEhMduh91mw4WpaTlaBpNJsSolZCvg98Hn88h7s0qeXkrBOTIAhHzQChW8+bXvoEezw6zXEXF7sI8q/bwYE5i8NIshfwBuNx3UbWgTXdNmt74JXXfiWCGHry9XkGp1oHdqMrSSB6Y6oTricH7kHpQ2rIPZm4A6l4JGcg3HW4vLUBmsmzZKz7JTKAHlEuwkXfE4/v4P0cpWAS0A0xWGzx/ErTdOYP7o0zh+vgHd5kDQH8O1+3djz64IBsIuPPfTl/DaKwewUFqAqTWlma7YFHjHPoRYYlzUV1fzK9i7fgNKxTYq9SZGkzHJmVjRl9t15IsFWaCqmccLj/wV2q2qENNVigA5DOjSydCRnV0QSwUmbmuV8JX0iLXKJOly49OD/VjPHF3tCMHr1GIOKbONe7aMY1M0IKJJ3Al5X1ggsZA0FQ0rrRb+emYaqzYd/cPrsGnTVvzo4YdRJq+73cL9H/sIXnn5VZjhOL7/gwfgFtKbpdrAPyeGrhApZwBKk/KKype7n3Sx2cPhaG5xBUqjg8hIEiYbo1PLCLI/ZpBdZcPKybNor2ThdTrhcdiFWUUlTIMTEfG47eDo6XMY6BvAUE+P6OyJ8bI4DNnF9CZF9trECBy9UXkvtVHHj7/wj9gIB/zsI3Y66HW5sL2vH7ViGTMLywgZdml8E3hAcSLdoaNUbWC1WscXcg6cWzkrBimUoODonn0yRffB6RsE7noP2ju3oh4PQ0ktQ6/X0eGpli8ACwvADVcTEAllNo12NgPN0IRYU/+7vxUlUvY+7/34B/GpX3svvM0Ozp+9gAe/+n/wC3t2wTs6jtG9u6BkTcwfO4fZ5SV86amfIF/LSx+TF8581L/uHvQMTsiCqTQqGCABynDg4tS8EOubzFlbDWRzWcHY0ZwmGbHh0BN/K6pb7VZT2l26g05XNin6CstpNDIFkdQVoabuiXZ5YGd91efx4tO9SQwS2WNoQhx/c3oZC1oHN/ZE8YE9W0Rrmx9WJPWIg2R3odFCqtnBX12axcV6Ddt27pFd8OVXXkKpVEatUsEtN92Ig0eOwN03jAe/93U42tapak1p8PMBeMMn3ifQWr4XR2VSQdmsI1lWDiDqmn39A7D5nPL/zr99DEObxmE4HDDp2XbqPBKGC8lwBOFwQIKCxzpVEqiYdf78JBaWs1i/bhx+8mzdTskxRcaj1sRKLgtPXwKx9SNSRVmI6ha+9t/+GPscQaxz2UWKg6txPB6HvaMIQqecKSLgdEGzqTKuUgwNJVXH98shvKDEoJfeQDMzDzRFLou8MHR0HlUxxD72MWS2bECdZKpCESgUpcpsGRpw4gzUbRvRKVYtBHSlCo1CP04F428/C/vSND764fswMTIOW6ENe0NDqZDDU6+9gvC2cezcvhHmYh56oQW3y4Vau45KvYzvvvQzHJ2eRLlSEQyic+AONO1+gYsxJaH6/+Z1Q+hUyLP2w+l0wFQtkUiH0wanzYnc0in814//GmbbAqLyyVnuljapVunHu3xpFooUyZfdOn8+AE3EHA78yboh2EsduHVN2i0vzy0gr3dwXTSOzX0BbKCHsvR3u21H2vM2mliotfEnp87jRG4V8WQ/PIYb0XgE0wtzKGQLSMSiWK2W4fBF8OiD/yZyxf//Afgr90gbhr0jS8jG8vNgPsF8in23A8+/gutvv0UApprNgbeeeh57b7lecsNOrQzH2SmMxZLo700i4PMLqIGBy9/Bnz9z7hxKhRLGx8bEDIeoDe5JBDrMpBYRXT+Gvk3robNi5vFEPkmnjX/5zGex0TRw92Afys0mZtM5tGsNjPUmBWp/4uI8xryUDVGh2ZxYJkJGHcRPtS0wnQ3YVp9GPT2HTq0hn8Nkhx1E6LrgvP29KO6/BejrA8oFaKUSzFhc3CDVY2eBeBitXJU5hVWQVfPQ2x14Dr+Jifo8PrDzJsQVN0JeP+wO6t0omFxawDcOvYT96zZjwOZAf7xHGGUcYOWqGZSrGbx69jieeuc4KoqC3s0fQHLgKtTY5K03hHXHJD/hdcJneEWNQprgIg1MM8MGXnz6i0jnLopS7Rr7cO1448lFiFwxX0B5YdVCpfPQ6zahrSC0cIE8PT5/1Ra4cmVUKg1Um008t7yEfo8Pm8IBBBwaRuMRJKJhkXtjOkaUfEvTMFms4fFwQlRYL01P49L580L5pHwwFdBoueZJJMTm7ac//g/xL7EMqazB9YbBK4/gX73HFADhFcpKUtpzJswA4ihmNQd/LGx9fkXD2z97Dte/773SuHaUy/BemsVALI6hgX54vX4ZtckD73bhGYAMmN6eHmvXNBUUqmVcSs3BP5DEtuuvk1YCSetcKU5VxbPf+B6OvPAKIu0OfmXzZjFVTpeLmJxckJ5jJBbH6wePYn0ggoDfKQDJ5+oGHgtch6zmh9MzB3/lCIrptBzZ3Nm505BSaFZNtEc2QPvUb8Ds74VWLUPN5tAUmJkK5cQFhHp6kaWNbdgPJeiHkZpH+8IUwqUU/Idexvu3XItdE9sEPsUUg/al+WoGB+bO4o1Ll7Al2Ie7r7lR0C9Nsw7N0YJSy2NqcRZ/88P/RL4F9E3cip7h66Q/yl5qS1PFxqyRS+PiXBZ9sQhi7DKokB10YfoATh15VGD+PI9ZHfNUaFZIVe0Wjzy22ayfTgl4V/wBu0QlMfUWMIIJv82GP51Yj2u9Lpyey2AyX8TZbAZbonFEnAbGehNwaB2EQn64XHaL590ykSqWMF2pYfXW2/H9p59DTVEEo+nQdcxNTQvRnlYVREK5Qn789LHHLUGEbnzxvX8uAG/65IckB+Q+yx4cX7yhNInmRER8ZzkNoKoVv6878OYTz+C6u26DQVOa2QUkshn0xRNIRCLwBaIwJHCpkkAqXx0Xp6akkkrGE5YxTbMlD6Kuq7jxnrvgjwYFvkWKpri0/9ezeP6r34HSVtDj9uDWRBK7B3vks1ER6/iJcyKWyckiVfL9bi/eaTTwTPI9mHQNoGF3I64eQQAXUMxkUc0XUWt04PLROjQkHNvFtgPmPR+FOjgMp11B9cI0bMkeKTzoCO6YXwK8fuS9DuitMjpPvghcvADvUATOgy/imoltuG3LDvTG4qJ74nOoMFx5ZEoF/MV/PAfNcOODE3swmuiB6jQQDnvRrCzhubcP49vPPg/OF6JD2xHruwnB0CBaCsWUnHDbVazOz2KpWoPPFUZvPCZV7XJuFudOPIpOdUlYdU6PlfehWUc5S3uL+rv9Wy627Dk2v60dUBrWXTACR2b82q1p+MPxMdwRiaFQKOKJyTm4TBVeDXA7DfQGfQj5nTISJPiYuj+lehNHz0/Cn+jD4U0TmCxWsWPfdWLd+/Ybr2PDhgkBqRYLWbzz9lsY2TSOz/zW7wo0S9RVu6/1A1dwQm74ZesI5vHLpJUjFe6A/OAMSOaFzMmEDqkocLcVzEzPYt2WCSkgqufOo69WQ38igXCIARiQnIS5CVsvlGqbmppCrVTFwMAgCuUKplMLmM6v4Ka778CGrZu7PUgLJ0iF1Ze+/Qhe+P5jsOkKEi4nYlBx96aNiHt5JPEI0bCaX0WzWsE7iwW8sFLA0dj1mAlOiKVBJ1OExz+DWE8NjUpTVFqJyO6PxSxr2LaJkmYgtZ0GflvgVDQsrizCTclgQsZ8XtQOHIORiEJfyaL6zmGYnRq0WhXhpAPG9GkMwob7btmP0d4Y2o0awmE3dJtdxk4PHT6FmVYHWquFXT2DGI31irzbI4//CDOdCny9CSxPzqKUycEGH/be+VGEPHH4PFHkijW8/tRDqBancfWdHxOf5FaxgsXUSRw//jI6dsDl81itMvItqFVYqaGYpQprWyBuFJFanZl/dwb8c6M4pk2djpwynx4YwN3JJGZTWZxcycBNmwe3Ci8FpVptrBtKIkRiutuFSrmGc/OrYsPrCftwfONVeHnyAm67407pD9I4Zya1gBuuv0GcNY8fO4KLc1P40he/JONcOQ+707UNA1fYNNz8qfvMNXtRqXzZD+waL7OQEE6F9Aht8vBWLswgEY8jkIzA5XJh7q23MK7a0BuLIRQIiyA11Zq4kzGgOcqZnZsXUetkTz/Oz05hZjWFvbfeiN3X73u34c1RDiu+ldlZHHjqJbz16M/gsmkI2W3wmwp2BiLYPjIIl4gn2mCqbdCo4aHzS/irk4uoesZhal60y0W4DSdaFNmZ6MAR0qRBzd17IBgUmBGR2JW2iouRcfj27hTlhyw7+UsZKKEwyo02zIVldCjhWq2hE43CVmvCtbgC9/xbiOlVeBUde5J92DU2BrXewOzCLOYyaSzXGpjrNMVtQBM3JEthn8UVFbi4e5Ef1GiUMHvmPErzK9gysQUbhteJ/8nCaglvvvY8ypUsbrnlvRjt60W7WcX08hJOzE/B358QMdA1vgcrYWI4K6Uy6sUSTIIyllZRZ/uo24z+/wYg/+5QFPzO4BCuNlxC9yQGoFRrQne74ObwqdFAMhHFUMQnhVC1oeLM7AJGB+OAy4OZW+/EwZlpGHaHGFCyAFk3No6Bnl4RdZ+emcbhU8fwv//8L6RVxxOWFTv3wXX9V7hl3vTr91lVsIxuLEQD+3YyFWFORhxb92jmTnnstbdx/fXXwfA7hSuwfPgw+hptJCMRBANEbniES0zaJQOXLKil5RUsL6UFCj6zsog9t92IvTddJ2MbUcziLFpR8c6BAwI7osTEyWdfx+Lx44hrGryajnHdhc09cYHlc69kE4dkp7dWSvjDIwvItr0ii8FGs82gXnMHjiSw/hqP2MKyXZT0upBJL6FUI0VAwTsdH0Jjm9Bq1NEgCjwUhDowhAxtVPMFmB6v7DDQ7VB+cgTqhUkMDyxgqD8g+njUSxyKxZBNZ7CSWRaUiOF0wuuLwOa0CXKHOTMXl8gTmxSRNEVlotmuYnV2BXQlatHyimAEJvktii6VBUbPVIa+HPx87Bi4eyLo375NgLdrozVOoESujrt8uQyj0cH5g8eg0VGqe/S+61snf7cgch5Nw+/1D+N6rw+NThOZQhkX82VEYmEE1LYEtN3twcaBuGhZz6VLKFXKGOuPIe/yYfbWO6AHAyJWRDZfMBRCwOOTIpIgFGoJnTxzGju2bxPCkk4IX7fRPNp/hUj5jb92r8kVxUpJXI2kALHQMOz/EOHMpJI30WUz8F8//E984P4Pyc0xbDpSZ8/Bv5RBMhJCglYOTrc0R7l1UoyI1e7c/ALOT15CulTC2K5tuPvee6wqm51rvhdhPKqG5198DTOT0/CRHORwIDO/iKVXXkcil4dPd6KfBtYbhgX+L5rFpopSvY0/Oj6Ht3NucV/iFER3+NE2fOi4FWy/xoO+pAd+rxODvhBSqVksFQrIZis44eiHfc8eLJuc/GhAow73bAfqW/OozhUR/u0dSAcVqD86AN85E/ncKkKJHHZfx0mGCjsV8Tn+qzdQr5MBR9RIG4bNJSmLtLLWUOE8GlkwMAeDhTDOraxi6chxVJZWZTGygmWg8k8ad9MY0uFwSXuGTWdyVrbeuA+OZMhSniDQttkWG4x6q4x+vw/7JraiXMjj7//mnwDqNHf4s5YVGEzdKojIvXEY+ExvPzY53KhXapihTmAmh1s2jyFKnZp8FlkFGKcymcuBQ3NL6PMHoNkUlP1e1D/4YTRoItSwfLFkoxIJX6PLhtNFR8jtcQrFV8hQbc6CO7j2SrvWm379XhEn4v+grTpfEsU6jZQdYtNO3WSn3SGUyge/8e+4/zd/WXZJt90utq0Lr76FwWQCsVAQbu4agDW/bLdQpep9aglHTp9BoL8Xv/Kbvy7S/QxyfmjrT2sHPnz8DKZmFqVtQk+y+XQKflP6ygAAIABJREFUWjYD/9tHRBg8oANj4SA2D/WLrmADCiq1Br5+8iIemFFEqbRtBKEZcSh2H9paDqPbSti4PoFYwIsoP1OjhlQmjdmVIg63g2jFh9Hg7LNaA56+AOeFEryGUyBl03oK3o2j6D+ZQ38ijJOXFrCULmD3TW0kerlQu8k9A61pycWx5GORJW0LTRfYk4Bxu2bWRImL0ird5Gs1XHrnILR8Bdt37sRgb78M9c+ePYMTRw4LkZum2X5vQJSruNvVdAXxzWOygAUR3WrAazOwd8N6DEXCsENBIBTA1OwivvKNbwq94hfuvBOvvPgSzp67ZGn2dVQMOgz80bpxGAUWaArOZ3JImw3csWEEg363GCVOZfPoi0cQ97lxYjYlQpk8DY3REcxev1/IWmqnO8YlpK9rzfDuJmbT4XTZZSGS5Ca4RAW4av0V+oDv+e37TbZcuOoskSJKa1g7oIM+u6q1+xn8z2bDM48/ibs/fDccmg6304nCygrOPPcKhpMJJEIhmUjQ0JoByKSTzLrZxZT06H7pt39TChm2AwSq31XulOOk2+KZnl/EzOycxUiDCUenjdnvPwikMzCERNLA7rFhDEWDMndkXjpXq+M3nz+DtGsdFFsUqr0PbbUN01bCVfuD6E06EfO5EKZgOXeSjor51VUcnM1iutKB3fCjMdlGK+uB33Ai7rajiTZmZs7BMJuIJUaRWc1jtC+CaD8N+mYQH6BS6GUSkKEZQkHgoqs0OEe1rlFpd9BoNCwDR8viSeiNbFPw6Jw9dwY7Q0ncfccvwM2eIWmeKvBHf/k/sLK4iPs+eB9uvv5m6QkS7PtPD/wr0BcVbxMu3pDThmtHRzEcjspMmA38gM+LQi6LI6dPoGPqiMciQmN95NGf4OL5Gays5LDBruP3hoYQNu04Mp/CYrkM1aVj/7pBjISJcWzj4tKqAB16Qn5MpzJIhjjHJ5lqGOnb7kTDyThxyGIQsx1xCrWooTzd2EemCgZPN8kDJdUDdmycuDwLvuv3P2myN+TmMdwlrnAYT8QK902O11gFM0BrlDVLrWBiywScVD+325FbzeDAT5/CaDSMZCwmOQtxacTzccZLLshiNo/h3TsxsmmT1ZDkli0faM27hIBPIjIaYoCSyWVxZnoGl6ZmkM/mETp5CqHFjORUbJKHnQauWT+CGIsdBciVqvjc1AJeyWtoNJ3QXSG4A3YE+10Y3dwPl0NFwOWEx2bAbdfFmiBXr+DkmQtYSKVRKdaQWeSYcRCuTguJkBulcgbZJmU1lmDz9eEDv7gFN2zuQSho4CdvXMC5paOIRjjvtslYUaGylkiGdFCo0gHeOk0IH+P3xElTpCmspmyDuSVMlIoF2FfmsT4Ywo2798EXCku+9/lvfE1mtNeOjOC6a26Gy3BhemEaX378x+i9aqPF7+h0cOPYCK7ePIFyoYxkT684mZqNBl57/WXQBzoWiUsTmzsrU6GTZ87g9MVZxOfSuNcfQSlbwaVCXmSsKb27ezApFq989su5EpbyBQz19qGQyQv4mMoT+tg4Snfdg47PKfQMIbt3kTlsjXGDEXSVpFnMLmhFywVp9QN3btp0OQDv/eNPm5b4ZFuqGeYsXq9HkDHsfDvtzPUMwTKnFlLwO1zo7e+Fo7vlSt/u6edgK5XQn4zD5/Vbyup0R6c0Bq0b3B5suG4fNDocSand7WkLjbQjoMZqrSwKVPSPuzA/i9NT00itpEU1PlgsYve5OeikZLZYQTYRMjTcde0uEIh8qVDH14IqVtq6yGk43MQIeuAmeoaIDYchpjvMYdnU5Ux1IZNGvlZHvW7KDPPYSyv41Kc+iWvGvfAqGqpo48D0Mr7zL99Fx9uLL//VhxBVNPzstYv45k9fxuZdPkRjLgvIKw+A+tIEolqKEEKG54elVUUXbcQRHP+9jDvlSLb0/GztKtRiBp2FGfQFLFPvjDuGptMD18oFbOnzoVFt4OJKGfnQkBCp+IBZ/fZ3Ovj4++9EyOtGiSpjhQJOHjsqHOvhoRHRDWw0eF/LyGQzWEzNYWYxDdfRS7hJdWN+IQ3TUBByOVC3qdgxEEfIYZc8jmO3lUxBjHBsqol42DItxMg6LFx/CxzJKAzDatOIuwJ7jTYWIdwJ5QxgU1kKRjnPhJusYvfGzZcD8P6/+IxpYfmpT2iDi34fJGirqrgeMnaJXOHO9sYbb2HH5q0IRULSOGYRQnnYN559DrW5eQwnkvB6vVaHvtORAKSgTdPtwsabbxQvNQYyy3rZHcQtqSE5Ur1axdLKCs4tzuP42XNYmFsUTT6hdjY72F9v4T1MyMtFLK3mUWy0EfEaGBwdxGS+hgPbJnCeBGqHIXg6KwXoiMOSxupeMWVqwZluk1qH+awYLRNbSMWEk2+ew2fv/S0MD3nhUBtATRWg5ddeOYBjb9M2dRgLi8tYKWfgDVewedswwpGQeLsxGLhIZfJgmtJy4UPg3xkkcrJY44B3VWNpwyXBxw6DmGxrcOgmdOnTtZBvKfQ9h5NK9cvzUtS5fBG0HBRqp/2XRRpLT1/E9RsmsL4vITyMfL2GhaUleWY37N0r0nf8jDSYuXDhPFazq5iamcfQdAZbK8ByOi9yvCSQdVx27BnsgdtGLgi9A5vwugO4ODWDeIz5vUuKtVIigcUbb4UzGbMEoFwuSTEYgKLaamWncr25Qlnklw2203we8ce79ZprLgfgp7/w303eBLHC7R61PI4ZfPw7Q4a7IYPymWeex77dexFjg1bh/FWXD/r6M08jPzOD8Z5+eH0ktdjkQxGoWqlUUbQZuOo9t1uARCairI15NLEqrDexmF7B/OoKzkxPYXF5GaVcEfViRSwZZHbZUhAt5nFnS0GCPbRKA4pNxfjoEJZ0A+s//hHo+/bhpbcP4cUTR+FwUSKYxioGKtUqHCx6Oh343C4pCrgTka7J3ZLwonKtiexyBhePFKA3dAz1xOWzkXroH9FgdxtYOb8EVakjGjeQGIzLtdkU7mJWwcF8TNod/JPNbgYeIeq8BgKFdR2Vcll6p3wwxPkxtWFwMp2heI/KHZNHl+GwWitsZvMY6qoNyM+12X6qdYtFXd7bZiqokoylq2I0yY7GrVs3oMcfFLcAgnfp2n7q9BmcPnceJ06cxm0dDzYUquLbQv7ONJl4IT+u6e+BRwey+bxU4LlCSfL/nmRIcnY6H60GozgwvB6J8WHEY0kBAzPlYAuMVYYQ0iQYgXOXpkUW5dix49iydYs809/9xEcvB+Af/P2fmmSQyW7Gi9E08dyQ1gvRtlQ07bZMHnv0cdxyw82IUVlTM6SiWjxzHqcOvI1sdgXrBoYQ8XN26JKxEhNY2gtU3F5svPEGyROos0wUBx9wpVbFfCqFydQyCo2qHBNrXiVUSy3lCijmc2hWm9i5WsLQag62Tgcxj0dUmzwTY3C9/wPo3XoVKIRA1abD05N46o1XoLsIStVRqVZkdQpn2WCzGyIGTpUG8pOJXmYbxWEYWF1ZRWa5aB0b9FrTFPQMBGFQA4XDf9b3pmU9wJETNWqsCpdGftaxKwgiMtw6pgh1lkvFd8dgvI/Val3k0pigr734c2vN5S6H23IWJY9E0yyDHPbRiE5nu6frAcKNgWpjgmSSNMpyam+SoprL4aYdOwQgwmeTWk7hrXcO4+Spi1golPCbqh87dKrPObGcLWG6VEbb68A1/X0wzJZgElvUB9JMDDD4uIMzAM0WnlxYxQMrOQQSIUQCUXFB0uhkNTQoMsxr7adwMCTiliFxnFdkqsMhwt233XI5AP/yq1+gmIfkf1yR0oTmxcjcl19r3epGwX88+hhuuPZ6EbG060586ytfg6tSg8dhw0J+BT2JOAbitFQIye5D9VOuvJxuxwYGIEUrWyY6rSZK9SpS+QwWaSrdYfHAAsRSthIF/Xpdbnwpm8PKwhx+p+2CefoMKvUW/NEolP4ktv/ZZ6FH+0HSCY80zuhpu7VQLuCRp56UyYMc7wS0BoIoV2iwxzSE/Trr4bbYKiHzRTyMVVRLFbSaNXjcXunlkYTDBcnFxntRrVQlHRG7BtUaUTLAWZXKHF3EIq0knO5NZAny37ISFvqq0yO5H1MDLrg1Lo6wB+k6xByKBV+1Ji0YpjLC8ejC4+SYb1Om2ILP8XPx+GcwclHz4YsWS6eNVmYVpZVl+J0u5PNZUeCivh/35t93B3GrYZN7MpepYJF8DaeBPT09qNRK4nqZoHwbvZ+l3rGEB6qmiX86dgbfW5xDs4uQ8QQC0HxubNq909LDYUqnaaJgwdSKi5sZA7/Xbrbxkwe+czkA//Hfv2gyUSWAkSW8u2vNTvMZ3ggnJWV5YZqKH//4p7jpuhvgdNvxnS8/gOMHDuHOm64TKE6qmEYsGkFPJCb9QZrbsClJXb2czUBy81bhHpdLFaRXV5Ajt6NNUX8V7SbdwqxjiNUzCTFrQpRsYM4tTOPX0lUkayXMpzJIx8IYv/9jiG6/FidOTWNsLI6YLyzkbo6meC1vnjmDty+cRL5clIdCFf5Gqy6MOWn4dqcERFPbHZw2MN9sicQIF2CLGshKx+q3mUA2l4PL5ZFFxM/G32nVsZYKhODypA1BUQlNJEdEu9lhE22ctXGn3GcqLVC0hyBYOkx1J00SwATqEl3DHMxkns3cqi2TDZoGCnq8TZZhW36OC4CFI1tkskF3OcHCUlMJ4m6K/s7qwiIy6RyqpQLMpolgo4hf9cSwS1Mxm87gEs3CPS7siEYlaCgL57Z3YDbJCbE0/7hIpot5fGU6hf9amBdXTFEAcjowtHUCoxsn4OTUyUFEvEP+H3NLtp3Ej5onX6eDR7/4pcsB+KXvfVn0bXhc8E8GGnFmkouwl0MUcVeD5MSR4xheN4zXX30L3/vqtyQ4h/t6sGm4V8yjm0obI70DiAQDsvW6PX5ZlQ22bEbXoVSqIFMuIMNxG5XdNVWOLzmuZMck/pBqWk05RnhIsa/GTn392HEEFldQ9Xiw7a73YXTbHqxmTQz0+QQ1Ewy7ZQehKpXL0FFqtXF8+jzePHkUusGVx93Mek/2qnhDmZexHcTcpkV1JBq+S+FDioLldytcV+46HRYHDCSqulq5H/Me3lR+ZvHOpQATF7O4BHTk3/HGW2POjjUmZL7XasniJjuOaQCNutd2T8NJfW5FtAKZ1Etiz8/a7a+tiQ3xd1gTCIs2YbV8rPdae0mlLAWYKhSKlblF5JbS0m3gtUYadfyRLwJzJYuLpSIMn0/cBoKGhpDbLuBi4XezN8lraNXx6uwCvr6wjBPlkgV45aJRTWy+ahvcPp/0K7mJ0WyI3RTLH9AlQcgZEBfIF//n/7ocgA888k1e4buIVQEjsAUjxCRupVZumMvncf70BYxPjOEPfucPUczk5WL9ugPJcAg9yTCcHhtGB/vRG4kKEpgKW3zDHEVpAj4UKBIpUrk0nbZLIk8ZYIfNbh3PHN4LMLa7kmXnaEg1XC2UkF1Nw+FxI+jyY+v4dkQjSfhDXqxmmtgwEkQm3xR5EbfRJb6bbRy5eBavnzpqJf5dqygGk86qTTgXlqIX7wHLIx77VqFkSgEjc2oeb23reOPP8rq5ezFX5P+XJiwLnkrZaj53iwYrgNc81lSBoq3NZ7m4ybHgNXc5O9YOygXCukNMfVjM8OimWIAix7gc2Z2WvL/0AruYS35u7jhrO+qaPO9as5XSJWlW8TNzUuAx7fI3O/iEqcFTayJdpbUaJfYMDLpdCDh1QWRTz5FHPeO6XGvjhalJfGs5jVnuvBL1XVH0tbqXuoJ2Q569z+eFx+OxbN6Ym3bNDw+/+urlAPz3H/2bmL6KomXX34PbuXSzecPpA9duY2Z2FiePncLt77kNH//I/TAb1grUmRsolppSMubHDdddhaQ/iHAwKEcWf8dyNou0x2HlGZSBMxyw6Xb5oDxiaAnFQoD/lvkOIWHUAaToIXeAeq0i2LcG4fE8QylwWa5i/9VXIxrqE4X6QMSGct5EIh4VhSpWvWg3cG5mGs+fOCzqVLQWcDidsvtx3MgpjTSSu8cWPw/fny0LAVCqijV6Ikq7K2/BIBDdm2ZL9P64E0lAUoqi3ZZckEbP1k7Ha7nMNKTX75o2DgOJRzmPH2lPdXdHCVAu1FJZAlDm9AzqLvWVxzlhVwxApgo8siUd6HSEC8yWC4N7bddljFAtgQ175vVLc/NYmplHp9FGVAvh/mYNoUIWKzL7IX+7iUTIi16PSxYsK2AfjcRtOqYKNZxJLeH/rCyiuNZuYQB2fYOpBiYqrd1G9LuQMRZnXXyotKmyhcsB+M0Hv2bypq1xggW7390R16YVfGBT56dw5vR5nDh0CMdOnEK9xv6WNURbeziRkB937NuJkUQMbq8dAU8AiqmhXa1gtlbBjC8EO9G1BMZrupTvrN44E2XOwBXNxJxfU+NExC2b1lB/jWBjYRY1NFUTpUwGN23bjeG+AUv6jYNw3mdOVZptTC0s4sjMJWSqJfGM45ErUCQ71fOJFiYypQ632y1/L3PH0zU5Oi0sJJvGlh5hi94gBAywv9fNAdlb5HHOqCJebu0+UsZ2LY/T2S0QQSJdphEU96G8hdbhrLh7JLNX2mTvkIZB1Ja2gmpth5OCh3a2XR1t3pO1NEHwfxJ8vEfMHy0GGv/k7xBnyy4hiM+J6OXl6QVU825EnYOYPXYUN+llbNTziAftWE1l4Xa6kPB2TyWYIrdGDclzmTxypom/N6tocEF22C1gV4MSIRbUSiYi3TRAfIVJjOrmBILGbndQvDhzOQC/9/i/yx4qAjdyxBC6buUwDG7SHHkc/Ojhx9A30IdXnn4Oc7OLqFSYQFt+smtvSGWD66+awLbREbFW5RBd+oVqG9lKBW9ma/AMxi3Ikt0puxFXt9AlYTU/5cYzJ+NuIVWldWyxnWKJbVs6dzxCpY/W5jGqIBoMIhQMS/547tJFZMtFeAJBYZa16i0RjORC4kvGYVIMW7qBDHq2juQ4lP9nOcfzfSXXIjVVV9FuEf5g0R0tqTOLdcZ/Q9cmPgH+HHVUrIfCLkC9Kx5OJCD7jpxeaWg32nLEySnWFS+VwoNeKm6XVWR0c01rxNe1vZDPbe3Aa/owRKG0mEd20z/rJGHrxkoVWCqsiZen5is49FIaibAPu3buxE+eOQ21ehG3Oefwi2E7hp1OTM0tYXxsCE4bA4x5OFOnFuZLVdQcLnwxSOQ8IWYt69pkDGctGOGldBc6g0+uifdQ7pPVfpt7+a3LAfjQEz+QIoRHi9WxZ4Vo3VQm5ExIOIh/5aXXYXfZcOTVN4VXQRg3jypxWpd7rcDjsmP7+gFs6u/DMAlKgaAI3fAJPv/KQbx47DyuuudW9NHVyEkfMms35B7CnZAX1FU0Rkd2BQvrJrkhL6QrMcGLIdfCzofdzcP4HuQsc0fgzi05mqaiWKpYRCdajJH7wRZHrSG7lRQPIqhpHcMMbBmfdaFpa4URv0fbB8a/y+6Uz8X7RRM/3mz5XF36AT8Tb/QaI43qUbJbCXzNENcmEWqinx6vW7dBJfm/08Hc7KxMFhKJhPUcFMubr7tq3j1WuRPKlIWpAyd/zCerFAC10iVrSmJhCy1qrbXwysUaqvM6hmKDyBYr8AUDeOalcyjlZrC1cRp3+Zq4c2gIp6YWUWy2sW1Dv2gWshqfXFrGSqWCdDiIb/scloA7d17DgtXx+rgQuGj4+biwGROygLucEOnxtpo4+O1HLgfggz/5Ader3GDeOHkQXFGtpiTh3Jm+883v4aO/9GEcPXIMLz35tPS3KFUr4ElWqPWmVIQew4ZtE0NieEfZDeZjLrsHbx89i/986nVM10oYHOnB7t07MLZ7B1okVEtS3YZNtclOJaw8CQbrvrMa5JfsbbH/xrxJLpBWCX6/9MuExyy2rwwE7la6HHX0thA+K3cEdDA3P4doLCYgCgY6FwF3Px67ayqq1g5p/R4LOKEIAJQNYAYNhdAlAGg91qjK1zzmqJFCZVZZxN1hVKlcliScsCouMsaS+PJZVYal3s+c12aXImtxfh49gwMyRbKEnVgYsWfJ6rEpD9VasNZGkcvlZBFLC4YVfNc9SQZhQuC3+JQM1DrplKfa2ByL457rtiNXa+C7z53Glu0DePQ7T2CXfRrbKkv44MYtKJVyePXgBST6wxgZiCNXaeLwzLzQX3PxOB4N8HTgdKe749EZ1emUxcMuiry60CvZ4Vm4sbjqplIv/PM3ryhCHv+2wDOIiuXNsBwurZXEG9qsNfDic6/+v+2deXDcd3nGX620q9XqWEmWLcd3LptcLYeDwxUCGRigTaGBDjQcHQbacpSStI1JoKFNuQoMJQxTjk5hYKYUynSGFsoxZSgkDEc5YogTDImDnfiQT9k6VtrVrrSdz/O+7+7C9G/+imY8tqXV7u/3/b3f93ie532/9ozrn2arhQH79898zmZ/eUTKWi6Cm+MMCdLM6ZExu/bxl1v/WsMuuWSrrRsbt3t/dtS+9N/ftjkMurBmT7pom21aN2HH52btWb//Iqtu2KCpBhyXxXtxPIOEmy1P5AXgFkj2Hapg/AMejnCGEVI48FhoBaBaxngUsnRGic8jIYfCONmthNoMm1SxLNjExKR0c+xgsQ11PBuH6biH44BEmA92rwbs4FH6OIDHvSULC+iKMUsFIpGFN3nxM9IJDoEkbK0ODtgiOOfSknJRcdYoxQ8dMpiDyfXrBc8AVJN78n68hgn0SuR1ApWH+Hyg2nSA7isNGam0iJxQGpuVzXxuoWb3/Oej9pKn77Ybn3GlDVfL9tEvHLCnX//b9s47P2B7RubsxkLDLp2atOoQh3M37Rs//rlNb1pvC0vz9mi9IQ7/7NYt9t1N6yU6xl5IF2jKIm8mlybNYYIDa6woo6LK88AULHz1/f/YNcCPf/5jbVVMhF2h+GBi7vp5+N//zvdt2/aLbd3GSWu06eVdtP0/+KHNnTur0DUyWlVf6yznmP30F3b5pk22bdsWzbc79PCM3f/gYTu9fN5ahYJtnZqw3VcximLVzp9fkGerIEXv77Ode66xkW1bdFI7Kjuq4KzueF1Wk+Q24hqR1gFPqP94QFUeBkjIIV8Ec6MZ5uwZhlNWBblkisGC6TgvYCK+T9WtPMXhKDbhSmNZGjp2NvI0jJgeXwzLgWg/BZTXY6ibN18gI/ZJsC7wxQDx0BgpjUNMilgrDkikO1qdQOsr4zp65LiNjAwLN3OPh2C1LfEstB2KkxYbXipof1aZ/1FYkSoR3lca3n6KIXC6ZRZwXP+hw0fs2Ve9yE49eNB+78kX2ejImP3HPQfsCz+4z6anBuz8zCG7emXNXlBetV1TJalojp08bwePz9jOXRfZ4uqK/XLmlO3fstF+umFSfDcYLqGXiWRubGuh+3MnSLpBnu6zqcEM3YP/1/t6gOh/+PQHJdVHx4+Fat5bm+aZtp0/e84euO8B27GThvKiLTXqmmE3xxDz2pJyNoYiLjdaag3c/+Vv2ggoSZTiJK81uukKZtPrp+zxV1xqtDMMM2WT8AGFBKTSqNuy9Vtx42a77OqrFX7afexwEvQ15XWJ/GehIsoLTyiQ3OdRg3WtachmUQ9R52ZET0vevPhaHjMUo5Q5Lh1z9QdMg+v6GOJIQSAD17DOoO5UlOBl/foEvcAFi4bwAoGToPjiNQKwA6rQfLxVxh4P2kChrNyZnImNA/ipE+upYPBgMqglp/YE0ZQ6OCCRQt6V8ArQv+LQFad44kRIMSiKvKmsT2vC/6uFEbty+1U2uFy3gULTWv3D9t2HfmnTExX7+je+Zvt+OGM7B8ftJRdO2rOnWjYyf9KOnF2wM3Pn7YItm2yu2bQvTlftwZFKiCZKNj7OKakQCiX3+gLfiUROSWZhm6kAG+uLf//hrgd8zz+9r00sd+bDYQpGzDIN89SxE/bTH++zJ1/3NB1/AKFM6yG51fxCzWr1JVtYrNnZE6dtaWHBDt79Ay/peIuguvok5y/aVZfusLHqiI1V0BoW7NzsGZ+VzDjdAurrabvnvp9p/soFO7baNc95ppVGvFeF0V6icbQ5TKGOPwmf8DchC080OFIx8DZp09AirrUjNLS1YTBSrE4TCxQa2jIAHih5IF7fk2hSEq/Eoe4SalJ1GY1Uy4x0Uz66Jk8H+4PRDZVdI+hYqhchKhRCuoVhFAvMxHGPzWSrFobH9bZQ8ZQV4ogCbAJSAHBTro3P4ndSYS15W+SGrD09KRQ2LUbba77zstaGaFVbXLTN1Q32zKufIeiLww2ZP/2lL3/RfviTH9mBnzTMijtt3dS4vfo5W+3F8z+30Zljdmp+1o7N121puGL/tm3SasPDSpVIe4gujgM6epKqIMIu6VFirJkbEjU+d+cHugb4vk/dpelYHHXvlVvQP1awmUeOSjSwYfO0QErk14yQ4H6ZaXf8xIzNzMzY4tnzos0Ofut//STMEKQSY/EW9BU85YlXCJ5g/h+voclmoLlmrZkFG79sh/388FE78Ai5ZVvHvl5/w3Ptst1PsPMLC8LqlG9UKvIoPADXHQ7q9Sn/oWCQFm+QIgkP5gWN+p45vyIeFNjcWYYhjThQTm6HQbqcyrv06o1aZ4qA+M7Y5eSiWV2uNJcVmvW+0YWGQcKFiq5DRBA8rx5EhFDuZZg5NHF4j/qowTZbqzZQcIhDGBoT/jV+t6gcMKtKPpN79465aH7i2aHY4X1CgMF6KV3QQeJ9gr04uuL4seO2eOK8XbB5o42Oj9vCcs3uv3e/3btv1Z5//bX2mpc+1ZpnB+zTH/us3bBywLbXT9jP5ht2dt2EffOKTVYYGLTqWFXGNjaGPtHTJW/9BeQf0GZTjzmFB94wWBs8+Sdve2ePB/zkXW2SRjyVwpAqQA6OWbXPf/ozduMf3WT1lbqmltbrawJr2VVUgegBT504YXMnTllzqWYLDz0qr0ESzc8JnUzL2rF1s40Z+hrCAAAY60lEQVRz9OfEqEIqM6IHQPPnaza+WrKVdUP28NFj9sChozY8MGjr11ftoidcaZftfqL19xf1MFlAdrYULAEvJFfLguP6KV5WqP6AJooDakbHa6rDj2wvNpiorRjImTCOxmu0EENgOKwDqEBL4DVMSBov1CBGgSGWBvvt3OysPOs6xBc6HcBPJqIKxbOSn+K5yCW9kHKQWmF7zRuWMFLSFahPbTCgmX7EGYyag+KrK0Xy/BSgnVMrXWZGIcVDFV0IexSbjAIJTBK4hmZ/vs96cRClspYB+pMdcptdXLAD+x60J171AhtaKdlXv7HfZs407Oy5BZvun7XnV0/aaKVuJ7ZO2szUpJir0ep4MEp+EJBwzxhmoI0svWNs+n7Paz1dKtinbn9X1wDf9tH3ajQHyW9WkNDGS+dr9p3/uduufeHv6PtLHKuwUJOHwbgyqVefyMxJW5o9Y/Vjx2x8eFiTCDg0kMqgUuborraNDpOolm2gVLEtF15qSw89ZMvlNSspvLXtyMnTdm6hYePVYZvevsWuuu5aGx8b14ILEwvKCyNLr6Lwpwb4NVtYXLBR5EtBTQlDpJhAHSMWBCDZBxSBS3HPeBCf/ATD4dMgVFRwiicC0aQjBQ05/UWFjPfxkN22+fk5qzBaGPFujLNDO5i5qVIH1CpskKbnc1rvgsvTUcdAX5F7q9DqzHHhgJcQdkZPCca8sMARDkOB0fYJ/+M9MTYHoP2ztSlRyyhlcKyQ+0N2BgslQ7Y+PUtm+p05dt5+cV/bNkxtsSddMm6VYtu+te+4fe/ew9ZuL1p18qTt2r3JJmk8q47ofQREh5iD1IbnwsZ3MsMPKxIeGIcVJb35z3vf0TXAv/zgnW0SY02ykhXDa7bsnq983a552tNthbN9Vxpy5TwAHipxnJzF2YA1W2007cyJE3bqwAEbokrVYTUAtAwWqFu1OiY1CrzyU697nk2PXWA//sy/2JlJl/gAW4yNV21pzWxqxxa76MrLbWzdehshl0EEgHpF10Z/w4qUM8l1Jmanvt7A8NAWygDovgOeIGnnlEuGeDcdtedhKVSsNAUu00hP4QWlx0KBc8I2yGMZoDz5I3SctycoD9TGQBrFKe4wG14l67MC81J0CWpKcESE4VJJ2iNBXsXioN4fbw+UgoeV0qVYlv6QXIpigwggFEBjVFqddgDuQwyMJoC5p0sGKYs3hW8oPAzdgToVkHhpNtvU2Fa7+2sH7bZXPktHtXLQ47nlFfv2/jP2kX/9to1uqdlTrvEzZMqcjUxeGoUH9yTlj6RweD0nJvyZ4fRcfaQid7Vln7itxwO+8T23t9VUA/4Gt6dQZfa9r3zTrrh2j5XKAzIitg8aN/A1XD7ouMvOycG89e788aN2/PBha8E+9BVsaGzUlpsNW5xbtObcolWGBiVEWD9YtfrcGSuOj9pasWjzKzXbtPNCu2zPHhserVqhwZDtgpU55kEL52HUAVbP61hoPp+Fz8LBvQ6nqXs1y+sJRah1HZh15Qn5Id6EDTVcHvZz62JuSa22pM+iNXRiYsJxPelzu5Uni63wL++LgTHA0dkVfhf2J3lsrj+Fp9Zu2MjIqPJGNhEXS57K36hHVhrNUMC41yYuJa3FgxX9Fro8YbBB8idbhBGrwIF14cjaUklwjLDQ5SXvblSbhaczjGQTbNVYti1TO2z2wBl7wVOvsGIfWCLaRGjUPnv0nNmb7/qw7bluo01OTlm73W8QXA4JeXjvzJZUzuf5rjyupkKsds60Yx0/0RuC/+Qde9uSUQ/4QCF+6eB991tlomrTWzZr7KpymErF6acVP6YVaQ3ALioWAdm1ZVk3M+LWTa6TZykjNmCyJ5Ve8qPkRiTu6OnKgzY+OSEwk4q1gr4OegzjAT3nD3BGaPB6OeGUQWkCVBQADn24UJMbhcdmTg27fPuGzXb4kUeEOVJ1KgxiHEs17VApmuGtI5TyMwxFr4/pDaLpgptWXhneTMbWWhazItC84WFRBQGTTFcbGhXC+JEUJvBE2AR49+aqe8xelqfMxgBLEzu1GkemNlwgEfmUDDDgIVdcOy7KpiQ1ynAvqjTO7eVZIZjlSDTSBtIPNunIyJRdPLrRLkKP6MP8NECAs/tmZmv28bu/YtPbR4Uo6JrDeNmEI6OjwvzIcXlWgo5wSsmKOCzoa24F+8itd3ZD8CvvuKWthHWIE4FcCPnQT/bbpl0XC+PhZ4QnknMJJMHBOP+X3KFe19gIOt/wokMMtqmOyYA0YQt1sI7sROWxKkWFhAR4j1BZw19ieNwUD9p7ShlNu6oEu3vqD8AnBl+XwWmBOqez+4LIEGFFSiVdH/QcIRhKjDk2QBup8cuKEhBaTVlqK3T2KnM/chfyWdoVUr1cHQHkrXc8HIYLFYeKZbhc0b0TlpVz6WgCZveBz63YIJUijf8UNYCjmbQjUgjxh4drD8+soe4L9dDAYMc78kwyh00NokKdlDmhSYgw6Lipy70cYutTgZCHRcr/FgpWqzXt+sc/xdaOn7axIW83pT1ggXEalbLtP/OwHXz0YW0w7pF7Vq9QDLNyrZ9joVm8aQxzKHuSG2eNP3br33UN8Ka339IG1+McVx7f/Lk5O3fqtO3YeYk1+/tsqN9HQDhY27TTJ0/Z2go8a1MGh9iQ6eT0hmqhSLajCqJhRq+rDDlo3VxV+S7Ba+RQFDxUfRjqKoAqvKwq8qb6d8lPE0mX14tOPMJNUme+s1z5wb+5hjRAqaAFtXgIZcN4jurgLo1HTkEq6/KCJao3jItZLmB8GQo5Xmx+bi6kWq72SKiHexAUsdYMnSG0GWkNeF5TZLAemjDCbkgF1sgK2uVTQC9gg3TJuRcsMaw9aD9yXDc4QrgbY9dww9NEiJZnpwWAiQyo0DUFw5vN3Ak4qkAmsHF8o1287gKhGmgaN23bZn3VUWu1V+zu+75nKwxFJ8QK4gKALyncMgEsGh7lAYWZymaCuSG1C2qOQvBDN/911wBv/KvXa+ll2YV+++qnPms3vPYV1urvs8E475UHC96Hx+OG1k1NQQ/ogwSIBjWEcSCPyhAIs6DuOrq3NE/ap/EX+wsdTlbcZqiweb3nen0CSnl/MDUqz/zq0HPiSB2cZUQuhi7IISpm9enGpAJJq/rMTpw8qbyOzwRHzIeY3hCU3lXZXqEK5uCrH7anTlLk40jm54UhOj3nkipaGtRIBS026EOJvCeiqWMomHDFoT0Yi/O5LiDQ0RgxS1HHpEWnnSfseE8XtxT6UA757zdaDrfwUCl8PBQ7zZUANV19eGo3bAzaIxGiVAwO4wFD9CZyIg+erWiLcwv2hCuepN5qenNOz561Hz2wz4Y5zRPKMxQ4pG0SxWoaqufIYp+y4IoN4pskwnJEgA/d/PauAZYnq+2du3bahbt/y449+LBtvnC7DWL1JNettuANFnX99AarjI46UKspTn7TChMAuWpeYoc7Sa0bV+hwJkCLM8A4Dz9PWL8bKmAtILKqMJ4MD/JkeKw4tUmV50C/qjkBn5GnSYURokvX74UUSCdzOja3uOzgLZ/F+2aXWi6ewnCJJh8/2Z2KNBN6lDVQfRggNJd7YVpMHfLg9WzelIv1D7RF62FcNCIT8krFfmss1Zz9obIOflQLE96J666ITaGwocJ2T+ebitt11fp8bfFXPDXXkOxMenMMMEN85quqVsMhOD7YFb1SQTMijvvmaWG8PGN4cyRZrWig4r1YC7j33OxiQaRiBzd1+ZeijqCgOF9E+axHmrtu6THAy593bfvkI0esOlix0YmqbXvcpWrcJnRBsyB5EmPAB2vnkeQ6bOAhwV37IPJwYAbNgnQJFO14JLrdEEUVJvKos1O0E2WAwakK0fdGGr6Qk/PFZ7JgdcmivIcjQ75A8cTgeibDI/+XLIjrDJGCPGzsSjk3WiUrrpCWYkadbZ6HCQ7RYYs+VIjcV9pFDJXFTim8ymSvBpVrIW9nM+Jx4HfXKNyoQ1yt7JhmYHPCKjlfxNkDpFXu3Txc5+YVnUz7A1K46E9JqCc3X3pXwTCtNRkRRUNuMt1bXKPm1YThSsLfdsZCa6v7cgejArBYDn7Xq+w6nHtgqRIgBMtBaHZjd+PPCjmvMzHO97/p9q4HvOHmP24fP3LEDu273y68fJcNDY9Ydd24vN3w2IgwI11o6Px1qHV8LxW4fE8SIKqrRl0MCJ4QtF8uOgZd4v6RLWFI7HL1Hwc+lbhchhKl4VEZZh8FHpQcLol4XVNQQKkm5v2yay1FkXqIorZSpBmdcfS0xBGikrmHEFfyqvKQsw2CnPzUAN5PfcD9RYWn4WEXp3LN9A53cjFVhP4wdEghlFQYoh8iyANyWb1gnqIXIUjQ6K/R6F267dT15rkiHpFzTrgutH2SXYWoQsl/VMzpCdnEMlqwzcBT9RyjgOPfUj5lLheMkQwoMTv15NBA5twy1CA7sFOsIQKBOw88sDeq0AUnADqEHsmKcN3v/bPbuga4+4XPbTMyAku/5HG7bN36KT+eIWRKLKGwLQwnWAIuPju0lHD2TOJkUcjilMwXI6GXvKql2TOqlstDWjB5zEhOe7E84ZE5LDNQfRUBuHbUNjrOwVkDvS5UMdnnkRQUP+N1wispdEolm5ubk4Hq+3HGrTcaFaxcGVJ1R14lfGxpyb0lB8soAjhOR15KgVREqFqvW2V4WEl7VoZAIFkhcsSBph7I2Lz69E2UDU1yOD45StkgBkcxRQspGKiD76OjY7bMSBKMSFQdE5AwDn8frhmFuloc4r67imhXZEsMEc8mVUL5TMmjXQ2Os0dU4EByp3qOoobeFEKsA+cYq8vZ8n1YV6nRew4qz00h77/asne/fm/XAPe89HfbGzZu1MVBLFPZyohiXkmpB8vpDV+JgeVCq01Q4G+f8gweDHmhg9ROdZGoszi8D5RSGnWXHYhZK8FSsCAZEoU74Uqjg08WHGg7n4nH9baCgnf4RXjkbxUHTHsdGtJrVO3Pzdv4FBPgfUaNV25M9PJw4zRWEP2sCA9WsuY1pRWEysXaQqdixij1XtHfEpcnr8EGJR8EAKf6dzrPh3RqI+tmVDfqjxcMBVuszcvrKQ1oMjRgzPHNOoWO59ikFiISNLajIUNMyCgLpPTSCunNlnA7rsEbiBzuSW8cQvRO2E7jyfDuI0icy/Yt01bPrw7TiYJMzVFRAUsxjpg2+mjwuO963a1dA3zJ3jcqYKsFbwDFMI1CrgjhoqRcyW77aNROo9PvQaYHAMoN+VgPwgNiSz+kOJN/dj8XnkaB5/KZeW6UUkTzf6TlPYYm44jQT1xxztTDDjcmGooRb0AYgeulV1bOQkK91pbUnZtVszZYVqPufRpRuCBb4j10vVyL5rHQdxF5G430/SUvmCSzd4MjxGU1Lwwx+oa5X/IRDELvKRx1VeqR4ZFhzxnxFOBl+re6y+UpMczllZqVB12lw2i7UmlIVB1T/lkvNoEDwiT8zu6wGVNl40LebsEnj8jM6igUuNbMA/MZZBqRBtkBs4WRevsuBY5zvE6x4Qhys+Z7ps3kxvbuSfbvmv3ta3oOrH7ZHTe3YS2yvZ6HySGDggcoNOKEm/R+eUP8reRXRYMntJp8CrEfeRk36iR7FwjFQKkkKSYSuU8aB/esuSIYCVVkiC4zuZfFKddxoUAvBJAL59fhXWD8nOsBN9Np4pGXAUiTSCt0RFupEvegubSpBkpxBD0h2KX+KIDJyTpU06p7SkIfvRnCKQXA+4Yh3yPsY9Q+JcEptmQRuBeutbni065EK9Z9hiDXvCYGxR8N9Fdihah8cvPpFIOY9JDrw3WQEmQ45DMEWTW8vYE1Yi3gmLPT0BkkNIhZSIR6JTZ5r2pIRADXXvS82r19FlceutkUmc97U5RvGjzmHa/+864HfPFb3ghm4eR37IhKmaYdIQgdA0xsLym5DJv8DhVrKi805CdOn8vcIEdUqMJKSiYqMP1+PDjuJnsaMIzMBbkR4WIBkWg8bfx+3njiYZlXKrmP9kC+hweUUjqoOrwRHjCHCnENGCWfIdwQ/wZuqarOK37JwhhEGRIq8jhPPfKMFfc2PJMc8OTrlG2u3XbQ3CSquKX78zwKjyIYQwWDFzi6tsD0+D6aTJAJmpJSlKu8NwxZm5EDBkNNzfuy9oIKQ7PHv2Vw4SC4DLyopiCEF821cSGs35cURKwn2F4cmJ2zELmGVONw3xJ2RK6fHpUi7m9ee0vXAF/21jdLkJq7jhsslz1X08RUUUeeh7AQifHl7hWMUR4SWyDBJfkOfQCaqtA9NFnN3ux+poIGDphelc/E28KVEhrTQ/g4DG9u/nUPrN/pOQmy1wPmtXKNec3AYtLnxbRSrk8tkmJqvA8XHHD27KyNcPj1qleZus+oln1syaBGcHA/S8s1PRB5EzBLYBSYoGgaEtvQUwhlHtULr/CQmfzAl54BwyoxFjaMt+VFbis/I8+CAaazUDqCxlKiYoc+9LNwTZmKdKAniqeg0IRfBm/eG4IzyvV+T5U7R7tGXk7KRjjVuYCpfIlOwgSekxXLfDwj2W2ven3XAP/g9jfppCT4WNFXeBvm6EnC5JhYGqgOq+nxlJmwemWKobTcAGOqQCdkwogU3Ws5TkR49DDTORQnGJD0kHxm7jYWuBP6w1Ok50s3nzsNz5OTnNL4FKoZnF4uq7LN987F1H0DGWhAu99zpwAJUJt7RUcHJsj7KpxJzuUDyWFIVP1FOMr0INOFXIvMqZQfxhceVhsiclHeny8O7pGwADVSfHUednyO542cL11XFZ+QDelQGr+a0xH0KqUJbWUoixR9OCWVvNsPte2kNqqKO5QfBUu/Xsfr1evbpWncaQgodzWSNJbMXwxJVuKZvOCtr3pDDxW39w1t6diignPIxZNbEdKRT2nodtA9CQTzAFRJyWo8n+mPnDELkPzgYn/R56b0cKe49qFhplrBnXq+ljfN76mFEhwp+E7YBhU4YYS5g3OREofK8OaAboy5KJZkMNBoGIfr59yYCCfgIBQEHdYGei+a9eWxWFTCULAyfPZ6TlWq1bTgCUtl1Z4eOVMV7jFbCMTGRDrg3+8qroX/xTUzR5EvXsP1JkSU8wahEzVlKzSCLM9qi/WC7fHRbWonjQZ/iSCSN5ajcK+dzyUjRqeLLYpP3zT+fNmsSVHyXNQgFfy/YLIY1EnHYjZPZX2htegv2N6b/vRXDZAbQQigD5L61xPRTPRVyZYGBYMkuNip/BJNj9l4fVGd8vvptchpsqIkZHhO50MMs7dVyTFNNEtLMjzhiGBvgSmpmurkZMG0hOQ8wzNGIPqu4WEsc0gWloHbo2NjHe1ghgVepznPVLhq5mEahPeWqDBZ9fZUwSzNltKN9GqorTMUEso7QoyogjtFQ0yy4rPydwnv6pXQw81Jqw5m52dWSIXCYLiX3Jy58YQPokBnCKRGgjiH7WHXMUKuK/NsFY29TUxS67Q6BpVrkhszK1l/jt6k773gLrfKqph8Wj4Ib5eMEHlxTrKIe0j72vvyHgN86dverN+mcMiWvtwJClUxvSDBWi4Gb6XJ+bH7VtdcEcINa1RsVHdZ8fFa99gYHoVIl7vEJctYWLTWqs7KoBhQpxoiBrwmyH/2xMau1FSrmJmCwTjY64bJAmVI5v+5Y3kPhQrGYuTYiJ7RdFncqJBRpegKX9Yli6CRoitXZmdnJVJI489wlyEyhRF4hwTruV6+Oh4kAGQU4RkmU9GT1bzfN8+1xzOGh3Tg2DFMz+FdnMBQcB1VxmQtcNkw/DR+pS/isdvGICV0jI1ll5j9f4ViPnvWgIpfKqHYPOqXiX7fNFwvxHwiQ07MhwfOZ/iWV/aE4Jve/hdJ3HV2c+Z2qp4GvILKqjMrK/BBUWrKiWKUGw9T1ZW7+tzNJOjZzeaUkhugDD37W3Hl4ILO20Ue4cIHqL2ON2quyPg14iKqvOQYMYastjJ3TQ+VOZYeLLNieqCarJx9Q3nYE2YYvDTVM1MiNP8k2gNUZQ+6t03IR940VDz5eb8O8mZBlz/n//QRp4fL63eDdi+jtIBFCNVJZ+0iYpEeaMPFAydBwylQIef7JXTiky8KtrS4qIOkBxkdoufoKnOlM+Es3GP6lz5TRaVfDwUcKU2eM/3rKYearCR2cD6eMJzpza0vf103BP/hHbe09UGEyZDWZPUp163fd+lTXiDhSMUKhQSTTGn4CSUz0EUm2gldyIWHdxKX3IdXck+Y3VvKF8AAA/rx+RPeAcbVZvhiF7vGjc69CJNMxE8SnwYg8K0e2rCbCoQSRro4N7buPYe6JxiU7PtQGA/AWJsq9Iky8ABh0yBcPOsHvqRHyzyI3/VWxcBPo3iQx1YfiOdZYm8zdwVL02hepkF4ccAfn08dzeBBW/p1IkBoaOQHx4hlGiJITfy7e2Dl7ghNBf+4hI7mdYkJsIHsM84JYhFK/eq8+Z4Rx3xxXAf3mBsqox85oGYZhgpcB2oHY7P3FT1VcMfEH/vHYyvwG16BXtrvN/zRj33cYytg9n+tQ1baOWSieAAAAABJRU5ErkJggg=="/>
          <p:cNvSpPr>
            <a:spLocks noChangeAspect="1" noChangeArrowheads="1"/>
          </p:cNvSpPr>
          <p:nvPr/>
        </p:nvSpPr>
        <p:spPr bwMode="auto">
          <a:xfrm>
            <a:off x="276225" y="-1028700"/>
            <a:ext cx="1524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UQAAAC/CAYAAACGyKWoAAAAAXNSR0IArs4c6QAAIABJREFUeF7svWmwJGd2HXYysyprf3u/3nfsGAz2ZbAPBjOcneRws2g6aNJyWLJ/2FZ49w87LFlSyOEI2WHZoknRlCWKFIcczsIRRpwFs3AWDIBuoNEAutHo/fXrt6+1ZlVmOs6531evugegyAj9cQQfpqf7vVeVlfkt95577rn3C/BXX381An81An81An81AhqBgP/3L7/2lZx/Z1mGPNc/kaYpCoUC0jRHxhfmOQr8R5gjiCNMVOsYrzUQBiECuwy63S7SLEWeZ0izDJ1eF0kyQH8wGA73YMDrB8iDHFmeI48CBIH94Wfb9ewrDEN9H7rf+9fx56P/jqJI3/PnURihEBUQ8b1hiEIUYfT3/nX+79Fr8WcaFPf36O9Gf/5+a4ev//O+/HX/ImvPz0MYBsg5psjB/3F0Jmo1lMtluNt8z8txvji+UWD31OysY2FxDq1OH1Gphiwoo9lqY/fsDCI3vv5CebgzDpcvX8bbZ87i4KGDeO31k0iSLvbtPYDbbrsNu/fsQblUQphpWQBcIwiQhTZ3nEjN58iwcI0ht+vr31xr7zMgo+PF9djv97XG+Ow5UqytrelefmLebAkP17L/vR/Tmz9uwHXP/9zaz/X9zjX485vfm+UpBoM+8jxFqRhrjQ4GA3Q6HYRxbGvcvY9/j+6t4bX8z0c+y9+37nn4uTk3IIIgHLlH/jpFlvMeMkQhUK9WMTszhbFaBWm3ieX1LWxstrG20UaSB9oHOUJ0O12M1WuIi0UbyyxDuVxCsVJCs9vG1nYTW61tbDfbKJWr6KcDpGmm9ZYkfRSKnOUAhTBHVIyQ5ZxLswJ5lmscapUYpVKJP0CWDYA84m+RZTlKpRhhHiDRG7hIQnCJ9Ho92Ry/1zgGHLcwinRN/i7PBqgWCuCctfoJCmERvSTRehsdZz4r//CmspT2aIAgKCBLU8SlotZstRJju9vV/P3MU89qUer/fu+rX8ojjmgOpLktUv8VhgUkg4EWDIchjEI0ex3OD/KUExHqg2u1Gur1BirFCMWQDx8gGwww6Pc14FxgnXYHvaSPQZbLYPKnAw6YM4EccA6rNroWBMywuR3lDRQ/z/+b9+kfngMogxja7/mnWCj8xCD7947+zevcbBxv3mjvZ9BGDehfxNi932u8U/jzrkFDF9BAchUG0KKu16uIi7GGjEZQyytPkSQdJJ0OinEJvUELK2sLyFHCwlITlfoECsUI4+MNM7TOyXCesiDH5uYmTp48iSOHj6AYFbWYuUERZEi6PXz/+99HsRRjYmICx245jn1796HRaGiuC4GNv16vL3Ng3jGZizUDygVPA+oNgYxFbj+4ebz52mazqesUiqHe29xuY3p62j7Pf5r/2JsGcmjw3H3568vduHvx9zF6P9xMSdKTQbb700JFv59gMEgwPTWFYlTQ75eWljA2OYlAe2AHZHjj6A2jn+tRYztqKIf3IWelK2k4d56BP7RxzLiHaDxTAo+c9kU7qtsdIAg5d/x9qvuulquIC0XbI4UIKBYEWLbam9hsNhEUI/uMLEC320NUiPV9r9vV3wQYQRgizfq216MI/UGKKChoz9LY0VakaR/9/gBhVNT9lUtlW0KgYQ9QKcbo5SnSQY48oHE1g0bHJ8PtnIF3mnqN9n2OWHYKaA8ShKCxpGPIhu/j9emYvF3QdfMBilHJvS5EMYhQKkVodnsaj88989yOQfz8C1/JeRHeDEJDWnxoWlNa4CQdYJCmQidxFGGr1wEXEQcgQkHWm7PF9+RZX5NRKZVRKZXQqFZQKhZQLBTlyTgvaZbr2vL6WYakP0DST8ySy2k474hcBo5GkQ/lUeF7GsSQE8WB5evtPUKI/383iGb3hl8yWBzHHQyDSJuFG4EOoIhqXEEpjrRoW9ubWNvcwubWJsJCjG47QKVSQz/LMTFdR7HIVVoYMYg5BlmKd989jziONX5hHtK3a/64IKNChC4NbViQ81u8voA3z76N2tgY9u7fh8P7DmNmZhrF2DYTkQ0RlOwp15a7d94vNzKiHSfMDRDkRDLv8aULBFhfW0e1VtYLut1EC79SrWrOZX5vevMo2hs1eEJgZurNqDjE6j+Z3xORDgY9QxpZZnsk57oyBJLlA74Z9VpNz7fd3EYu52L3IoPvAIE2uY/C3BrX83tk6lEtx8z/mwbRsNUNA8JXWKxlxpkAg1YikPNxr89DFItAqWIGkL8Lg0gPvN3pYLvTxna3g37WR7lU1LXkUIMISZLanucz8p5Tc8J87g5RVamAcghUiTDzEFkUoZf0hBaJGgPucYGbSPuZdoNfdBrlUoxSFKLLuUaIPq99kyEcPizXDccwhz47CHLU+FmDFO1BH9kgG9oLzg0RL9dVkiS6BH9mKDNEXCy5+TBbVq/G6AxSGdqfeXIEIf6LL38hFxwdenQX8nAiZIzMM/FPFACdXg9JmqEQFmQYCYPNM4W6gVHPzq0bIENI78KZDUOM1eqolSuoxCUU3JL0i7KfAgMaxoGF2kKPgaEB/VMe0xDHEDF6RAI6PNvc3ICcTH4v6OwQh0eO7xV++5+9H+Lz17l5q/7bQog3bNb3MggjYeCoiRw1ji6ytl/nObq9ngzZhfOXMDu7F502w5IAM7tmEMcFC8scOh4aAgDXrs1rLtN0gLHGBKIoR7GQIS4E6LZTLX6FxIUIYWbhIY0HDcvK6joWFhYQxUUcPHQIBw8cQq1eh8J/F/aPPh5D9pAb1m3+UfQ0+jq/PumAiRQV7uU5tprbmJ6Z2QmdtR53vrz7uBkhjo63R26jYS5DOBn0MEer1cT6+obC5EIUo1qtoVKpyGmU4gJKcaxoh/cl4+TmSshTYzwSko+E0rq+Lc7hHhPWcLdvn+9dyM4zKUJzcywgQoMRMoaDEA8jB6HmuKBwdJD3sbm1hc1WEz1GbjQkDsTQgBaiAMUwQJKlCIMY3UFi6yII0E/6KMtIJooEaSuyPEFRdFeIPn1CQONb1BrgmHCOPNLz6J2Ah+sjLkSoFkNsJ5nRchmjSHtGOcQR6mqIoBX9cd9nqEWMWnN081RhNvmCgNQeQ/9S2QDDiC3zjoz3xX/zOYqFCOOVMrb6nM8AP/f08zciRB/WjsJWLUx6Oscx6cHSBJ0kQa/fRzGK0dem62sw9PqMA2EGjDfQ66fIBimKUYhCEKDdT2TgNGBECP0e6tUKxhtjmBwbR7UUa1I54RpAeUJDr4TgiXgTWxj6PLdGxDWGFpaJExPSjVAsFgzmD3nBSB5w1Pjd/G8/gaNhmH+N/9zRDfdvwyCOTuD7Gcb3CqlHQ65RRzTc/HJVNkq9Xl9ekg6KXxwv/daFzP6Zmq0WLl++gr1796FaLaNULGFpYQ7lMrBn9wzGKxMICwVxS1ubm1he39YiE+3Cq9MrK2xKFV2cO3cea+vr2LN7N44fZ3i9fyfEpVEd4eh8WO0d3uhY+Gfyi5qfSaOUBcDKygr27NljLBBR3MgXDdV7XUfG6ibjxZ9xbXJj+3vZbjZRq9Udp54KHbfbLZTLFUxMjKMcl2Q4eoO+DKIcuUN+mh+H74bocMTY+du8wVg7Lt3/zK+90TXix4c/o1FhRCY0z7VPNBTa/Cxvb4D3z0hsu9VEqUyD4VCTi7w4ZmVCyTwDIUiEGJ1OW2CCKLFaqcpYjkZp4vsi22MZIwjmFmg8aWCUe0iHvJ43jEPKJMtQK0bY7gtDIhn0EAb2Hm83/PP5n9EGcXVFUSAOMRmk6KQD5Tbk8JxTFkhCgD55S0+DyYYYYKNNGaQDAbupahVNcdopPvfUR3YM4h9//YXcW3TPk/CGuODicsU4A3+zQYosDJByjWVAn4PoCG/zOERoBrM5MP1BXzfNGyBCTAbkjDiAgfGHfTOM/DxeR8FSmmJ6YhJ7d82KtGcILNKU/xFeawMxfOEfPeqQn9DAObTB94hvKhRuMIDvxRXejA79YI4awFHP9V6G8f0Q5A27832+eS/0MvrSmw3mjZcZDartN+9lYO3+hwGkkI99awjaf9EYtFsdI9LDHOUIqFRKWF1exLGjR9CoTiAuxZZsk1MyiqPdaWNlZRXN1pbmVvdAh6rP4IbKcG1+HhevXEGhUMS+fftw7NgxVKsN44ec44pGAB6v78fVOyj/bOQ5NcdxUUiB63VsbAwFF67615EXH8WMo4Zw1CD6Nd5qtWRo+bW9vY1qteocqj2DR5NCSgonSdgThdnncA/56/pw2YbI7mL0872Tu8GZZQxbd+bUI0gZCQdOiABj7g0CACUSi6I2u0mCxZVl0R7cK6kDJ/w+HexEb0T+3nDxGjH3Zxigmw5QLJRlePhzPgvzADRY3ljxGbIsUSKH1+glGXK3R/k78ndMqPhn8sbRzyUdZrUINBMzojSIkbhOW560GVqVbj3wHgiuOG7FQohKFKGbpOgjR7lQFFBicpbz7x3EaBLL7pd0j9FoHpWPl2N0wxD9pIefe3rEIH7+X381JzFpIe9AcNuyxWZsZFkzR1r2yRPkSMhX0PCliRYDOQoFzuQO+FBcFGmmG+UAhBrgAP2BQ3xm3hA5wl3cDHka/owhLo1oGKEaE9FAHEBjbAz1UiwU6XlCIkn7Y5u7n/EaO5lrM3TcuI7oVyi9E3J7wzaKAG82du9nCEd/PopoRhe3NzLvZ9B2kL0htVFj5mgmd4mfzHTumLB/k0G0jXzjfXExuivobxs/0REI0Wy2bIFlAxSCNirlAnbPzKBengSiiiWKQ9H1iHJD3FnmNlxgGeHN7W0hyHa/J9Sl1aRMKX19LlTH0LxNXqlcwrGjxzA7O4tapeFoEbOlBZeV9rxcWLBFzTtlprlSq+hZ2u02KkQzLlNpiMySRB5J3/C3kIWtQ/4v6ff1zKXYQnEaQxpGu2euazOGfE6u01azKbRRZJbZhbW6L5eg3EHpO4bQz+/N68E/mzcK5MqIdGgAyf5xTxTjoj4rigraoxxGUlbb7Ra2W230eon2bRYERhWFIdrdjhI+4tQcJaF7yIjk6Ei6qJTLciLcw92MCZKieFOtFzlN2+tiIYUIjU8uMTnDDHDaF83VJbgpxjLGwmmO4nLULwjGGLExMImjHK0kl5HOmfLNbIwZaXKtkDLzITvvgyGuwByz6WEBvSwTGKNBZMIniIsyxHytp/+84xFy5T05FQoNSpSlmKiU0eTn5wP87NMf3UGI/+KrX86JAi2M5UPbTjEjYfyEN4q5rDc/IAdvmRPGSRB3aMyzeTGHzmgMudoCZcJS9JhVkoGL0E84gVxANkiFIq09w+94yG2RjGWigKGXrkkLn6b6GbmSWqWEWrWikEG8ieU09Vpb50bE59xULjvIDxsiQgexRw3iexk0Px43hy2jnswjmPd7/44BG0ULNxrB0dcMN4/bJSO0yMjLdgyp/+FPmsebr3rj99x89lk+jDYHSKS4tLiIahygXM6xd3YX6rUJxHFFG8MT+zsI0xBoAAtXDCEarcGNt005x9YWOv2e1oqcoHsHFQhEfAuLC2j3+kKP+/bvx+yuWaGf0S9vyANukCxDu9sSiuM98xrMOpuBNpRKhCgebyRE9r/jz/147aA6GrsWImdU9F53LeMDM0skeumQCyf9+0eN3r8J+WutuMyOOVVbm1zHXOMlIsE41r0IQcsADWQAm+2WwnQaQH4OIyz+TepCWWSiVTopzgidm+fg6WS4r0hzhYHQNXnQjLxcOhClFCtr3lM2X6grjFCKLNIiXcZ9W6F8httMtEOuRAdVdfydUJh7Fv1b6hoqISynQP6x1cuFPqM4wiChYyHvyQxzpmvyszjO4gbjWNFgkg0wQdUE0W8YoMj8ggCahdtmP+y5eA2iTeY4mODjtfg77VlkaJRitLMcSa+NX3zukzcaRA64tD5EdCPZtkIh1ocMeTUOcBgpM0QrrcQKrbnWfmBJFudJbWL5gT1UYiY3uDlCJH1LrfOr20uGJCgnXil8l+ARZGbWitcpFvRzjqxCOWf40jxVppNenK+rMbNdr6BWq8rT08DTqAtRRkzhBENpkd++N8RTIztvFAF6ZHGzaeE9+uyWfyY/fv79/r38/mZkcDMq/MnfewbwJw3f+5m5v5xB/Ml8rkcr/l4IErKMCQaiilA6SNOYGSXBkJU0HZGfIUwzdO/nGKghIwdHdEcDRk8vxON0YIOcYUyCq3NXMXd1DpV6Xdzj4cOHRaFw/jmfcr7ioCyjyMXOtco/kgA5GQeznD7i4Vx5w+iN4jCMcvOzsbElJOPnazThYiGw4x5dQmooexnxWH7sbAzIpxqPOTomnsAggKDshF9EN+QkS3FJ2Xyu2aAQodXtoNVpo9VuK6ua5fxjiJVGkmGfBUkMKwsgE895GxAdOwMVx8bzU/pmahJD9v1BgnIxkgSmH+TKDYRZPjSIvK9yVNQ+Ex/ostqKHrinnTHm9ZisoWokL1jS0zsNSu1oEGkDaBBjyve6jAoDZAGlJ8auiFpR9tmPlV2fe5sa5n5Og1hGSnog7UsKyDd2+/0bnCC9gZ6NBlehsoXUHj0GaYqZ8TF0ZMtTfOaJD+8YxN/9E+oQTfwoDZPL4Gqw+ZB9ciS2zSLC2jjWDRAlarG5RTZEWdpA5p2z0Kx9JHgbodsnDNlJwVM47CUy9nkhOt2OskXyTC5UaDPVz5S6C6e9IFyLM88RF0wcK09UcJM0GKASBNg1OSGvx8xgsVgSrDc+QcM+fLabwyqPMP3GkKdzLJz3gOQviIKJSkbRgHlFG7M/3yD6LL3j426CgaOo5i+CPN/PSP5lfn7jZuZ90RgbMS0RMMXA1LzlmWQX1QplVSUUCuSNiGK48Sz8NgR485dlG/kLo2n62NzYAJM5zeY2spDG0d6lNRGEuH59ARSJc4Hv2r0XR48ew3ijociAShKGS573o5H12VB9vtvAnCeiKAt77c+oAoGv3dzcEF9mn70jqL7BKDoJkp9jcZRu3vwc3YwW/QjsUIMuHCZ/p6QIhcxc31yXREmBwt3tVgutpGvSTK5Zx+tRH9zv0UGRtjLRtAAJ6SmGmBnkPIgeub+oNvBrUVpjRytY5JeiQg1zFiIJcyHFgrhHgh+bB4bdsQycc7eBmHtbG9zr+pu/NQ1hLzNkZ5rFTMgxDC3zHQYZ4jDAdi+1jHTWV8hMp+XXhEeIvAdelcCKa4tJn7FCEQME6DJapdqlWBRSpv3iGHiQ4qNaM7PU5ZJjhOiZWrGEMim8kE60g089OaJD/N0/+ePcT6BPOPAi/DcRmx7TIaFSgVmsGJ1eojC3k/SF3LhQvUGU5szcoZGZ/C5LZRB7mclqvPfwDyGOSXDfQXknPShKq0NvKJZVImFVbrjXehUqDaf3wNTHmRHKUI9L2DM7q9S8mKssE+T3m4GDXClXXOXHTijtN6MWupNOcEMRGa9urGB1dQ2DfoJKjUa2gomxMczu2jXkfGSc3S6QUXPhIzOiOSUCXgDvs5AuRLgZMd5sShzj9Z72zYdf74UQR5HnX8aw3oxY7YNtk3j0E6SmPeVriRxrxcA5LyeBCmOTTNm7ENC4OgbDfmJffg32ei00W02hRy7iAVeQFoCtp632FpaXl3Hx4kU0GmPYu2eXpD1TU9NyeJ2kNyT2ZbQ46G498/skpaDawic53YAofyAujuEoSRePqgwR3ljF5VM0ow70PSdk+MMdcoGOnJVURMQUMZP2IT/GzUQU1e72sNFsKWEwBBUuQcnwkAaxl/YNiBDA0HBRS+eSGjIIDCWpH6QDcJUgfs/4WzKHbg6LEptGsYgsJPdLzG1olrwiXycek8guT2W8rXAiQpSL+EDC+XdSOD/OBMSi0mg/XOQYRMwkm4MrRkCbSdtSRYad8i0CIdoFn+wZdSoccxJiaQiMFUoybNJHy05w7OjszCCKgXBRJAEXka0y8C55S6cRl5iM4j1wnFN89smndxDiP/vKF1Spok0raGuJFH5Rb0hPKdQYBSgwZRESIQ5EuDP8cevc3qPX8lqE8qG4AXmvLEMlLiLRQBnHIIPbN2GtDGcYKHxSqExR5WCAahyr8oKGWYJXSgQqJr7U63gtF47o+0KgiZRnIlkfFbB3717JPliiUyqXbLOOVDZoQFWelKLZbKNcqVi2ktymtFa22c+ePYvNjTV0EmbRypianMbV69dBvfzBA/sxNTll1TsUopL/KZUU/jD0UejvuKIhSa+SvBtJf8vGjmjWRmQz77fp/iIG7icMoudXncTpz7v26P14IziKgH3yengfGZ1ljpBCbkD8XqXKxAfJ8SIh/NCu2nt2qkzsujtJCEl3+j1sbG4IRYpwdxEI9XGct1a3hevXl/DUU0+hVKqIEpm/fh31et0ZlZ0yOKIVlrxZ6aMR8DQcGxsbkqmYXMb0kiYIvjkhs3O7o+MyamgsUqFRNR6MfBY1n0xClBh6RgUUmCwsWijcpIyHCE6hPZUYCYrk1XwYqAioqPBQXD/3HP/nDWWRWj5LaPEPq2fKxZLLvhL6MbFpgMM7Mu5pAhleIw1yRVI5k2FppH0tw+rWoqlAzBFaSM6sNksyOG8s5gDSviUteD06GhkzB4dZ8cL7ljFPbIwrpSK64pAj7RlWK7EEj+/zGWXdm5Pv0OCVC7ESZI2ohBQpuuIXzTH3Oi1X2kf6hQUFLJ905a58NibiqMd03G+JBRshnYElAz/zxFM7BvH//dIf5hxQhqmeg+Fm5gOSJzRwZkarSGgcFNDuEIJzcY0mYAwVaZFzcimN6TNrXRBCrMZFdCm7cYS6D9P9JCl8Eu42mM8PLrhsm1CWQjDjTnh/3nsJztNwOiMXB5YJ44YpBgEOHtiHU2++iaTbFbc0Nj6ue2SIxXJDco3ewNIxMOPOeyPZzAoPVh8w+7m2top00JMObRCEePfKHBoT4+J7ZqamsGtmlzyVcmweWQ4s4aSqjyhCvVpDvWJ1yFyUfCJftuRRskeJ/nluNpBDSHWTFTOE6KU0N/7yvZHeyGtGDOQNKGKkzpzXN6+9UzUkj+yEoRw7UgjFkm0IInRJKPodLVZWI21vbQPZAMePHcdYoyFnRwf75xv1G7O02+0tXLt2zYWBXBfAoJ9h9+7dKJerSAZ9rG9s4Otf/7rm7eDBw7Y+nKOt12t6BhMY59hYX1eG2XOBQrDOaWvsR2RMw43+5xC1vv6ehkHymDhGsehkRWGAZruD9c0tIVnuSjrNdEBAEAn18P0qtXNfZotyGVPWERdI+aj8lWvL6Ae6Vp/IJCdG40tDY/uX68ISDnxm3hfXJOkDGdFihJhUQpBikFGs737uxkDRFw18kMs5FeKipC+xOMNE853r/s0gat268kuPynq9trhOPieRMNFxp88Ere3pziAZFnX48j1/v3x82gXuayZyx4vc+wOBNavN4X+ZgIfCdPLKGXGuF8VbievO+gWK0qyHSHJL7t5gEP/Zlxky26ZVSMEwRfF4iL4+aKfgmgNBv6/sljaHxUJ6vSOFPWSkceBqUkiQDlBjVoelKNIppuIWSI6LA3FwlguUE2AL0rJRRGoUYup3RSZ5ElQpyHWlRT581v1T4xSXdX9qNpDlOHjgAH7wox+KbJ6emhZyJXIkL/mjH/4IH37uI0IT9OghJ7tWRaPWkJyTi1RZyizFysoyVjfXsbiyiCtz8zi0/4gWQ6HIRE4Ne3fvNQ/ki/CZifcVNqEFIuTeKFKn4aBVpFFulErDChvmBofhtg/VZYCMDBsmglzYatTETZbxBnLflpyF7DfyeWZohUlvSCBwPrgYmRmmlGNo3JRci8R3MVSlDk6YITOZja8fDSijcKEaH98T75KRSBzb0+Jv1OsqeeP1OHdctGpG4f/I2VqzCN5ru92R8DkbUJdWxMz0FPL+APMrC9ja2la4XB+fEOJZXFjE5tqqnNfFS5ewsLiIiYkpfOSjH0U5LopTHmQJVtdW0WpTYjLSOMFnfp0sx4UIjkP1YgXHP7tx5SBzffGPIhEmnci9xTT2kZzq8vq6aW9dNOZpm1pcAk0aEyXi41UiZ9ybUGzIsrMY5WIsI8jeAtwTlgRlotA5DEZnLuNN9MMvNV5QAsYjSO5VOnwTXWvvFCjFpqY4Ffpm1CVu1X0+DQbnJIiIYE2/yBCdtcz9Xhchk0Auo+yrdArgvmGG29YnxepcL54GEBdKsOA+o5OweiaVwbc+Bzbnegwn46OAn9Ijjhf3SCLdp1aVIgVvB3y1HH9OzbSVI7pcgcaD9fZApVhAx1XZfeKRx3cQ4j//ky8NhdlCYgp7TUvIbA5v0osjK1SUs/xFE2PapiGScRDVczN8eJs0aphy3cBWNxE5LEsuns3XKVuY7pGCRzSqP3cG0dJQpqnjA3KB0Lj5e9D7XemSCFeG6Qhx6MABvHziVV2bCI1ENIu7GSK9dvI1PPPsh9WooNvu2PPGRQySvoj5rY1NhdyclVanhW6a4OrCdSyvraFWHkO1wkRCAWP1Og4fPGQNABj6KxHl+iEwE6fFavXhDCe58PiM/Js6LiFihxgpJaqWK64Ei7XEqlAd8nR8j/yQQ2fkjNzQ2ybYIS9N/iAPu2MQfX2PgVgKi5kZTEzc3GMTA3Nu0om6TCSF2NStqUOKdKqZZDSsCOC0+Lnz8+fDN96P7180nNsAoPiZ6E3rIO+5cQmVpKnFpBsqpu+joSrQEADzC4si0K2vRYpaXMYEm1MgFSVxbXER4EZHhvXVNTS3NpD1TaxLrnvvnn1KqFHKwnV54dIFrG9voFoZE3oc0ihOdubiS7Mqo9SFqqKEbWU4OCZFhsTF2DSQrKWVNKaJdqdjygaGwuS4Cty8hv64mhkKl4s0Tn1bC5Kf8FrUHFoSwjjM1KQw3Pjac2YQtQacAyTlZGW0hoA4L2ZgI4WYOyjcMrNe+8vPKDNJIW4SKoPzUYkvw+N7ffJUP8s5/kVkgwRZWELM5ClthwtxTbTOz3TrnMkPVyDh6TJ/Td5vLzGukcZe0WViITj5P65fZOlQAAAgAElEQVTDgPpFV5hBtE1Hy/ws91ogdYNVGPmqGK5e1Y6Y1sgl72zc+Tr2V6iSt5S9G+DTj41wiL/71S/nXl2/c0HzMBTVkm/xVrcSFmWNmb3qJl0tJB8S8gEojlVipGBdLujR6E1okTnxzR4xp02UJluTaQuLRo7zSSKW32sAQfhvWe3IqdIts5aqFlrolSV7rrmDuDqG+rxHZpkR4vjRo/jxq6/o57qXQkH11ITfr77yKh5+6CEZRFXBaLEb9KYROP3Gm2pUwM1bqZWV8bty/RoWV1ZQLTUw1qgpK1mrVGV4LVlghLg3CtRPEdXSMVjIxde46h+iAgU81gGI48GKAWrsRI6zDKo/UPkUQ6u6yqjsvcMxk7h0h3ekkxCP67riDK/tNrWSS06SQlRHJMikAr84NuK6ymWhMIWaTARwQQ7bsTFr2cXaxro2vNeb+ec1V7sDW72h8RvSyjD7mJqaMsGwDDq1qg7pZp0hF0XOd6JUQ6Fcxtrmpri3QUI+G3j1lVfwzNNPoVGtq/xvYWVRejRGJs3NbRw+uF982OraBrqJEf8hQ8msj4WF60KNClsDMz6+IsWxQDubyyX4xKs5KRjnolgumfaVyDaKZOS3Wk3V+lMqI74tjhWOS7vLcNirJBzyId9MpEW6QTwboYMcv2vYwc2s0J4ldeT5mECwxISfQ77X9pGBGak2NAfG/+cUPYdWSumpIT4jERmfiT+rBBE6ad+KIxKqTVxC5aa/PaplBFZjnXSQoZ8ySWQAyidfqfpQezKuU/J3Pg/h5UUKw01iw68Om3QUqLHkHqSRM36Tr5HRF81mMh8mdhTyu9ZxkowH3GP2+QIBdAYqErGeBh6ZGsfqDGIxQps13UhvNIi//YXPD7vdeHTngzAiJh8S82cNhqNcxC4z5lEgf+dvhh9oEh7zpJx0WmSm2lt9JmKMnDXME8oA+q40hlBdlssRn/TErMX0jfUMWZKODRA5feIQXeZUwTMTZ2r3ch7i2NHDeOnlH5vglOFHXEKFPevKMU78+BXceeddGBsbH1boEJGSg6qNN3D16pwW2NT0FKZnpoQQ5xYXsLi8jHplXKENyxVr1RoOHzo0DBE4eTJK8tCpNpwVshtRz8litp0WdNDvyZD6fiaeU1TNSBTJKamlmjN66j3DDDpDzmodYzE1ga6qgwmc1Bb/UPjsQuWFpUWcOPEqHn7wftcjzu6rWqqL06FBMH2hhUyjHKafS2/0uPhW1taEgrigzAbemKX3a8hnM4cG0Ylt5+bmcOuttyq0MqRohRFWwOn66NEzpAP0+ykOHThsmtiANEWI3/qt38JPffxjeOADH1Tx4eLKArZ7LeQZRcYpDh/Yh2q5hPOXrkpZIKnKIMPG5jzW1laE2tjoIMsKSpKNIlihLCfiZcbW86Qco5j6VmYtiwVsNrexur4ujWC5WhHCUWaTPTkZiTCRyDZYLitM58F1yawtuWchblIoKbWUqtsyofVIj0ofCbAXgBKV5A+dUsMnCTg/Q9kJkZU0v65SJw2UbOQXOV0LmQ0lexRaZp+BpIdCOUbgGj945OmdO9/vwQ/Rbk1azRRJXpTQWdf3RslVvtEoSwrnFoMfY46pf72F7QWLoPJM9FiaF4T+SFfxmaPMIUQfslPf7PZRpCTdjpRKn6HyNSZjXVitvogMye256UDHKiVsqz1hip9+ckSH+Ft//PmcNyXL6ZIVw0HQBJq2iTB5rFgUac2NKiTWN9PGD7MHMuTC9zMEY1pdWS9xRJGqEDg8RAbyuCQ3Ga52uuKASPAyfNOCcpyTENfAGnFaI0prMCtVP70be61xddPLqsEA5EVzhr3FGMcOH8bJN07Z4FIUzm4bNOx5ilMnX8ejjzyKaq2uzyWiVTaMzTFrFbx79pySMXuPHsJth46imfZw9solrNJgVupCqWmYySDeefxWI6rJOzrC2suRPL8xrAbi4pJjIEFm7dOEEEUVul6CLrnU63dlzOX9uZBTSwB4kak2V1gwYXqtbu3WKKJ1zXuvLa7hH/1v/xjPP/s07r33dsRl9q+sOhTO8itLanhNHkP60ZB3NAz2Ro7Ps7K+io2tLdcNaac0kM/BTc9ogQ1F260WlpcW9Wwz0zM4cuyoZDPcjESJQtWOwDdZjpHhyjJKumGdj9iU1jjIXOV8v/H//BNU6g389Mefwuz0NNZWm9juNMVZk/scH58UJdNl/84C+atE1Qm1QhvrWxu4vtzClfllRJWqogJ1R6LjcuWLXirExqtxpaz7rFEfixAbTbZU2xbqS0ghsWGA09dKB0hnzjXs9L2aO7bP81UUzulwnVRKBWVPUxTArT1ggxSn4bTNzX3FEkoaS64b1/1ppDuMaUXtj1FCZgBJbRXpdMVLWi5AlJfj3Ljfmc0mndVL2QmphCL1iLntXx/m+rpS3q/CYXKmfM4gQ2dgWWg+K9e7nCMpSNqNYeWY0TMCECrdI0AwNCeefmDzPbyGSgStFZ3AgkBSqOcvOz6dBlF8fWr8p3cKwxpzt1iFzF3G3Dt23le5GKLdG4D/fW5Uh/jbX/qjnA8/ygN576AQnKUvDFfJG5Afcx2cGUqxppmhLEMvpdtH2hyZwSPXQa/OHoklbLUoa2E2myQoWy2Hym4P+hwQTuAAX/ziF9Fc33DaKjYWKKuzyCc+9UmFcBpw161FIR75FlbM0BOpjpSZLENI1aiIWw4cxqkzb5n8ZWAwnDWQiCO8ffot3H/vffL2NPTMTDNxk/X6KNer+N53v6v7Lo/V8aEHHkIr6+Ps1ctYWllFo9pArVJBp99FrVrFPbffdUM44xeo/1sOQ9U9VuI4UGMKQnjKEna6iTBsUmimUIHdhJilZd0pE0VWX6qwyMuVQO2W1Z/LM6aJkBabcHIhfPMbL+KRhx7F0cMHEcdE1V6YvtN5fMgvjRDQO5yThdg3fA9geXUFK2uruPDOu3p+fm1sbqo1GCkGy8yvodm2CotWc1shNpvK3nnnnaJi+OXlFd7LkxNSiJPlrr2TJZ9YraKwT6WgBfzuF76IPqmHThcfe+5hhPL8MQZBXwiqUqbRL7iyrQRB2saBfXvQa21jZX0FC2ttLK5vIC5VrdJJASslMjGqtSoK4k0L6CHD6tq6uNYj+w6IyxuidRoB1+CEDrW5vY1Wr6cxkOC6XDEayGWD+bxKgrB3p+PUSgXmSMknM/gz0n+YBHAJMXVvIt+rkJnhLpvVGmIzRYiFgobUgbIzfmq+2+f7XE9K9wLOp8/i0iASrDBhQg6WeI96W1/Z4cNg3TuNFiMd0gHk95l5zqQQdPdj3bWZOKShU2GFXq96HYnwVc+srW/rzyS6RgN5o0bHrwSNHIIhW2kbkQlRU93CUkFmrmklud9HOUnbO/albLNbT7avqF5h1Bqi0xuglyb4hWdGapl/4w9/P7+BX/De2Q02uTVyb8zYlIkeCpGMhzSHoZGnLAcyHsTF/n7gmQFib7U0Ra1SRpetwIqWzeZN0rvSMJTiGjY2mhrErfV1RINMQkyiFa4ShsZ7DhxAqVrGmbNn8MU//EN0Wk08+qGH8ZGPPI8atYUsD6RxdHwNFyr/fev+gzj55hs2+MlAWsRGtYZBACwvLKmpAHke3xWFA8njEgjZv/Od72C8VkdYLeHZDz0phHhpZRFXr82r+zD7OnaTjjbRwx+835CpS5h4lD00iI4A51Rx4XNhc6EOUiukJxLSF0vipPC3mm1yMdZ12hJIXLjeiCgMz63rB7ldOoQSk/psVNDuOulSAZNT45iamrQEF4XS7suQIQ2Qa4/E5gCpR3fJMATyC8x3YeEG5abmBqVAd0ezl+l+FK47I+qzoH6F0ssPExh83EGGTreNjfUVbLc2cfjAYcdvAV/+ylfwS7/0K3r9JNEkr8m2U2mI7/zoJZw+dw7j9UMYH+vj0Xvv0nMwklGLe9EURQz6TYQZM9MpLl6ew9oWS9eYeSxpo+V966M3OTWJ+lgDETV8aSqDz+RcK+khSnPcefS4EKJPUFk3d0O0vlJE3J6RtKIl2HhgdWtraDQtCWh8oTVkzcQhMrLKg1h6XZWdjZb3KIRmx3qrTR6k3nkaNGAijHrZnWQFkax1h2YxQ4GFAK6nqJ9H6zFgDXtN7UHcy4oSVtBYEtW2sFcGWNKD64d7xTTAfdMT9gl8jMcmZ8pnpwxK1JDWLueCXDTRqSVZdSSJK9GVo6W6RXSIN2SGELlWuNaYD+DAcG6pdGECipIiqzPfSTiOcvf+WUlj8LMVWTpkTlBCg9hNqMNM8TOPjzSI/Y0/+Oe5LDO7VRA5jfCBlt5nE0XWEedW88hN74hwJjykRndfHABry2WSHDU15/kT6l1XQqeXImDChTIaANc31pUFS7op6pUx9UZk8kLEcR5YP8MwwFSjru7bXOAdFrazxVBcwrl3zuI3f/v/RtpP8Lf/zt9BuUo0aWLPHge6l+COQ0fx8msnjFfrWYsooqdSo4ZTr5/CbbfcLv5M6JIhBRO+3b6yla/8+GXcdccdOHH6FH7uU59BK09waWkBl6/No1yqolHmMyUKhR65/4GhQfQ8qCenvQOwyacHJYFsXYUp/1AU4LKF9H70+OQh6V35LFbrYEShJp3F9mr/ZD0oQ6fMJ1JPEybCSiZ4pT4sKqBar2DX7C6rXyUCS1N02m3TBQK6Fg2IPs+FzOoK7XrICdQ4wyla2ckZ1ChDQmYzgubk+LdtEL5Wkh/XbFT23m0GP0Z0/Z1OC8vL81Z9UqtZxrFnXXIeeewZ3d/4+LjTuRVUNXHy9dN48/y72NjoYnKqjI88/aSQQ6bKCSeLCQJcvzavzuH9QQ8DRErQ5YMElVIF+3fvkYMv1WpyiNeWF7C1zTLRktQGMn40Wihgul7HwT27lIz7/g9fwu2334nJSTbPtVppUQ4Cf0zeWRaaK4qvD9TDb4DV1VV197Fm/zafFSFEbxCp89UkDzl5L5liMo2UDFvocfxJR3CeLZNsEZGnvNiRWlEUsx2i96yW1zsinzH2RtGX0/Vk3F0XfC99ITrVNWwee50uqkxkBUxsFpAgRp6ZjpD7nnwsu2prHTntJ42s6A4dZZALZVspqGWDmUBUSz9VtnA87LZ3kiHWUauf9lWnnbJOmWue+6jPsbKogtSKR9dCslyTLCUc8PwVrht21ImV5KVBbPYSOdgbDOLv/PHv5yKJXetzhiqqP6SXcHwWU9PcIAwfxTe6bKm6TbA6w2U2DaA60TG77LIfIrkMdjiRIyhYR40c2OoluLi0ikp1DHmSGydXKmKsEov7o6o9VWIG2LdrGpU4RIn8CAL08gxL2y32zbDqFWkoU/S6bZSq5JhytPIIcT/FbYeO4OSp102PxMmglonizlIB3/jGN/H0409iYmLSOmuQ36iVsbWygbhSwjtnzgh9nr18Cb/4mU+jiT6uLizi8vx1FEsVjLMNeZetkEp48L57HOG9o9ofzdp7FM4NxjCfTS6UV1EoYe9xehpXnshSKWbruUlsOfrGublabjF0zlENAxk3Lgi1cgojXJubk+6LNdbcJKQzfBhOFFPiGJQr1jLKGUD/e9+tyHdC94bOG2yP9GgrrO2VGUSPWrPAKgyGBm8EjSqEceJdfz2mUBhqLq8s4crFCxJsc0OxdI8//9lf+GWFzHRa2paqf0zw+pvn8aNTp5B0WT/VxM99+nlXpkfkZXq5+WtXVRPMzyICoRqAbeTIW/OLP5tf38DK+hpKVeviw85MXOv1Sk06xsO79uLc6TNIWmvIk03s3n8YcXkc4+MzmJmd1DxemJvD7j27hTQLcYh6reoUcq5qxaEgIjIa5LnFRdFD5B1Lro0aOUT2CpB+j/pdJ6CWQaTiQJpd49QkTxnpdM5Q368h7l0WNLAzdcBrsMOU0xeLM2S1j1Mp6D1qqkypTgbuVjrMLhMsBRNS871MRg6bTaghBKMXq1TpJFaJw/XreUd/fb8uaBC906StYEjfVTPpyCg4pyzR82mN2NrSGiSyhN0DDUcpC4QOaYOIfAW+RrS4/BwCA3GmLpPN/t+yESk7dheV4GXn+JYosgifHZXdsHRP4ZZvveM8uhpPMn0uS84wLUXZhcRWO2h8jmXNSCAz1GMfNssSChIrFLPQICGvUuQ5BizKzrHdTfDG5euoN6bR7w1QqzZQjQtg48ZyHOH0xXclgJ4YG8ftx2/B5PgYasyKNspa2KSg11odGSEmYeiP0zRBt7+OOuUOvJ9kgDuOHMcrr52wA6xcvS2fY1AI8crLL+Pxxx7TZlOVDgWklTI6W02F4OfOvoPr89cxCAP80k9/FltZD1cXF3HlOjVxJRnEXkKCtoT77rnbTZBrazVyDoxtZONE6J2IIOjpNZcsqB+2TneVP6pMYEbc2h5R7qMQgJlB8jPKZAaIaBQd5+ibcu4YPtdKihljQd9czRMmxycwPjGusJTPyyoBH94KMbimC75CQz32/NkgMs47DWVlxJ28QwbR9T0cRSCeMhiGEa6SyfNwnJd2q4nF6/M4/+47Cu173R7WN9Yli/rP/tZ/JU3orl27NAaigfMUL736Jn7w2hvoJxmYV/vsR59Vc2GVczK0qlZw+dIFhYWsKJIwGMDK9rZ6NbZ73aE8SMkCoRkrUWViZqxaE5KJ8wgLly6jNGiiUQjx7ZdeweyeQ9h36BAW56+SskVjdg9uue02TE3WdcBcs9VBXC3LkJFHrNesCa4STqKJUlxfWhR6LCnqolyIqNK1x3MZXSW3KH1RIsJCWRpKJkWG4aEE/zsyLxoH7kBet++Kxv3Jl14SJX0wexC4DjA8uIwFZToaxGmNrQu+gRtGhJLQKFJkM1zOAddiIIRIQ85rD7WRLtyWbXB2wHPinHeW4bVTorZIjoEIVFGHE0qrCMElhrT2VJNsdqTM3AUyKU8YZUmV6saDjlOSHMcp+uovO06EtJLtTWbIKeHhmSqc7xsMIvshWgt4UbrDvnjmyW3xc4Hx/sarNatk8QdSuZpNT9JKSqJBdOSpitkjaZGoxSvz2MA0EW+03Uvw2vl51CdmkCQZarUGGoUiKo0S/tULX8b3Xvg6igoPIsTVKn7xl38F9z38qDxfWgSuLy1hbWkVx44fw2RjUhnYdJCg1VnBZLWElJ/bz3Db0WM4dfoNGYBUXZUbKNPbxgW8+OK38eyTz2jDifeS7itC0mpL/vCdF1/UoTnsPPzzn/4UWsEAV64v4OK1eWni2Ap9kIaoxBXcd89dqsLxxsBoCKJsy+D6RchF7w0is+asIR3yPzJcA+xmRQ2J5KSPyclpZTU55myAmrGulUmAnAiDITF5RjM3QvlDy2PhKVH61vomAkpRDh5CqVK2jF5cVJKjx2Mdbvqy5hMuFHaNN+TtHa/jn1GLNXUHXzmi3k78szWis21GS7pGqAH/kURYm5vruHb1KtZWl9VejJ+9urqCublr+Hd/9deEctldWyGUYPIAL71yFl//s5dQkB6uj489+RiiQRfJgFSLUQqkafKwiI3mNlaom0x6aipAY8Bqp4TeTEUZLEu1+njqFJmpnxmfxPTYBP7lP/1nmJoYQ61eRKM2hlYnw6H9R7GRJpicqOCt75zA4tIWHr73fpw5/SrCWojJ3bPYf+wIjt5xq3SE5NDYEJd9HqkYYIMPhuhzK4tCKoM0QZKG4gnFkbpZNARnIaQ/PIvITcbAoUTpWx1tpaSdk6sxmlIInI+oOpxu2Gd0vTyuqsatPEKAhs4OfjKlgTVjYQZFFI7j/9mxi+ebUADey63hiv+SvMXJajxCFKp3OlcCA85PhwfS8ThSNSHe6covyZdrLado1Ck3FD+FQImVcsFAITPlWBKqu8jDZ5i1F5zjNUULtbTskmPRS53JoyL1ygzrcaNBZJbZb0hCFh/m2eYyz8N/CwaLGE0xIHolWTqy/bT4jQwbarjEKan8i+qyQMXsOb0MMmx3ejh3fQm1+oyyzNzs1UKMJO3gH/7P/yP6zXXEURkIyFH0UauW8bf+m/8Jk/sP4cevv4w/+qe/g0atiJWFFXzik5/Fz//yv4eEvdFaS5hsVNBn9jUd4I7Dx/Dq6yfMaGQ5ZiYmgH6KQVzAn77wAp579sOYmpk2fiQdSJjc3uJhQSlOvP4aZvbsxtrqOj75/HNDhHjh6jUhxEoxQE6lflTEfXfdiSJJ95GDtoaOwnlkfgYRnnXQIaFtR3t6OQP3+jTR0MSY1ae6zjA8iGdzcxuNyRl8/qsn8Pxj92KyQe6SY7nTHMGXzFnqzoho9ceLi+rQQ+0iiXavFd3JTFqdsrWZt2Q2T15L067CptaWZYgZSvW6JpwW30POiJIU15SDaGCr3dLKpUhaGQZqCW82uE5rKhmE5EfGEY2XqowHsb65IYMxy/rksbqQ5z333KPNzjqaQpbh5KnT+Np3v49KdQqd7XX89V/9GRTzIpY2llFh5tj6DmCgTi2GKmm9VSXkDLPGgRITlSpSdpWIQw7SAY4fOIbzV64j626gffUq3r50Dqu9HM984nNYvr6OYKuJd69fxEMfuAf79t6OS99ZRpzOAo3X8NIb38EjTzyJi1feQDDYxj0PPI2DH3gAq+0lHD14y5CPI1pk+eB2j/vC6XYZLnphu4oVuFYGaqFHY8rTE4n4hiEoDeTAZGx8rZovuMYVfi12O3Zgli9goBxuqBvmvpaMxuQ23qH6PqiWCXbJDsfV0cmWedphqYg2C9Z0TvWOoJsXFIfsW5K5+ma1N9O6thZhjF34LErSjSgOvM3h30LF4kKtE06cZ2hTquaSlKJm3CFVnlriurxZNcPn9QeHkbKqlgqut0KGn3liJKnym1/4g5xJE2nwRrpjKwPJU9VcaRg/mOl5daI1dt+yQr5DLv8tLszKZdQlgyiJGWh3aDyzxjz3QT3w2j1cXd9CHlaHBpGJkjzt4X//e38Hg60NJR96jjSl3vDTn/slPPTUU/j7/+vfx8aVSzIuPDip1x3gr/3Kr+LhZ59Dnm5holFCkoWI0j6OHzyM1944ZbKgQarwlhnspAB891sv4qMfeR5VFvxHoSoX6qUKtomoohA//PFLqNbr0vc98ciD2Bx0MLe0jItz8zqzthbTW1s3mycefmjY69FQ9Y42TAbEGQE2x6RmkKJRhn8k1DlZQulBgNnGGKbHGhLTWic4K0RiR5ax8Rl867unUApjPPrgnSgWqbEb6Sitc66dZktO22rCdfCT+3x+LjeKNfJIVILH76kb5B96a5LfOs8movkxg2IEuJ377JGakKTbvDqjmwaxyxpo18nZbS8fSikk92PjvLgn1lXKxg3vGk3wWiwCoPyFn//hZ55R1+Y0t2L+S5eu4K3zF/HuhQW0tlfw6//+T6O7lWNjax0TkxNImQzkemWPRq5FJXpoxK0owBtFcoZ0PO12E+32FrZ629i75wh++P1X0WptIu5ugLUIu4/fjkJjAk0eTrR/Gge6wOorp3D08C1ovhPg0nf6uLqygvs+O4mDd9awtX0V+8bqOPPGS3j30gI+9NyncM8jd2Bls4nd+/YOk2hcF/PLi7ZXXNclEufeoKiEkiGzdLdMeJj0xUvl1FmK1InTAUrYT8lZrepQJDvX7BwFIk7aaybV4o/JO55VvGMQPefotaneIIq+dfrAUhiJ2mr37bwkv76UHBlJninysvjFVTuZ7KVH5+Sa1frwX02iXXu+0eIOk9MZVVSNQmwmPC4gNOE7901oJ/5xzzLCG/XB0lC7KiH9m7RYxB6UBdmWJEvwc6OHTHlhtqpKXM85E1ebxMGHznwwtuOioWT1BMWjaojA7I9r42U6UssYccXZWc3c9VZgnZALk/4qR6ef4R0ZljqylG3qq6iWymBZ/De+/gK++7UXUGLJkTTXFM2W8Df+0/8ch26/BX/3H/xdbF68qDhivD6ulu8HDh3Gf/E//G1KcTHZKCNlZUK3hVsOHcGrr580zqTXRzVm+VuEfjHAGydewyMPWukeDWKXPQ7jEpJmW/zPt//se5jZNYvxsXHcf89d2M4SzC+vKGRmGRiPUxzkJMNDPPnow8PzXIQMOVFOWjBsQ+9CYi5aNlI1o8gsvsveD1LsHp/AzHgDGaUQRJEyaqkaGExMjqPbMQMZhj2EgzKyiLq7EZ4PNK5tMFpnZ+rtzU2domZkdQaPFjjf0nGqFbz9W/wjW6iFEeavXLeSLDbwZHt413+OZDYPC+91W+LLaMT85uXjTTC5UKnoxEVWHTD82kGidm7PMCJxW0WZWIZo5MIYAivT7tAt10ua4+knn7JQ0sSxWGTpXbuHl068ifn5a3jmqftw6d05PPHAB9mlT4eZbWxTI1pXc4XGeEPZbL7/8qVLuPW22zRu5VpNicFyIcSVy+8iLFRQrk5i0G5i88rbWF9fxdtn5nH8ocdQOnIAX5o7j9NL1/GZ3cfwzK4DePfiAm6r7sdk9zhOvX4eex5OUGokOHn6PPpRhpnpGLvHJkmwoTAG3HnfI2o+QrWDl4bQKG1urKulFTOiXmNqVU3W5IQhsHWwN2pnVPRPoOGNl1pzufPVfQsyvkfX9AUUI8Jvk93Q4EZCiF6SM5oUU3NWJjzE81kzFh4nUuVBTX1aw51jI2QAPdp10YglWaw2m/dGIo76zpS9DRzq9GvQJ9t8dMW/dVogVRkMd+NYCJE/155mF5+w6DLblFJaUYfnvYVSWUIsuyNNlIAH8xW9Ac9mGeBnRztm/8Yf/X5OlKfNIC7KNGl8s3R1TobD35B7IwCkdMCaLljVig6eGXYgNkJrx7sw8dJXKNrstCXm1uYKAswtrSIKy4gCnm1bQb1YwHi1gqgY4tvf+iZ+8I1voNPtiZT+9Kc/i/seewyIY7z59in83m/9pjw6q05iFHHg4EH8x//1f4e4SKMXYsDGn70Obj92XKEv0Wer1VbtK5uCBqUCvvvid/DE44+jWqvJkLMvXaNclTEjt/a1r/8pPoCvzVoAACAASURBVHDPBzA+NoVbjhxEO+vjytIi5haXRCxXOCFE1VmA5558wvgWJzXhNUTku9S/yr/UIJZkNCsjzCAyHFIhPDOLJPEB7Nk1I45vc30TY+Nj6CVddXCp16vIB+ziwdrZJnqdTWw2Ozq8nYtGqD4sYSt5HVm/ghhsaGCVE75MS/IDR4P4iiNLKAiyyZPHaYgXvvpNHDh6AN+8chZxmuGuo4fR2trAyuJ1zDQaOHZwH+YunQc6W+ikgfixuFTGwTvuRrVRt8oCNY6w5+PCNW7R5BHUlEl5QvTsBLTq7OLq2O1wdWCyPqGuQnfddbedEzKg3i3C8vICkm4f3TTDi9/8M3z0uWdx+sTLODARY231OjZ6GWb334rluXk88MA9mF9fw6k3T+O2o0dx7NhhNLfaKFSqCu950D0Pa79y+R2sLm3g1Jl3MTXZQNzdVIPa2+95FBsMrZMU8YF9mOt3sHutjeONKt66dg4/+pM/xb13fhT33n0v3rn+JhrlAY4e2o/Li5tYWF3Hvj0z+P5X/xBHZyfw4Ec/jfqhg2oszFZkHj0zkmIpIHkuSqmEnF1tL5MEOgqU/FmPdf1WyimURAXByPklkt/wjBS37nyHevG+w1Z+lozwHDN5ee5PHfPrauMVgvvO4mz15ZKCOh2zEKtKhUk9HhblqTJffKAmFC6BySywpHvsas+5VUbbMsVEaj5BpKMhVItsBldfTnyuBjPqpZihQQWKZEomrZLhdp2C1CaM9eW0XSz+GMqzbywtpVGmhLBHRU1+kw7x//z8v9ARAlKm+8YMThqhEMlXWJCszdihg0SoCTql03IZJRG1jtTXcIs/MOkOK1OqJZZR9dFPc2WayZ8trKwjimJxADSIbGLAEJi10qwZbZTLaG1v6brMIA1c4XYc5Lh86SL+r3/4D6XBY4b6v/zv/1vE4xMo5i2MVWNVMYTpQAjx9TfeUOUAs5fVakWTzwn+/ve/j4ceegjjOmaAJGsf9VINK5vrSLo9fOs738aTTzyOem0ch/btQXPQxRVmmZcWlMErsdkFy4ayCM8/9aQ0a9LQ9RPXzJOGzkJMtS9j2RPLECW4NkKXhLT9rIBOs21ePAgwMzOjxAAX8iuvvKKqD4YFJOglRVC9qEkeWH7Hn3HRbXWauLb6LRzb9yFM1/aipoTTzlnUsnu+ztwp96UX0yFgXcxdnsM7Zy6j2SugM1nGxeNjSC6u4ki7jXv270N1LMaPfvQGbtu1D3fsr+HN0ycQhCV85LlncW5xA9FYQ0kgeWS2so+LmJyYUAcfGuZ+p2uVRO4YWjpVjhcdBjc31wGTXBwDCn0pjbh07Sp+5mOfUBkaeV6+jpo+he4sUQpSLF6aQ3flGqKghQvvXkY3mMQTT38Y33jhG1i8ekaqg8P33o6nHrkX7558CefPL2L64HGceekb+Jv/0X+AfjiOwt7duHDuHQRhEefPvo3NlSW11n/o0SeRtBNspwn+1Q9exk/94s/i/InXceCO3ThebiDuA2tLG4iCGL3tBfzp176CfHw3/p1f/jWsttt4mVU6UxH2fffHqLRb+Piv/yqaGTC1d8+wxZU47J51+w5D6ufoSKzm3TpNW0WHxNQsPhieI2KGkeOl9aVEisli1IFP+kijSeQImcBQtZnVP0u8TeNGDSdjc9VKW5jrQ1kiUDZKEHcp5XgBpZDrL0M3tW49Pkrw3B3tCa/jD4hnKEt7wuox5H0MgliNW6gP5UbwiV0pCYZJHd8AwiV4ghRjLF8VbWdhOOk+NhsZtUM+Ahly866ZhW9UUxAlVESrn6tT9197/qcsAc//+0d/8LsyiA7aDOtalUjRiWXWt5CvYTEYsr4yYsz2qeeh3YnMuVUa24bzpC+L6mk844jIgAQ2D6hiJrKPte02BjnT4fRQVgWgjsjq4ebCKHekoXhOCjOLBfVWpJZpanxMvQ3jEjN57NOYoRr1NFlBuYJBq4njhw7j9NtvKRynF1ZpVA60ul2ceu01PPjwQ5ianhZxT8EnjVyz10G/2xOiuPvuu3R28L5du9BKu7h0/Trm15bBjkVEhsygD7opPv7Ms1LiKyHhqkY4Lhwin5VVr8eUzqHsSGiGidYVRMe2+qMFXLkRNwQTIsxQ0iDSsTBM5ELlYtaB6twERLyiKAY4O/897J3ej2Ozj2Pf3t0oVHbap1utsJVCsEyR3YzZrn95fRHFnJUSBRTTdQyyCsrxLvRm67hQLOCbK5fwzJGjWGqu4QgzqFsZsvklzJ/8GkpxiP377kBcDJFNVBBUpiTlUcmUa2BBFEhuUk1QSUtU7CAwtvCic9vRawboqPtJF9cWrquBKlOZDMs/99zH5ZC7ohgK2GpuS3fJ31FScfIHP8CFEyelSLjvkadx7sI1db2ZndiHeCzAhWQdb8wWUNk1hg9eWEU4v4B9Bw8jXZ3HqRMv4spKjl/46/8hivUaLs9dVXur7/3oBKbZxWjQxi3TM5gcP4Army1U903inaCJ1Zdfw8bbF/DJj38cG8vzWLxyEYf278GR/cfw9tIG9hw7hLmtdXz9rbPAVhufuvN2rJ57B3kc4WOf+ATayDA5Na2CCG9QqL8k1cFzLSllE8gZabHGzj2ka3R0sMJBO7lSmXK2EqOmjzpE1ybLDgU1g6jIzVWnGJNFPjFEmA90uD0RogyiOydGkSPzCE7v1+1bgwRmyYtBHzziI8kpPTNZmN2DNWP1oS+NPO0HtZ/UHMYquGDRhnUPZ6UXK9GsU1bB6R93mrzYPbM7DvMqGRo8IoTdttTNyRrEsv5b4+cK0P0xCJIAOi5fOmNqTHUOdYhKuYhuZjmSTz420g/xN7/4edUyq/IhjFSMzweSiNPpebzBZMgsWcXAOlH4/KHnsARXRwlhDaxvysh28Ka0Z1kdKzy224nVQoYlTJRLmJ2aUdG8Dr6W5skfJ+nEvkzTuzI7TjwlFbxXZntnxmuoN+qoFXoyvgHP1+20cfzAQbx78bzqnSm0pZGh2Hqr2cSrr76KJ596ErV6XW222BOOCHGLXFOWKRlz7wc/iHKpht3TUzKIlxcWcG11GVwcEbnPSgmlqIynH33EqHqdbOYMgmvi4L0zBe50wux+TMfBnxedxEXdwhUm7DQr1bfDfnf2c3rP8+cvyKDQq569cA5BuYxuq4Xxahlj41UcnD2GyYkxLK+t6OAfrxJgFUGpXNMYrrNbTXPLzhdeqmKwkWNsdwULW69g967dmNhzHC9fvoZr3QruODiJvLeIlVIBC2xWurWJu4op+mdexbXrK7jzgQ+j1W7i9gfuFv3RYgTgOpCovRk3FqUPrNjoWaWT1pZpjmUQWXWxubklJMmN2SEvzQa8/Rz33XU37t5/1Cpn2AAkSdQsVs0hsi7CvIAv/97vYLY4hncur+CWWx9CPNiNvLiKs1dOYe/tB7AV9PBiOcPqtUX82uF70Fq4hEI3VyejsfE6Vs9dw/zyGXzoo59CEsWYX7gm5PLW6dNob6/h8pm3cP8Tz6N41504ubqM9M7jONbu4diVTRzaM4ul82dw5s1X8M0fvopf/5v/idrqL83N49gHb0NvZhfWLi3irtkZvHP6NL758vfw0H334PlPfQpJPxNP7REOnWKzuSmDaHPv1AjDqMsql3yppzoouXZg3ijRjhIBJT06eTOI3jCox6QcrjOIETV+PKsYQ4M4yuP5qISolCW6rBYjnVHMKV8C+iiZmHzk6FdfljjM9MpoRzq/pUxUF7PapCRgQsKE56mzjFJdrBhZuFDZ8hdGvTCBQoNYp8ibZ8EoSWaI15+n4l9Pzts7Wcl4HEfutY0saKAOsUuOPh3g048+sYMQWcs8mub2vIHCEUduk19jnTAzPOQ3ugNT+dN7+Njfk7A+HCNvRGjrkzVRkKnkjkXZbLtEQTWF1VlawERlHIf37Fb3ECJIcVojJ/LpIG1V01ixtyYXOdY3trHVphxEuThUaiXsmY6xq1rQxkGri9sOH8Ug6elQKNbMNttN17EaeO2113HPPfdaET5tPfmNPERzc0te/OWXX8b9996vUH52dhda/Z46Zi9trqPZ7UsWxBQ+K0U+/MRTJh9g55LRfo8Uq+vQHne2RZZhYnxcjRB0qpir93TFXK5CyroPMTwqhrGSE1euzaG1uYkjB/ZgdXkF5+aXcO7SBXzmEx/HW2fPqPPz5OQkjh06oM9758w7aNQmMT7ewK23HkFjfBobq6vos3ff9QHWrga4vngBK63zuPDtGRw/MonKgcuYnbyC+fOXsPv4Y+iEDRQHdVxfuYajj9+Ci2MlfOHiRdxTqOG5pIPu4msohNOY3n8HujxcaqauE9u4NjiWDLF0Nq7jh5gtJAfI/2gQTYfLnpDWBp/6uunGmLjcXj5AKYiwv9LAPXfchd2T0ypFIyepc3B0yBKrMVLEQQUnvv2vsH59HUllP4L1XbgtPIr+VAfXeqcwsbuA4liGa7P7cPn0eTy1bw9W3z2PPfv346WXTssYtxoZJq+fw1o7xUPPfwb9QoyN9SXkhRJOv/YOwn6Ihz70AK6sXcebY3V85eJb+LWZIzjYTrG8dBlsbbLnwFE1N917YDe2z69j5eIy/uzcj/CBZx7BvsldWF1cxD0PPqgjVk+8+hJuve9uPPP441jbbGLX3n0IKFIOgM3tjaEBU5Jy5BAun+2nAbVmvkRjli32shPu0XKlIPXGTimoQ4jS+VF5RnrH+jaSciDSZrdS0jekMXxLPobm5OOsGxORZ6z3xlJU9REU66ZXdP1PLQnkD3ozyo30Dg2aSfes4ozdapQYYUKk13UlfCbvU9KTiI6aXfWUTIwXRYYqVRUqFWUCyDreGKCzo0CkgXRjpsbLvoeAjOxAulA6APGnruz0sx8aMYj/9E++qI7ZOx7K8YYiv1nIXbSKMhZE6/zjDB1J0OzEKt+bjWEL43EiHWvVlUnTpXZKGUtneKhO17KPrMlMB1jZYv+6IsbKY9g1MW61jy4DZgJTq6dV70MKrXk2xchB8wbRYzQ7PWw1O9jutDA9XsDBqTH02DOt2cKRg4estMiLNXUSoB3WraMmB33V9HJDbm4zSVPC5tqGuti8fvo0HnjgIVWysHvLdtLB/NJ1rG5tYrPbRyEvCKltb23hY09/2Iy1MsDGG6om24lnmNlqsJWUiENr987wyKq63Zf0g7aI08zOzD1x8mXcdfddWF5Zx+mXT6MaszNREd2gqqzkM898SMcefO/PfiDksHd2NybqdVy9PIfZmX04futhO3KhX8SJb8/jnR+u4uj++1ArjmF5/iJWZ/41pidKuP22g7i+toBwaxlrm33ce98ncO2VBLPVGoI9A1xsncE7q3N46pHHUR8M8NUXfh/lbAvjh25BWJ7C1P7dqE7XUcgj6RW5if3BQb50kOOS9IgeeSQAzxgmfcx4kDAx1LEO+yZnsLGxKT5rutbAs/c9JEqh1qirtJJJBUYiXOhLS4s4uGe3xuv/+F/+HtIkw/HjP4V93btx6YUmJh9cx/ijm5hqdPDWie9joVPDkbvuxqXvfw1PPvAgtiuzGNTrWIqLeGVPHY8Pelj74tcxMTmF++9/GGv9LpbJYeclnDr5BiYmq9izO0Zj6hBW6uOodoF4ex0zpQK+8+0fIGzswsHp43jp5R/grmNHcGjfPmSVPg7cdTvOd5s4deINXDj7Lm6/41YUkzZq1RKyjVV87DOfwVqLNdljCmNX15ati7friyhwYuGCpJ3DbLGOAeCPmfSwul2V0RIeFJjM1Ftc2ayXxlj/QR3JymiEEUuBPQchUNDjeUlOF6hKpFHNJiUrMU/d7CPi2S2UNYXUNFoXLKvEsZLTHcqMxtodIC/6K1SGl0lJOs5CxMPnrJ+hwmMlaS10V6Ubw2Ny59STRgHG2FIws+MsuPctA24htooh6Bhcln3YI1Llia5LOBGxDsvj4VPW4OMzj46EzJTdeAHlkEv0DT9VLJ+q0J0Wm0eJ0vv0qPFjh1s2aRgR2WoQSHiq+oGiZYv/VQJVgBY8DSLrOXly31YnUQfkseo4JsaILmjwjPMSKU9DqMwjlfQkjXnu704j0jBPVfS/us5soPVBDNIm9k42sEUES70hEQrlDN2OOAp2naamUW29SrHO9LCzPMh9Elu5JgrM+rHfHw8GajYlk2gOeri6cA3rrS10BgFidigJIYT40aeede2KXGML3yTXibHHqlUhN2//+Iz0vpvNreFCYNiedPq4trokicjU2BROv/62Dv/pDSKsXH8bs5MxwriMLB6TJu2Jpx7BzOwsLl+dw9mz72CiMYmk10GWZDqeM0AJ576RoJTtQRYNcPL8SVy8fhZrnTdx6OgUbn1gP6pxgP27juPij08h7yygUp7Ggf0P49IPY1QwicJYD2OHlnG++XUk/XHcefejSPpdFEstjO2fxcTkblXcyLiTynAonoJnPbJbI+JSrZrfOC0uXLYXZbcXh3jG62P6HSVQjSjGk/c/iAKPaohCHekgjkznd3et9RWbjlRKuHT2HKYmduGVH5zArdMfwK78GFZbl7CSfwu8JktEr8xvYKwWItucx8lTb2PmzodROXAIp6Zy/HDuGj45fRD7F9axdukM7vvA3Zi65W4sba1jY2Nd5xXPz11Gc3UJQXUSt93yQazMrSKsVxBVUozH4yhgD7ZP9DFRm8C55rdQ3tvH/tvvwL9+7SSqD96HSlzG7EoH+xs1zL/1Gr79zRfwyH0fwAcfexz7b7lToSfpAtZfm+O3mhV/jrWVt1ECZQ0sTM5C1YAZOO69sGAVL6MGkYuOhtIyvnbynTocqZY414mYLFag5ElVL64dnee+vVEUeisW0U0oFLdejv3MDqDnfDGiYeszdhT3ompFS9IzW+KH9qBC20GUyj2ihhvWfZ+hr28oYj0lefRwAcWIn2E6f3KQg4jtyxjE++7wOwZR9J07YsPjDEsmWUMAq4t2/RvdESafeuSxnZD5H3/+93JafR7iwyyMCvZdQoPyFN60+sL1+6qvZcafWWZrHUTuYKdbrw8VeSOy6mzNz4HX0YMFtDodTYBCosEAG80O8rSAenVC52NQjsJ66GEW1DU6lUxlxCAOuQkaG2avWNDNMI1PnGxjqlFBywqFLaSXuNw4Tw2OMWvqnsEFNsbGn4LbRuoyy1kplhTmErFxQnk6W2uQ4PLcZaxsbaCXhyjkbLAaqs3Th598ygl+LbRQ7ScCjNdqKizn5yv1pHI9q8vkfXTaLSHTN944hUMHDyKKSzh/YQ6XLiyivZaiEexFGrcxvidCp72FWqUn9MROxewI85nPfsrNhZ1Vcv7CRSzNM9saob3Rxcbru5HMT+Dd/osYu5PNIjpYX1rG4sKC9JcP/NrPI0y38YHGDO4cq+OtN06gHFcwE9+JwqW9uPxuhKPPVHF+44eYORyj2VvFWGMatd0ziKsF9AOGbUTbPakFKHLmhpK0ZkQf6bllPjuNn87VVaOBDMWC9R5k0osSKI4dM4cP3nY3dk1OqPECnfWbr53C0tKqHBw3DNfrsTtuUdnZ+TPvYu/ELHqlAk7/6DTuOHwrLq/NYyy/hKTZwN7bbsepN15EuLyA2SO34tBd9+PK3ByCuIfqrbfgR4st3BaVMbPdQ3vhAs6ffRNpfTc+8Qufw3UeMLaxjmIOfO/F7+Gh+x9UuSClXGE+hivb65jNj+L0l3toLo/h2BMBDnxogCRuY6u/gdXZMXzp1VdxPC3gwweO4fQ7J3F8vIZGATh75ixm9h7B4Q/cgz1HDkmOlrPTtBO1C/WJbtlpwuxP5bPaZoeS1GnaiiWkWYyI1hwHD3ahiYcaQ4bAnU5PelGCE4aokty5I3O5gongGeaKnnLFF5xPjjtXbsgD7mOW4joKKzTEJxG1Oo+FStzpSA4luq3qTZFSXFaTFzaJYJVXMmirMYbJwCJk6uHoZGDMJ5DrY8eauIBKyMOh7PROohjZiqHu1w6t01kro+fNKJlpCWKOJ5vDKjtNkX4Y4tOjBvGffPELKt0zb7NTe0qj5iEoB10H3ShTyPpYwlcixL4uSG+t8hp6M1c2o7DRnZVBDqBW4vGlXYVINF48e2Kt2cagH2K8PoWp8XELjx0Jqqw2jaOrBdaDs6GBE336RAGNZVwuYHO7JT1bmHYwUS+g3UuRMvvq0Il/Hm9sPUJh/FxnFxJ3aLlP2Uso7A7pZjjww5d/rJPexipVbHba2Gh3UClUhBAp5mYtq5HV1ryoEhVV++0JannZocuycSrkwI9PvIoDx47g7Dvn8Pkv/TGeef7DQF7C8moOrCe4Zc8xfP13zuC2+49ie+okJqdMK3j//Q/i4MGDYt+GXYLVGcV6VH73m9/A6sIymvObuHhhDufbK9g7ewDHDh7Ftfk5rLU2sb28guzOQ3jmb/w6Dm938dJv/jY++dzj2LP3EJbn/j+63gNK0vO6DryVc3V17unJCcAkADODPAOAIEGBBEGQIiVSpIJ3Jdm7a+usZdGWaAXLsmztWXvP2ruW96wte0mTlCxRIBgggiAIkAQBEACRZjCYHLqnp3Osrpxrz73v+7oLtN3nUCPMdHf94fve99599907jwuvvIjtO0cRHdqO6XwRR+86hlg6IlxHAh8skygbJ6MkE/xgXs/FzOdL1oC/f49NM1j6Lrn+LcrNaONhPKoYEDlzzEX+6L0Pol2vS6iBAfS5F36IKBW+CVdErGrhoXvLwQOohapY/8k7CA6PYHGljL6Tx/Dl+fP4bCyL9tk89h8Yx/zlt3HpzGmUqgkM7NiJwVgAyXAKl4t53Hz7/eK93nfkTqRTQawszyAVC2Jx/goOnnwYN9bWkF9cxtryOlYXFhAPlNEKdrHv4N1YW1nH0tQCborej0uvx7E+dBXb7+qgWFlFXy6HWjiGViKOW7aNYPncm5i5fgVnzl3G2PZ9NhmVX8Yn/tYvoxmX87nWz0a5ygEJFxS5fmziyfmnhMzg3U+2+OWVjcUkvqcxWTHBfFPFfFZsasJ0CEkSJ1uCgaslJXprUpCBIB0CUvKoKeCaJhtVZKstfcgqcXCXRCn71Jx8FF32Arg5GLyCLHsZYE0EZiBFd0QWE+aDXW1UHNGaXWHGOafuza5w1Jo4Eu0IdpFmwKScmRpFpivJJE6MCyea7KW/fG+E67SX+cKRQ3IvSzXaJEfwngzxC996sksKjEl4ee9de7S+K7ORsWkektMLptDhN3itbphRTJ68ThtOXVQzD9JEQJgaZsQOu6hzVKxaxVqlhkqljVy6H0M548v5gMjPZGblpxZ8QPQYoglMKgKLW7jGbilfRruKgWwUZXIe5WFpi0vpvpM587JAlG6PxiJIs9FAa1A3V9vbZOKEDOcur05MiNtFuaZCpYJ8teFmKFsqyU4cv1MHBJU/GCCZGXo5tM1usaXtBIOXlpYRiobx+run8L0fvoDx8Z0qR0Z3jGOeKf1KDSPVOLKVAVxfnERil8SWNOXzkY98xDpAekmbmKWNfxmO9OpLL2JtcQGxzjpWFubw4qk8EE7j0IG9WFycx/TyOsrFNTTSYWR2jeP+0S24d+cA3jn1OiamirjlyD3YvmUYpXYNh+8+LDIs6VHoGG1mQ8BBZGlrAJHMzkYIMxWNYG2io5swqbOt5cZRVugCK3FRgvV9mayEWRkQH7n7fnQa5I4mtXGff/EFiXZESL+hmVMwgKFYFsVqAf2hBnL1Jk7Nz2HwyAm8kmnguRuT+GxkGLcnM1i+dgZ7t27D1j0348zUItLBBpqrs9i67SBuzC4hUNyJRDiN9c413FiaxJ4dA3jlqS/gkQ/eh7lWBodOPIw33zmFz//O7+N3P/+PUSosYH1tBUtrdY2Zjg+mkcptx5axm7C2XkUyXUY02kIjQhoSGwA13Lh8Gru3DmBkYBzVVhRvnT6NWw8fwIHbb0WDM8mOa0h6meSrnEqSN09jgrGhNu/EEjTu54Q1TDLMLH/VoKHFqVz0bFrIDk52973cnDky2shuSCwLlbqyBW0ZxUbJkilsbyjWh0xEmVghGSOaOSC7gs6NjQYihHTID07QPTGiAQUmM9VKyelGBtHQXrNKzaaxSImhfzfpPGz2GLpEUjb/QxJngRYy5CGSbaFxQWbODg/cSOqMasM4sjEyKn1R04vUfUSsL8GmCoPI4/f0NFX+7Mkn1FTR6Ja6Mz0Obj2nAhcwM0TW8hxXU72vut+wCy5sdqCknuymVvg9EfmAtKTkzI1DriBBVJbPa2VKy7cwmBtBfzargNUbEEmVYYrtuU3ybgj3WpaaKTy5eoUqWV3MEEsY6ktgvUICMJtAJkvETcxThMHQFg7xFs6HBtAXiaBMMNYbYLkRH1lhypu5i2vXJ1ROc8SpVK9guVDVvbUDTaRCUTx45z16ETny60iepliuKnULXD4Lb9brmJicQt+WcTzzg++jXK9gZmYWD9xzAs1KE2fa6ygvzuBnDx7DxPQUFlYLiLRiEkHdf/gmjI/vdmIKNpFLNMCPMPGAYPeef//O229h6uoE5q9PoC8RwsXpJVxfbOHO43fg4M034YmnX8JKYRGdyho+9f67EY+FMZQLoz+XRjMQQyg3iq3bt6PZrNnURJD0CBKoTRbelJFNQ5K4kTYqfUdItmU57CYjfMbtcUSWYz6T8ERhktu7nNPtAmmqkJPH2Grj8fs/INUfTuFwzpwBsR4NImz6UyJuk3s3kujDxbOnEGkBh48cxGJ+HXODKXxtaQYfaw7gpmwUkW4db7x1BrV4GuMje7E728QLLzyLI7c/iNr0FqxfDGHPTbuRu4Vk5XkUFi+hW1vCmXNn0MmMY/uBA3j6ue/h2e+/SNFMPPqRh/ErP/9zOHP6AuYmr4nIn8gMYGJ6Erm+KGL1FYxt2YXBnUfkm9OpLCJaW8PswhrOzqzi7vvfh3IxjztP3oNgIu66rkZAVrLhNrWgF6ca5eWrPKfQZS167r4xqs4th1s2TgAAIABJREFUnw2jHCs7ZytKyhnZFN7DWGep1xjQhEd0IyAy69+gvDizexu8CLnhgAA6zSayyYwTaXBcY3EQORPNd8zq0QYC2G8w0ytO0UTRJPVK2ZyJejBYajDEjeKxZyDqOJus3raY1xGGaDdy/ZRkYVgdbAn0OsaLID/n8ucHTiRk3GOZTJ4m2SGVhnlHf/zE/ZsY4he/8TUleuq4ckbQM7adMrLAW2cizVOb41WcExZ7ns73Ml23cpDlmy+z/QVo2JwviC+t0zXPCZoQ1erSRCys1zHYN4T+bJ9kgRiAfKbIgXPhisQ27A0qKCm48nolPEkJLJuG4WZrNAoYy6VQIDAteNngAP4cv1TaiadkkkDBSEhkzwq5c3TLkxoPBTrNApTtfPrJXLk+CdorxoJBlOs1dch5PcFQR+D/B+66F5lEwp2qhgHphOPniZTexpl3zkix5szEBC7NzqNSbCO/eB0DnTZuufV2hBIRdOKUc+pgnYIDhQqa87PYs2c37rzjLsEUhDU2355aV5KrIp1FXEaNMnUwOz2Nl198CWNjW5CIp9DsBPBnX/oqstkd+NXPPI4nnn4OxWIVq8s3sHUshb/7678oxfK1UgFDQwPCTTnHTBKuXx8MtWyYkUUggQqaLDl/YNnTOm9pNYy8bBgVjzhVIaUTa5IRgPfOi/IcUZVEnLqF4VQG67RG7bbx+ImHEGJ1kUigVKvi+y/9CEiEpGQjBInqLsGuZLmSqSx++PwLuOPWI5i/9CrGtuzF6OH7sNAuo3phEoPZLELJOEr9WTyTbuA2Yl9/8yLuPvoQZt6Oo399EG+cu4r++8roFt9CoDSL9PYdyI7tw7kr1yRX9X/9uz+VaPH+W27Bb//j38ZwLifeLht2NEpbmF9EYb2Chfk5JKLUQswhkxnGW68/h3SygcOHjiGYGMA3vvMUPvrYR7DnpgMIxInrNm06w2FifKf2/Cxr4rMm0dp8UIiZW7nJSou4HwVWPZmae4ECydz0HTYjOWHSbFjAYXeeZTKzOBrfy4kuKOEIcmPFl2X5SVk0eUJbk5S/Q4pGYn5YA1IMEEeQ1iCF63j7zEw0aQU0rllCX8Z71Ky182rkFI50WB0n1ycOZjXKz7N/8z0NBtVMOAZqn5N+xcksKfSLB2m9DFWS6mZv4oiMC6xOKYzMvgjXDANnlYdFp4uf7Q2If/XMt5UhKpL76T/x/IwhLx1B5/HLU1mgpxvHIyWH6jXec1i+sy6kKlITJ6N1IkdlqFzDQNho6k92mZfzBdSrXQwNjCKbSpkrmYvkfLAcZ6N0uvAU1ykiqz9FmwCax5Nn5fyMebmkAlXreWzpT6NEL2SKXbLL7ABdZSvOG1enCksCAAOxBApkzCvAmaYhcSuO+qkzFQ7gysQEYtG4xCUpYza3VmDUBM+ybekcHrn/QQUnP85omGFHmFq90cVbP3kFe2+9CV/5+tN4Z7WI+OA2DDLbnTuH5sQV7D16AnWEkdk5ijeqawjmCxiaX8cnPv1pXYvncxGv81AGr42PhpulXnfdXYYXL6ZBe4NoDJVSHp16A3/9jefwwmtXcPLO2wTelyttXLp8Fs3KCn7/838P/f0UlbDxTD1PdvQo6NsjzWTvxTYWtezEhXOVhCgPLrOxLqgFaAZOtyM2ZPWVKTaashxgzI3GE8KVt2T6UWxWpUrzM3ef1Ob2BmZvvXMa66UV8ULT8aTk7CvFvNZovdbEgVsO481TP0ayWUY0mEE404/dBw9hZYaTRW2cWZpFZ88ozjZLGF9t4sNjezSfPT66H9XZJorVGrbvD2Pu2mmgUkYgmUYrNYh0rg8vvfSyOGws/w7fdgTDI0Nokt9ab2mGmwHHOHs2QSLh3HYAK0t5VCsrSCcCiKX6gEgSyUQcfX0pJRacWdcwnjxLzG6TiYcyPUI8qspMNsv73/DdUSlpem4e6zVTS9egBGlodLgknzZsk1ucTCKUIbEWh7JwQMBjahIc7nSkCaAKigFRlh/UFKDSujUmmSx4srOqReoL1hviLlKFh+/IK1Uzu6c8npXCLkN0epoMpNEgvW9swo0ZrMp2Z5GgKtHRffxAg9+rPOhT5C26A4SFtGTKenQevUgJn5tl2/Zs/Hw0xz9ZDbEarokQ3sLPnXxwM8f462e/0/WAN19ED/SvcsgDlXoIFHqlQoWEIqETgpkBv7QYGDykhuFMb8hzImZBtQ4SdrtdlJghNik93sBqsYhGNYCRwTFx9Hj6yRLSK7GwYcJO14bRtS4IsXAAIwNZzCyuSg7KXyNPnEarqIC4XmWAY3CzB+ZdxqzQtLFAnqbMXoZTWXEMiVnKHtS5z8kgJ8zssY7J6WlRRghYM1tZXC9Jw3HHUD8eOHqncJlezEyYRTSBudlZhBMhnHnnGn48NYdThRXks3FE5wvYl40jdmMCfY01NOIZDO7eK0Xn/m4Xh2++GcfvvRdFORTa9Roh3cx+VIK6QyIWDaFaNaMsSvjz5cjY3B1sleKSzHlKlRB+83f+d2wZ34277jiCl189hXyxiECjiAdOHMBjj31QHC++Zx58fJ+STnKjmZo6QlcdeIrfEhLwM7X8c2MTOz4YMSUucGXlrgHDcTvm8upAU0WHWSiziFhcuOBwuk8k3/sOkqYS04FGqlS1UhUlJRSiNalt/uJ6Xpkng75tdnIZA3jt+y/I76N/IInxwWFEt40insogHkkKr+d8MoOGeQOxrjEqChU+O12DCAJIWI4v3J+Wb0bHUn5OHEaK9oQsOFbWO11E8t+mqjiBf+MaOXEPZS5kadiQgbXINtptNp/tvKoV6Dj7X6uYMj2tBFRO0kiMdqIdTC3OCXNV44AmY/TH0fVTVZr3SkoMDzWDh6Qv4NRf+NDikQhSktfvos1A1aGlQ0n3xPJWoi1UhqmZWImuLUBidkh2sKrLKNvG5ir3nJzwnAGdqGyUbLMKzY8bciySlSKnXlTS9wgJK7NzDV0Ps+hZO+vjBELyNmLfg89e0JcbPTYxWJpaEXqzSk9sB94vmR5MdKIxxNU8JoZoTJmP33vyvw6IvsvsZ4gtfbUPUznNwKasry21FT5gAaJuFtc2rAs2LpCYjwlb5HQNozJGHdVmS7QbYoiFWkMY4sjgFmWITGnla+E6y9S/4+yyyiPJqQfUOQuhjb5EEN1QDOtlU3wWRqdyoKCAWCQ5uMmU3FJn+UQ7G1P//bw38hQHuOGo3KuxQ2sCSdPROd11wgFM3JjWmo4HAyhWKii1Oti/dSdOHLjFnNLc6ctQxGvhaXvh4nls27YL33nq+2g1o5gMtPDiynX07x9C7M0L2LvvFqQreeweyKHSDUm/r5Bfw4cf+zjCqST6iXPwNHQZvJFwXQnRo44dj4ZRrtQMtiAex/LGEcApI7ayuCLR03Asia/8xbdw5uICHrrvGKZnl3Hl+iwCjSqCgVX88R/9I52eTBB1Yqv6tgrBdye5+eIst5TZuZJKNpiGe9mhZsR0iq6q/HMdaJa4HM3j75BSkoK28gjNY3MbZxIZ/ffDt94l0VS6omUSKZSLJfHQeD2aTIjTWY7rywI/uaDEoljOk3rbDlGcmONgISSzaTtUyXuk3iMzKAka0ASKeCizCIqompUpM3tSS7pdNncY8Jx+ouOoMpDyf7pi14iTShR/hsK8st7z8/22MRlE+LsUUIImyMCXyesnj9DvN1FDeAWiuxhNxGxHTa+U75Z0MQawVquLlfI6VgvropQIxmLJLA+RCCp1epyzG28lskFPRjvjIcefYRWUShJf53SQ1GnNm7xaV3Wmfe4MmyyJCIBe4aloTEHRN1X8nuK7EQ+RpbA+Q/FRX5ZhdpCKhlFtSFVVzUEdF64pwj3qldZVncle166JzzgdjqJMZXRN6dj1+bFXL2JCGps8tt11k1LHWWqugUQ0ioQCcABV51f90bvu3QyI/+Xpp+S659PTXtqJFpybTbayqSX5/0DMvD50JrtsgBdDTxNjxlsGI4N1LgCa3EfjKNcq2gzsJlarNWGI+VINA7lRlUAqB2GnoAjZ1F9kMHUdcJ6QLNO5lqidnEpTiLNhghDMOsBNUMR4XwqlNoF5A4KVqbiOmS/v/EnEtdufSKLix5N6hF31Ark4gwHMzM4qc2GwYBZcqLaQDIXwiYcfsgXmBClYw144fwm5vn6cP3cF+cUYKtUCErkUov39mChdRbCxjhfzedx+4BC25NcRLZcRCwawZ/9NGNm6TaIGvEeKtFJGjC/UkvdNXMRzPrl4SHRluSkuplOvVrfPGRVRGYaLiXjRwnwe/+e//Qp27tiNu247jGdefgv1ch214jw++fEHce/JYyppwkGqldu4ocdjDAax38uMkNfAjp/PDiUyrA1EEQfT9uP7bJDvSb5hJCKOI7+f0yzcvL7kcSwQJLM5xBpdHNl7MzLptBSBPDjus/qV5RXk+vtNoNhNVfhDL5VJ4tTbZzE0OCZe5vLKLI4fP6Y1ZaWsTV+Iyyq9Tuf+pjFKl605YyPJ9huT3Bz9SF9xsJLIz1Ke6qJJuoqycc7bdmV7qkNSwZbdUcssyd0T3u5OT/56Pa8NMzcePgyG5kttNC6jM3leoicXWIixAKnv4Zhks4lSuaxny3VPO1rtZ72PDqqNmlSaGONZnpN/2G1S2IGT023UaL/AvwvSf6cknqfKTdmtWvNOMvzNFvpiCQRCXZBsQb3G9xpMWfdWZGsGc1LBnHo7+YQUN6FPkOeeksnB6/Rr1sZ03bSXiN1u0owq3aGgRmi7HVs7LOkpFsNnyOqDVYffGz5jZFyh9zqzRa6lDOMM/bRhwiAfvuvuzYD4lb/55obajX2ANTV8mbZRqmlHmuJwN0K9NUdlUiPDNomySJUPli5J/UYk3aaCBzvBPBeYlrPJkC8UsZIvY3SI0xJxROMxe/AyjRJFTSUzwWAGYGu4mG8xT3POoNaqkhe1eVhmJbU8tuYyKLfqUtdRmeDUvX23ibgXf68iaTCAdCQi/wl18XrMbWSyTXY/Opgm2ZlNGGJinTbyZZ6gIdxxy804sHu3xE2Z6zzzzHdx/8n34YUf/BiNVhjJyBjC6ymsrTSw884MlnLrmFq5gUAjgaH6OhaXlnH81kMYGhlCPJ1RpqWFwlIxacGDAdH1SoQZbmS4OowoSBETUF7TOBYnOYwWpWCDgCYtRDuKhmSf+v/82V9hcqKAxz50H069exULKwUUC4vIJNv4Z3/wORPHYDbjDIL9IWn1o00TSFRAk0E2/cByzXeNuYmIQ0mVm386kRD+ulgiqUaMuqJcG2zGcDZWhlotZPv6kegEcfzwrRYEeJJXSTdyVhZOks6vT8+L26BURKN498x59OeGFCziiYic/Dyu2mb56xSefUkmrUpXttLwyEYKWW6aMjyxVBNF6CDCTns4iJpk68lCaCPeApqBDmpoI95OoBzmREXbOUS2Ee7QyMveIwK0N3VSU/YiN3T7TBxkk0UhyMOqdiM8M6s1Ef6NWWcL7psZlvauu25i+HwuLPGvTFxHbmAAU7Mz4k9yXzDM8B4JH9TYCecVazzQDjnDgW06hUFQVDda37bJs2VZCtRbzAItCHnOKfcFr5plq63fgOAXEtnV4Q1FJDKtO/dz7i4pU1XBcj0e1zrX51NX1DFFeK3ltgVEshy4X0UAZLbnRvQELLnJGB6KzFg1befsWgdShENYHdjAx0fu7skQv/LUNzbEHfyp40F7lWCO2GyZlQ1es0fIVypMwGWQ1rhwXSPXkTHZHhK5G0iHIqjS5c1lFhy9yVfKWFkvY2xoqxjrnJwQiOxoBulYEFvGxrC8mpcohLn62QIg6dqcEHlyW2oty8ZOFSPpmKZKWg1mN/ZQlbEq4zMwVxkJF06Y7Hee4sQTnRuZWwz+BRO7mnWTHcwQGTgX10rSJgy3Gvjlx38W+eVFZPv78eOXXpHyS6sZwvZdN+Hc2TUk2yF04ysIpNua9a0nOggXWzh6953KJIjrsMtqsyu2Ifk5LEuI4VGElsGB3f5QeFNaidfX4rOlyjfpTy6j8wHTsvqO5MMEinOsKxTC5NQC/u8/fQJHDt6C2/bvwYtvn8NyflXNlf/573wae3eOq/TkOJ6VJd5cnrAELSEchrnRHbQST7oqbqKCz0gKJmIDuA2tmVNOibUUMIWXqRlmm45rjBgP51W3Do0im+vD2tq6ywTsoNbUkoB3djAD8lXmz/kKgNkKBZwbDU5CUN2I9ghVVMtlzayvV8vKfLz2YDoWx/DgkPAxPpvXfvIGTj74gDIKFpj5+Tl886lv4sQ9x1GavYFtw0OYXi5gyz0P4PVoACPszj7/qlScKzftwY+mp7H7/XdhaLmAgQuzGElnMX/1DNZuXMb8yjoe/tlPI1+uuu6pZYK1SkUYKQO/4Yq2tzjrvmPnLuzYswf9Izn0pZMSJWbiwOfmS0TrOb53XVh2Cx0GxWIRXa7vThvXJqcU/PjcfDaVZgebEEOTlQ7ZIDZxIktip2nonf1oW8sgEiFAGeqi0vC6nib8zHcai9B+wt6XqgjCI2EzsWcDkL7o5Paq203uYcOaPHwv8rlpt/VvnK4RFp9Iah2x8mDyUqiVpJBlv99k+3hyeFUl2+J+sILezS2zGyCThCKzHNdVkDZbgsfu7Zll/jIDopcW8uo0LkOUCZL7Ms5hQ91itqvV5pYyrmmsaUMoo7CRGn+y6TTutuRQpzlm8hBplF6roVxvYWllDVtGtiIWiYsLZTxElhEhDPen9QCLJarkUcWC2SEPvKDMhkhSdhHOMBRhnRUFxEqnpVNN16QXwfLbmeW4gE5cTGIUfLBdoNakWKV11m1O0rALgsJzC/PSreP5zM7a3MqarFB5Fg4mE9i7ZStuTE8j1A2hLx1R5heMZNDg+GOnhkTcPC6oPnP3sdtRrLEpYVaglgjZCKL3XuFCodAEcSRKu2t9i6Zg9+zzCmK6nMtmgGE25YO/3yD8c3p62p3YpG/EdOL+q3/9BeRXWvjoww/g7QuXkK82sTQ/hZt39uN/+fXPqrzmIWGNNqdx6ewM1PV3gKYachKrYNbeMUiFzTeS8Dnfqn6EqSGzEUNKrII8IQr+vpBRnOwg5NhZBPFwDFv6ByWOynfsFzcrkRvXp5BKJs24nplojZ4a5LKFMDQ0iGqliOXVFUm6kR9JWozUk920R7nZUIBMJs3dL5fpk8Xp4NAgao2CGaa3GQrDUiwvzE2jurqARGsV+cVFLCKFgf2H8ML6Ospbt+DIQA6jZ6fxxa9+FcsfuAe12w6hfOkifnFwN6JT6yiuLuMzn3gEq9OTePn5F3DTzTfjy199EqUWPbHp4ZxCOprCeiEP5phBMIsyigqFi/fu3493LlzC0uoq/uif/A4qhWVkMinE6TGd7hO+F4vTSCxqgwdM23pMqvqyGelCalS128bl65OoaqzVGqL6eVZXwY50BTiRzqaNZPidf7OnsqgqcF3/kAj1ZIvwKdokDPetVGi0Dzu6N2tq8HMiwh/jwaA4gHV1ruW+IoK1n0jz18770AFB21AOObCq7FipXmpUEAxGlUB5vUWNCrsONSsbDzFsZJmUDxMFr6MEgt31mpMnfE9T5T9/80lhiPzihuVJ6zcAS1u7QCtXSTbmYHStaac+f7mEt1TSGSHYfpYzhW7L8uc53hZkB7ijpormmSkF1qFiySpGhsZEaeHJYgIP1jnmdAsvjbL3wibZ3ucJGY4YlcAiuT7TqAdU+ChjOBPTvKP4kzrpiP05GogDcH1GwpfOVJ5pPzcxr9VM2Hm/VtLwcxhUPIue+kFzq2vmiRyNINLpYCiRRqNaQ7NaRzrKYNJBNNWPuaVl7Nu7D8OjIxgcGECbOn8RqvzWFSh4EvoNryxcKYKd1MyW+MWFrKPG6ceplHIdZJ6cBIo57qZ36LJhD3vwLdC4XrBGjLqDKZXYr75+Hn/xxLM4dvgIRoaHcG1yAfMzk6iWbuAPf/830defQaurXrWeB4OWBT/OERNuMNsI4Vwuq1UjQFks8RpixW76x10v/52jd3yOdlp3tf0Ig/C6ZR3KueZAEP2xpJs24PRDU9kCyyjxHzlXT3xL8EJQDazCOq1aTQRUjTGGF6farOfqMleuFpq305JgYGAIgW4Z+cIsGq0qWm12PRNIJXKYvHodU5PXsWMojdLkWezauQ3t6AhCQzsws17E1M4cvnPlHO6araA7NY1iq47Atm14a8cIZiPAzhsFbL20jDsPHMSVyes4vm8n8hdOIR1uYnDvXvz7v/461stxJON8xhU1PpjthANxjd0x+Xjk0UfwnWe+i/Fde3HzwVtx9fI5/Nbf/9to1KqSvtu1c48yo0q1pHXKNUWZOyYrVAeilUMul1OOf/bMWey6aS/OXb4sTE8lMSk3VFyXQgwTCkr1k3pjvF9WWISlrNHpfJe519m0UVLSRpVybk4ti7PLpIgxePGdbGSXNMliEyzQQSoUlkpOtUGHQA5t8Hp9U8nbl3ihFdNJ5P4kHsoMd4ANthYhlIggLOKlNI4j8Zxfil+aGDTs08cG7jlfHaZCDIgBQRysVD954oFNDPFL3/q6Zpk9TmTdZocjqnto6axvQsQ4gtO0zMoPmRvWYLJaUqtxogoii2r8huNWbH4EXIbYQqlS1WA4Za1GhrYIbCe3SYRPL+rIEopzmYrXFpTZvCAPjYogAtR7A6LLEIfTMVSJa7TYHDCAl9iI7157Fr5l2pa9qGtKCNEBwWzd694ZhAKQ6528keNxrJXymoaQUEM4qKz5kRMP4MUf/BCJSBKtTkPub7fffhyjW7Za10z4Bs3mbaSNv1MdRZeVe/4eSa7CXLi4GHhoSeCCh+gMNsm0AbprmD8URqleU8DcUDH3hNZgQCZMDEJM12KJFAbj7EAG8M//j/+ARDCHk8dvQTabxG233YIbM1NotWvYtXcnQM9np+24MQsKyjsRQ3YBUYeISXhJM0+eG1RCbmzcn3Wo7VWx08rDzDri3ISGf3EUiwu8j7amzRb2bdmKNnFgBnqVxAa0e3FYbjiZqDshWpbGDJwyTeIkjQ5LO91KtFGtVBBPJqScct99J0W45/eTllIsFxBNRKUe1OrQy2ZNohLvnDqNRGsdpUuvo9SKYNtNd2I5X0EiN4joUBZvTkzjha89gY8/9kn0xbeh1QqjeWgMM0sTqF24gHgoh+lzTXzgxA7sSe9FfXYes3PPoJxs44Xz0yjWo1ImoocQhX0Xl2+g0zC732gsiKtXLpmwajuA4/eeFIzxG7/xd8Rh5LUyKyQ1plYuOQzfcHSuFwY7HVCu6cWZ76X8qt4L9yjXnbxaknEkGUybNcMD2ybVpaYGTcKaTcTTSeeGZywCNk05LV1r14FQDIViXs+TAZ2HGp+pdbHZ/a+KG5lIxuXJznDPYESElQGx0SI1K6ZsUE1Ulf5GIeLBRlK5OuTcB522Dsoqm7fspTsohpUg1xMrEH6WVay2tzzWzMaSJ5unQ5Sp7aIRZIwAPtFLzGZA5MZnUOAFccH5oCitut56nEbRPiB6jTaHZYga4oBUIxEbIdKJdiDO0a82lW5oDNSSeRQD67JK5m06BTgJ4gfK+TsiCJn3sAjh+iAz1mHHkB3KDYvDzQyx1SqpZK5yMWhsiRSUoE4YywptA5oLl435qEnjhs2JCzabdaX3UiV2GOnK2qqNJAaDWCqsyuuj3WQnLYgI527vfx9K+XWcP3cZt99xXKrAXMCiFfScVgxKLMklcvBTVqXC1AM2mcPgx0CnETlP6RHH04KLQGwneRYNBpUhqlxxs9s6QhxJmgFRnfZoSHysRITYYxCvv3aeEiX4hY9+AJlsBgtL87gxt4J3L57DiQfvt6aMI8Z70jUBd64T0a94CDIIa4rBlKytqxm2DMF5eWzMkvP07tghy+xRJPY26T1tNEMBUSM4CdSqVnFw53YE220USmUFM30WM0mHafN+hFGGCNXY9AQ/k0IFxVJJWbh0GGMp1xFnsGjh3uN3YvLahJTZ77v3pLQ0p27M4vvffwlvvX1GHeFkMox//oe/J8ji2qUJzJ0/j3vvuQuV/KL4jVPLVVy4MIGhyCG0ghXk4rsQLu1Aqi+LamkF+UgeA7tbOPP2WcTz+1C/UsXKTAWf+Y1DqLSu4trKj4HBDL72zCugJQCbhsNDWzEzfwXdTln48dLiLKqlNb1Pmnh9/FOfxcpKUdS03/vD31ag4DPIpNK4euWK1GLorkjPGZGluYa8V3M0ouxRXupu3Xs/ZConUdyk1eX0hx1anGVmQCP/k4kH8T5r9FF41jJAmqHVWnU9X2GEDq5RqeoEXjY4zG4Mr9qsIhEwP2fKgDAgksITjcT1jrkfGVCtmeS67IS0WCkJ7w/apIqI2WzOdsQ5bDc2nRy15ukn42g8/H2qHh2fkn+fDtHuvuvm87vvJWZTILa3O+SbKFaC2rHuyy9mLBFaiHaaciOTNaD3G6YCCoF0us1xw1CJS9mP4V0Z0hPaHZQbnFZpaPyt1qLIQR7bx3apFa8xpZ6S2dRvFAfNW5adPpbRBEwlJMnScpMUy2uptQoYTkZRFV2EgXmTlS/6Tg8xW/wyN06kbhWDPKc8/PykunvWcV9eW9WzYP97pZjHeqUi82xGBAaFn7n/fYhQXcfTs13mygDnDxV7EpvKIdKlcwHTsAYLkgrQzuWQuInURNzUR6+CjGE7XeFuFD8QCE7Kh1X69mcghKkbU1JFCUYCSMXTxsd09rBvvPI63n/ffdi2fQteO/U6Xn31LeQGszjxwP0I0Lyqp3sovDMMxJk5+ukI59PssUs2uvjMytWKMF3iRyITUzXZ2bKKxK9/szXCiRcGBX5fXyyFtUpJ87h9OiGsI635Z3ajI3GnrMMNbBuRfENiVCL60maCXEWHIZsgcUcGZ8RFP/HQQ2iWKigVVxFNZvAv/tWfoalpjg7aDa5nRoUGHnrgJD77qccxO3ENlbWv9jAwAAAgAElEQVQiKpevIR5eRyCbxfjeh1G6lsTclTbaA8uYPL+Kv7n0bRy9425MvLOIn3/ol5CLtNCNFxBYiGLb0B5cfKqM5q6zGL6/gKUrr2FwRw7neQDNVLCyNi2txHorhfXimjQl2aCcn51GrV5BOptDJptDNjcocZRf+7u/ilsO7gY74g3yBWNOaYosi3YTCytLov9UhOE6Wo+DxJghxlNJBUiWsdxvaQbBDv2GqLK9SbPyAhOESSTWwYkWKg/VzdmvXq8iEIpLjIHvnzJ4qgglIuFd9IyFwkBKTJkZZpqyYR1+Dne1WfD69cPGipgLbJI6sQs2QFS2kxESTaDerus9G6HbVbFuL7OzbZ9tSQ4DULDdtc92ZG0eatyVDe6edgcfu7+3ZP72N4UhSuChh3HPaE1Jd68SwXSYYgtx8oAaNU0WEDNwQ34qd7nHBLy6TeTiqUxxEsyM2m1J7/PnOcJXqNawulLEzm17kIywZA7rpi0osotsJIN4nDOUJkveYieb16n5aT5OC1jCCshvbOU3AiKnBGzI3CgbKo9d+a8y2uks8tqVcTkCN08utfu5gV2mRaBe3V8Eka8WsVoqaeKBUzj8u4dPPICgRDctEHn8QvTdnkkTZngbJ+d/IyAqLjpMls4r/H6SXxXIXVZoHX8nEaWmUBgVGf04H+wedgAvSAFRixdIxBIq+2VKhQAuXrqGqxfOY8uWMWzZOoYt41s1W2sCvTZloHtRNk1qUVufx6NFqjZqsNmi1H3z+zmvTOUTqv9EwhI+4IMkr5Lfy0yOh6N8qQOQf4oyD4ljZJAvUxaujmQASEj6N4BKtSKcKBZLGnbsSnRiScyVi9UqytUaArRcoFhBNIpUIilFdOIM7BqzQTOYHEa8PYA9O7qoMqO/Moevf/s5ycWxXcasn5MpkUgQn/9Hfx8Hd45janISy9evork2CxZ9W1p3Y+qFUbSaESzv+QmeeucbSAx1UClSjT+JaGULPvfJz6PSmcRa9Bz2Du7Fj//8PD7xtx9Ec2wO5elJzF16C6HBMXz9hdMqPUnopjAvM7JqyQRig2SOG3guRkMq04el5WUMDvfjj//k9/WMSEdhyW08VY7EdTA9P69mFc3SuD+YpLDsZKeVz17wScicLBkocrGYBH/D0ZQFxKDDqF0PQcMNzumPWXylbArW8giK0inTVQSttn5/Mp2yktx1jHmo8/1KxovvOJkQMZuQBw8xNlht5M6wZHWAnbm8nBpZtpOGQwiNRHNWF1JysamfWs20XFXZajbaKDhs6Gk7ynTL/MfVnwjbPqlzsrTVwmP39UyqMEPk4uGNUGWiF0+k0IE4fI7vxg/MxmNa6CRTSs9MQD5TbOKM9iC54ZnO80VS9p+nc1KlL6WzanJl47RKoVrH2moZ28Z2iIfIQOQzRJXMoSAyqZgx6as1+edK1YZPw3kIMyT6gMNssN4uYjBBi0GW/ky9jRrky1bDQKz9w31u3WcDjBl2vHmPHpw7lVi2rKyuahGxibFeK2NpPc+kX80T9p5ZMquy9URW1/bnPLUvX3WdJD17Bj0rRjd54jNE/728OFo2kPDJY4fblYvJ9a3sHsSn45x4RAox2hXvcSSw8vXa5DWb7khGwdF6BkQHy+pdMDOzaycHjaOBfC484DgPW9+YVTaogRJorpTntbmAqAOJAbNZN/qEw7J00juyrDJFB3MwIHL9EPtkRkfaC6ENysCVa3UZkrXbdQSaddcxNJWcVsMyyvmlJXlrp5MZw44SCW0SquWIkhIOIZtMszNAyRE1Cpj9cdO/9eISPvnYrYi3FxEIJPD//qc/x/RCEc02dRhtM5IzmE5E8C//5J+gUanj7NkziHY72DU6huUr1zEaPIFTPy7jWze+gIutK4i3U9o/sVgQ3WIGH9j5adxxfAxT6Tfx/FPfwJHDtyGXi2L/wd3IDYygvTSNUrGB1WYH3/rGaQnVtrtVJKJZlGoFZcwUZVbsdyOTNkVm7I5P/MLjeN9D92p9VOk3nsnq+a+sr6HarKsjS81Aiq3y+ftg4NcZKT25wQHLnBo09CLGFt8YK+mFSzwW5/c23yEDomTFusR2SXOy5iCxwHgy6cpUMg1oOUpR1qiqK4or0Gy+6QI9D+a6ICrjBGqvSsXJTOWNlmNKODxoqaakVpxsNgijsPpws9cUjghZaS+MWuIVxEPtey2JCCEcC2kklBUqE6THey0EGBBlD8nJATemo+xJQcNKSp/R8EVkRHDkKcLgabw5fwG0JbSeo0ubW9YIKXPBinBtSjGS/yLtptnC/OIaxga3IhVPqnu8EcWJaYYhawE+GDHhQ1HnMGafIeabUmULbkrb22UMJEIqyzVo7yYZtGGdMo7hIdbd5IMnL4rXxXv1hkj8/yVz5Ujfy6urxnsDlOHOs8vcDak0IeD7oZMMiC5oOaUg/izVoH2wsKq4KyCcDmZK+9V4sjzbY2E+46XcGgMsJyE0MWCdCF2HGhWuKURrB/qrGCHXDiU/zM4/5+bnpEBNDJFFNktsW3AssRo2f+omJigcwHKVC4VQJ0teT+ERPhhwmZ6jCPE+fIWhE5+sALrrOR6i7o3NLteE4cnNUpoCHzwMqDIkLJSHbSaDDDuGtFLwGCPtbsULpRBxFYX1shoG1O4jgN6vxgJxJ+OdSeCIAbEL9NEIvkZ8iZyztkQV2FiJBtN4+XtX8Ngj+9BurCKeGsXv/tP/DUWaBUkxyDm6oY2HPvgAHv3Aw3LdW5+fRbq1jlS8hsTIQfx/f/0qTs9PoRWNI1ClpUQT5WAbu5I78albfwG53Xn8ZOZ1fPYXfwVXk9zGEbSefRHzyzO479A+zF8+h7G9Y/jS169geiWPVLKCZs3RltxhQ+ycro4tNylDnUNCDfFMBH/yL/8AtNHoNky+q95p4vKN61q3xEsD8SgC5OmSo6oKSOmSgpnoOcGAKEhRCTTw8Ey6eBl0tqDG+PD4MTMzzo2LxqZpEoqpdKVTSLyW0y06szsdHYqlalnCF+LPaqQwoISCIsusesTmAA9dZrC2JxUUpYRvGL93a1RMiUbUzGEjk3vHa0F6AVjPe/QsFY2HctY9TKsPNjRN7ovCF+zGd0IcQe3gY70mU3/+3ae7fCiSFXIiCrakLChu3IzM3dtIMtoqRuvsMiqGxxGZWmij2MSKnPMCQY3RRTvsGLP72JSwA8ubUquFqfklbB3arvImGoyoQ+i73Oq2MbPUtbiMTeofRgxmuepLdstUu6i1S+iPB8UplEm8ghxPChsLZIfT04zUZGEmEIqi2KqhQ5+GHkKncC+OqXVbWFxZsYYPgEKtgqXVog6EVpBUpBA+fPIBm8vtUXsR/UgHgWEs9oKBZDyOcpVdWN6ZI40znXcWkQKA9VkmIkZcyKuPb4CDroTl4qEYQ41G0Z4C44IlnxkPgbm5WZ3cyVRcpWSaCs49wVveztbRUUBl0SHhixapK0bnESdTpXpLAL75fHTVtfQlszJI8syoPVmvqRRSZ7jOZ26bkM+Kp3uJZXQoiCrpOQ6fymQySFIottO2gMdJB6k1WyavspnCsF7IuAsZFpnplHXe2e3kwRoJBJCMxyRw4CsIYUtUGOp2UCz0YWluAXcdzqC4XsTlyTl85avfRaNFLqCDJygW0qniH/7Wb2IgkUB+aQH11Rn0p0L45svv4pXrecmqdRthhFpdRFk53bYVD3/8YfRdX0J9lsK+WzE9OoBiKoedAzncXW7gyGAOc1fewuLlc+iQ7zlwM5579V3cdNN+vPyjV5RwCH/tdtCf60e4HUShXMPw+BhuXL+GgdExrK3mcfc9B/GZz/6cMLfllWWU200UmjWERI6OoM0RULkcAqVKWVYMokq5podf65w+Ip2u3mGGFZBykA8u/FMTR0xqOA/M30YmiBRvQqBSWDNga9h3tPn8fSnjD2eVtRKu7aCfVabWftDkBCXa4TQMKCri7d4pMkJ4Rg0U4swhJKRub/ve44q8pI2Jmh6Tex2M7ve6ylnYOa0IzBuKa7GFn+0Vd/jit7/ZZcfKVGY2R4J0oqtrbIHSSs2gLohzw3Wmm2ztKyOxzqnH/izrseyC2QgxHUZ2lhRUimH2UKrWUO90cfn6DHaP71FA1Ayzo/ywXCWmyT83y2iXBXiMTnOhm+RxBcRWCbk4jJ8U45iYzdwamdjcA1XaOd4bf1oBkUY3rivHAMoTjum+XnQwgKWVFWVNJHEXaxVNHYQCERQbZSRjMTx68kGboHG0JQYLP3Loy2DeB2EAWZfWyTXb7BpvYIJ8bq4zzqkMzhIzIKqc9Uo8PW5oDNASd6iaxmCv4o7P7BYWFtSV5JQLHfriEmM1RRxJzDvbRg9SW4PSnP84qugPEGW4bmaT0IJGJTs2neCfKQ9AYlWcrfZK2hrQF7fTSiaWy8zgea3rPT7g7AjSb4MlNDulmhF3lB0G8hLVkcSIsNEuZqJxTiwJ6yUHlbo1nK01wYYEXe3Y0Ndz5BqwDJlYIQ/T115ZxPGDezCYXQN7Kf/pi0/iyvUZHD50GK+9+poych5YJEL/9uf+Adr1qixCX3vnPJ77yTk0wgmgDsTK/J0F9O/sAz79PvQV27iz28GdmUFE+jKY3TGOL7/9BrZPzuI37jiG82/9EEeO7Eel1MULL/4QOw7dhZlCB0eOHsWbr7+J06feVVIhG99AWCUmsekICdzFGlpR4nFdlCuz+OM//l305/qwtLqCuZUlpj8k7yFJ0nKgi3DXFJ0YEMlLVPIi8rQFMJWUHNoTVk3KHBMaW8f+4NHadOUsMUZSWLgPuJ5KZY4yWuXETJLQlhdoSCdTmmyjELP1J0yxh9/LRpfYFlQo0rgeLz3SI9dlE2iEUmKsxJjFhrhXI6j6/exn0gPGcPCz+726BUYZ3HQP5BpmAsHkpcHxVHTweK+4w3/+9lNdcbTc2Iw6S64GZYrNTczsQtkUIG9m8cf0Idbh9XOPNq1ArMeyFY1VcSOHQ4i3KcsTUKlMOSKWTMQTZ5bXsHVwG+zhbWKI/FyeHvyfD4jKUlwwMKD/vQGRL7LcWEdfhGk88QdSaDZnMlWWir9jeJdwMt5TIKwMkQRPXx74rIgvheXbWnFd3h+S0arXFBCZgZaaZcTDUTxy30kTb93oLjuZJ2XK1nQQz6rbUYZYrTcUcJRru/uy7qsZ7IgGJS8JwgCWITJ766XwqKznyFMsgnKVai28b7s3K4ONzD07O6uAyADBJkcmHDf/DJWyNi/sxTh5+aGgk/cnL9OTqh11yIstGM2KEJ3vajvdQs6XKrtsaiMycBLU92o5bA6wSiA5n5UG450X32BAJAbIJgstbBkQ464UZvZInNsLF5Byk06nNzAvjxMTM5WZWJAkXQoc2KHOa2AmLN5iIIxQu4JueABP/tVp/OpnjyLerKDTCuJzf/BHSKTSyKRSuD553ZG/Q3j4gx/AYx/5MH7y9jv40lPPokTpqVoA0UoQoUYTY6Nl/OHf+wxOD6Qwd7WIRwf6MDu9gFYghL7RMXFAb949hNKNi4i16vjRqQvYeuAEJicvIppO4unnf4Rf+pVfQzQUwsz1GcwvLGB+cUFZdoBrWOToEMrrRRQ4fdNtKOHYtWc3fu+ffh4Xr10R9Yp8w1CbqkIxFBs1RAM2BMB3LHGSUAiVUhl8ntzXbKzIUoC0mw6rMVLaTS+A71iBkQpGkvsz1obUkGgylSRpOy7RAQVKqhNRqFmybmYHyjUZjcZF3iYDgmpHxEYleu6SFJlEUdo/Ri6oJVaqVuWjRG9y4xwyiCWIobqmp4fX1AB2FLENuM4d5NqPHWvCqloMdKVpKn/5NrmvIXz0zh7XvSe++21BVvw/zPr4IQoiGramgrSVzaYXB2TSBExJobEL1Bmq6QSCon7G1Qm9EX/jN7IT2w0gHA2iSIEHdoM5y1wuYnp2Ebu37kU2nnIAqJ34CoKurd7baHlvwHEEPavxxcMrNdeRY8bO0l4xxE43f4J4fM4/TGYjDIhaLASyyefzSsGitVi5u1bIG74JXnsDc6sFBcRmt6kT+TE2VaSz5mEDBhUeIk7g1gVjr/xDWhCLeM5J+2tS2e/8SXgNLB+JkzCb47sQhufej88omS1x8at72DItPV/m8DkSn2E3lZSpxWIR6UxawruaO7a0zXAj130nlYoD+MQbZWbuaEGbpYdljP6g8ZmGD8IKsrK55Iim03Ik/sPyXT4q5I86Ko34YUGp0jDr4PXm6J9CkjzDmioTI+t6jiw5WB6i4ffTqEvPj9fUNgyTAZnfk4knNz7LHyS2wYkb00ITKBc62DaQQzLQRDKRwss/fhN/+dUn8POf/gy+8bUnsbi8hDabTl3gf/i1X8JT3/8B1psB5Nc6iFQjQKWAZLKDz31yH1K5UYzt3I8yRWHzVzE8tg9zBcre1TCcjmDl0hsY3XsQ/eO78G/+3X/AL/yPv4ZvPf0dPPm1JxBOJpDK9OOPf/+PgHYJh44excT0NfT3DZv8IhODiFlohIKkrbSxula0w0MNrJYT940g5LByHubET/lvTAZYcQiOUeUVlDIOsfsOlWfoiklqEpMcJguU4pNCvWGFKq+FxxMm6ej5kcRdJhNLJGqbTpFvs5saUfPQNcw0005Sv4jAAXTCDK5ca2RqGGZpAjHmte7fF/+OV0+vIga1JNcRRUHEN6Rtqq1HHxQ3Ysd/peBllSZn/xOEEwJtCXQQ/39PhvjE957pbnSUHIvaXwxfQO+XYdY2L0u/ko6wAzPL5gmMIG/ITmQLpmb0Qg+EUJvKI0msl4qoNqw7uV4pYq1Yxkj/FmQSaSPSupeg0vmnskOf9fjszQdHX5KyzC93ShiIGs5JRR2W+sxAlBGKH+maDlIoDqmDSxVe4lb84mblyaYxPer+NY0Ptbq2ZnpynZYw0MV8UeVYo2vGSh++734zqWen3nW4ZBHp5n4V1LWZ6eGbMP1FFxA3SnqHvKj8ZIBW/Uu5Jnvmor04vHZjgoiCrSyPSKiXOIvds0ja7Oh2ulhanFeZ1GI2mYiJcMu/F7XbRs835rw5SRIi+TrGgGhluiZMnE6lV07We3XX4v/UwnSCnWySMEtUN1/nE0UX2E02Px7CBRrtk0inbWh+DtcBsWpWFQTB/SinL4dkMOSl4rk+zLjNcdLIL3MdeWKIkRiq9dqGniTfgYJnKIhULIJKzYRVGYQHUkm06h3Uqx38x3//H+VpTZvSieuTGBgaxKGbb0GiL43cUB8yiWG89so1vPzSG4hGKvjcb/0y9mQp3RVFoZBHZH0WhdIChvfdJ35kFAWEWlW59q0jg262H0Pbd+DJr34Tf/3VvxT/79Dh2/HP/ujz+OFTT2IkHtYs9o7bD2N05wHkS2WJt/YlUiaFR/SH2Re7upzvnp8XD5Uya6qseIxHbd1TEIVakswEpTwdJHRFapvH5gPCW0lwpykbD8pSlXYDbg25cpkwmNcaoNUDrU7bjToazsaDe1Gfxz3ljOl9409UGKlENRVI2cm3SsarCNme9PvAcwl9NUj+B6slJjcZio6wGUQ7BUr6STrIxFpkYeF0Qn1jhbHNpmEtIBIj4iBDJ0hONEWvQ/h4r8nUE899b8OG1KYzTAhWGZeitUVFmUpTsZcYHAnZAUobmFKLYXPmweBNtTVtoUjlWOK6bipqMKBQ5IFqFy1ML62iLz2sTaqxGzeFIuxQAdGiv5899sHPA8I+KBqG1UG1W0Ya9HDlzCzvxU11OK6isLFeDCIaAVV4ZYtI3lyY4pV13TszPAX7Tlv8L04JUEqFyiE3Flc42o0mmgqIj9xzwuGZxqM0AJ9+GNb2VFksC1WqbiekxkNirfTlHO6oLrcPenzWxkxVmq8heVf++2dgpT+7pzGNofGX+4zNaDQ0gKphdmHO9OnCET1nYp6bAZHPg11C42nx1I6QCB82CwETe7bTmJvCT/rw8NG7dve2kXl7A3Rit7JUcN1xiVPw9xh8oEkCiUFYyc4DiM+NPEllze4k5mbldfEw04SLC8K++8nupDaTJhuC8u4RbSMYRJZzr5Wy2aE6lz/hqkHImY4Bkc0bw6tDCDDbCHSRCEYxPTWNdD/J0BlEu12889rrOHPuAo7dcQzLc2WUSwm8ceo1/Pr/9CkMD8extrqKcqGKdDKKRJ1ztR10Yyl0C3OI11eAZA5943vx1PMv4mOf/TSWajXEo3H8w//1H+Dh970fH3r/w2gUa+iuLaKzchVvvfkWRm8+jL7xm3Dk6BGkcynUOkENBNAO1wj+7qBht75Rw+SNKe0Bdna57gkfaP3Kf9ze1aZNsO0vsgQ4W9xsN8C+nBoiGy5+pnYusVfHPPFNPWahbMBUzEltg1/q95fel9a1Yff8PxXBUhEkQ+ZkSXyUh6RR6Dbxd1VZPf/NWf64xvya6KM1AWk+rqTWz7sBCq5jiYQ4upy/ZsNCDdLxMYyVXb1tYxrvmWX+q+99T8RslpQMYjy9PUOdXB2eSNooTqSS98egad6plq76D9a4HrEmlmNsDHBnOVc2ntb8fmYd1TqH+9tYKRSwsl5BNjOARCwutr58JVxm+NMBsXfz/fcCYrldRLxVUflD7I2tehJ6eVJrQTiaCwMAPSGIucSYpThPZRlVuSkXPgueLPzvQqGge+GkDoPDtbkltCjjjgaSoSg+eM99fgbGmlMsE7nRKGZApj7FK90iYinH8UVmbWweWCfOnLq4cUUj4IslwMZ34xoXnAQwusxm55SfZSVzXRtAckg9AZ/vY2FlAWv5NYSiMQyls8imqA/YEfWhNxirxGnZFIK4ZSpHDAKw7IrX6pRrWjYpokDrShbdBy+ZZGzXfdakjSMN8954qDCTkJoyN3U7JNzUE3GTsYSeiee/SrXZKazwWtmQMw6p0UlSqaR+nwJiMKSAqHXCgBhPSpSY+BY3KL+PWTqbPhwfa9StlCQ0QJyKjYoOtSCbXaQTCdQ1bUXJuyDeeeEl/MWXvopf/bW/hcvnrqBVD+OuO2/CwdsOYmx8BwrNKi68c1auepMT19Btl/HRDz2ukdXW+gLm1vJIDg5jZM8e5Os8vJjJAf3xBBanF/DaD7+H4zfvwkAqjXqlgrX1EIIZqpeHcOXMaTxw4m4sh4C9h48iEI8r6x8ZG0TIWOo6NJn5Ep+bnV+SkALXPwcDGvSo8Vk6ExNHN9MBTQmsVkOHOYnKItKFwiiXyognTI5LeaObWJPHDrUNiU10Wqg4wy+/5gh/0Da2FwZSMJZkf0tCyCmO6rmZaosl9s4sgzWqjxgSrvnJd8lGJH8HBWJlbiagmFYKph/Kr40RZFVmTj/TDYl4SwHulwTXYKsucRmKrfzCQw9vijv8xbPPKH73YkG+lhdD3Ykj2DcRL7CNy0VkpRTBVzYGnESUHxnT9TrfCGmVWfRmIGTKTQyEndGFtSJS8SwysaQJSPous0iWFox9gPSUll4c0CUSLuXuoNYtoT/EBU38yCxSdW+uq6YyUoGROo2mC0clHJLQycljmU88g59pGIh1zNcL69q4cZbEgS6uzS6KG0bZ5GCzjQ+dfMApwxir0NJzzo4at5KBnsUcg2Q6nlJnTZ14hmJHuFY5z+sV5macLWYCPCF1vaSqGIxj00AkroYjAqoZgIQZufvkYpcMU7uF/Ao5lMR9yfhPq3xiOUp+o3TmNO606d3Ld8w1wPfEdybMkHOrGocKqIkkzJIbTrL4m1xVxk/fiOstpUXbUEfT+GOa45YIq7EWmOFypIxNAJLFvaivOpaccolGUaga1cmPh3ETEg/i5zBzpLFRgxM7jgebTWfUhPHXoWqCAT8eN5VnjUNuipQqyEqH1UyXBJ9wSqbZQF8wiC/+6Rdw5do13H/8ZuzdvlM0r8Ftu5DKZDE0mNC1JfuGsbiwjNnFKRQKDaxXS/LCLi4vYXzHNizml5HLjSLV14dsNIbXn30Dh266GcXFS0iGOnj+RxewZc923HrsBGrVojD7/Pw0zp15DYFcDCO5fsQGsrjnrnsQTqRxI7+ObIo6AGxwmMI8K6+rMzfssOUedpAWcVzpILpsz5eZUY50BBkQHZ2N8+nedN6N0vqD0090kV0bCRGzN6mt3n/3e9IHKR3gzi6XmgKpeESqV9pfTdtffPYe5/c9A7/PedjJq5mHPydXOEroIqLxd62Z6d8zP2tDoMJ30zluqq56SDgmZ7ebrAybDXzqwfdvBsSvPPO0SmbfpdvgJvWkrN6xy5/w/GmW7h7P8mly74Ow3+Nmh0kS1aYhX66p8q9Ghn29hRuLq8gkc8jGkhrtYpbqg6JG9/47AbEXP/Sfy1K+1ikj1a2b6obrKuolupLZqAzWVdWDJNeQWmkdywxD5C66sSNRdLjEAtCkipS/o+Y9e5EeK6EoAuGAcKyTx44LVzFDJucfoUC7eboKriN3jp02blTnOibMUYHbAp/OFAkncLyQOBEzKtNDNG62ySgrCycuqKkhlvKkyrhRO/f+GPDOnjqFWqWMI7ffCioSspsXoKkQeZx6Hk4dhBmsvLCddQRbyo4IzmBuQp9hBUSJK4g8bdeiCZQAJGjBhc6MWuWpH6t0XT/+O6cjdB/iQnqFHntWmXgG65XSRhPPB0R2fQu1IloS1DBsmmuDJRgzSD5L8TL4Wx1cwTJLykG+W8rmTJATD2yM0vSM78NBBk4dnVgdsV1/yNjB0kE2ksSpl36CB++9DZOXTmFgYDuuTC0iNzyKdq2IyYsXMTK2DaFIEkcPH0Y7UkazGUGD2TI5rgggm0zg3Jk3kMpmsW3nHuTnljFz9iyWpy9gZGQMfSO7EQwM4fDB+zBxfgad9jwW69O45dYjmFpfROK2W7A4cRHNF55HdmQMwegIdhw8hOEtQyjWa4jHSaxuK2uaXlpAqVFTs5A1BR0KSYHhgc+sXVQlNUoDytp48NbaHBHkPHPd7EGdYgyrLJbaWluyko0irLXSVkD079/HEF/BeBFwjfcAACAASURBVFiDhzHXCX8nryEiCUEOdwTRojey2+Meg7TpEquE5Pjp+L/cjxmO+lFLoUV4yfcrLMnxQg48rH0M8c0+VoS8X1mRirPcQJOwXyDwXl/mLz39N9p/fvH6SOsDmm9CCBPQTKEN9pMwy7rKZg/t1JYpVQ9Hjl1YMXiEIxGPDAvkNh4a/Zm7mF3OKyCmIglNcPjILnDYZYi9N/fTpXJvECYJrdqpINWtIZpMuBEg+w7dh4P4eZ0qIUgSJmmb85DEDRmxPImaXWoqkTgwl6ZYXDRU7OUyujw7g2aThFFj1588dodmSomnyA3MgdAM0nwmvHdmc1RwoTVAi7iORgUd/uoCoa6SpQADNZsurbrKNmW5zMq90o3DG/WSXRbKxW+Zo3H+fNBZnF9ApV5WBpZOUHSX9B+6rJkyiZVT5gRnlYDJOBEr5by6Dh/aaooMz4kDCxKicvCEd4C4YBU3mqiM1QVB39TiJiQ0IksAHhQsfzhJws+XPFMAfcmMvKF52MrqktLx0ZioSo1uE7W6Tc7wS6WSU2riqB1HRL1vNYMmx8VMYszmarW2ON/KLnMsglrT8E3jKBos1GaGyxExyoMRuO90MdafQ7gVxsy185g+8zbmVlax//gHMTayFzt3jKFYnsXs9UWM9+/AxPkVtFqLaMXWkUhmUQ23sHvrIObWVrBl5x68e/pt7Ni+HYtTK9iajiLZLWFueg4rpRAa4QEcGH4/Jt8sYd9tg+gOVLBYv4x6poM31+dR2TWO8T27sO/URcycu4yBdA7V4jzSqQg62X7sOXAUowyUgQDWqiVMzc0ak8BBFpIe0am8qcAkbL5FuCVg6tcsV1l9u33Ad+v7CJ6SxkMxzIw82EahYXxRf/D5oOYTGf69115UoiCnv6CyczU8HE7uS3KS+BmwKQqrxIRrikr6IptH1WWm4jeBYK4x3+zzFZ32iaB3o+LwTzYZwyGuJfOhTtHCoFFBJxgV4+Kj953YzBC/+DffEoZogW/TdnTz76wGVqBj25vYW7uJmgRhLePxGabfGP700QZyShXdJjtMMRRqZSnyVqp1lJpNrORLSMQzyEiFJaLSktxDzTX3ZIcew/Kb4aczRDUkWm00Ag0kOpynTKjE7W268Ho2TkafZjOAMUtwhvbEDH1zw98XM0cFTMqpC8gO4trCgsn2y1gpiPuOHreB8h6TJx4iLJltXIpEVrNAIJ7Kl8n/8AeOlfHyW9Pz5svkPfP7/EL0ma5fPHov5FFqnFLT7vocf8D5xXHt+gTKtbJEVql2k4iTe9YVYd4HA/+c2HDgPXqxDuru9WKSUvxxUlD+Oekkd8K0hEb8oD3vwTui+d9B0J5Bn8HGz2KbMIE1TthoIE3Fl8wsYSkmoXKPZZWDPJSRMivgpAdVj0QjqSCZYulqmSdhE4qc8rlKnoClEp9vCEgpY6DfzyadSb9TXiOm6tKudRCuVDF9/Rruuuc41q5fRyybw1ogidqePZg4exWRqevIdCI4Mn4cofAg8iUG30VcmH0DnXAZcxPn8egD96DSjWHf8WM4/e7bSixunJrA8b3jePO1H2DP8RPIbdmG4YEdaE1EcPYvy9j9oX5kDq7jzNtnEOgHBk7ejn/7/LN4NLsTt23ZjgDxcVRx+Y1nFeD2n/ggBrfusPn9LhWpW7hAQQpi3s7jyJOtvWACDw3NCMunuYNS1Swq1OzYGF6wfaiVKR61ZW4xzb2zQboBAW4cjGp+OQ8U7isayzEh4Fe0w3KWTcKgyPuEZ3ioincbNboNf95zozUuyyYgE6pwGOluANUuM1zKem2a4PXCNr1Jk8yyknFpL1hJTVaGNXOIsJLE/7H3iDt8+6kuT4WN7qS6etaBUrrq0mojNAfUneNMaY2nv6wCvGfw5qLrzRKtyDOHMoLTpWYddcnLU/WmhbV8GeFQXFLuHAkTzYKbjqm1s7T05lK6FhfI/psBkTJPDIbtChLppDK5zezQuqW+PFRG7BopfoZYkyPOQ8RvcH1eOARaG/L/D7KsDoZwZW5OAVcdTQRw7+3HbfbZ0Xd8UDIM0fyl9bu6XWQSSQUQb77kMykfEHszLlGcXHnoA6N/BjokhHcRk+HrpZyRGWX5QMfroILKwsIsYsm4pncYECnrVRePdJPsrgDL2U9OOJDD2CB1hhmcPTcLagFl8vw5Xo8aK+5J+yAm7pjjGqq8t9a06el5hzWV32bLqVnjZkfYJlXTGRCZGYiqw9loqofHecDZsxBH3R12pM+Y8olNZDCgOyaRfoaNPstenECwfH/Jo4s6nqp9v/HtgromUneYIaJUx5Z0Ehd+8iMszk5gem4VI7ffi+zDH8LZWAMDnS4GT0/g7h2HMPdyA+WLKay05rH3ZxKoRxfQP5iWQOqLzz+NvqFRHL7vThHZr1w+h23xUbx5+nUcv+M2ZCN9aLQb4juObNmN0oUm4qMkD89j6tpl1FDCnlvvwpm1dRzbugv5xRksFlexa2xcgfEHP/wBDhw7hr0HDqkUTccSem4XJq6hWCubPbAqFxKdqRHArrKpCLFEtpqnjXLd1Jo2gofKOzYHjdjcZHnrnCgjNIcKd1Fvk5lgVsAiV5OE7ZTgqY9ARXnuK9mAElLRzDwbPm5Agr7pLgCLV8jGisPf6QXDgJjK9akJyL2WJcZMkY4Q1Xts8IL7yzd7eD8WKK3XYSZzHMGNWTMPHWRScdNQFAsk9FMl83e+3fWnLbMzYlhSRiGe59zV/AYUZiNLw4Zc6twwrus0O5MXNzu4kWW59JXziHywHJHjKV+psc3fwdLyOhKJrLx3qcLCz2QwZIbiM8TNgGilYO/XRmYjQViKaVYQaXJMKeXI5ZuY2k9jWgpEvF5hota2oiCELxc875GBS16vDG7U94tEcOnGjEpZHRTdLu697bgbTdsEmK2sM39Yn2Uzg+zP9Fln1B0W/rqMtmTlsco3h336QNjbHLCM3TBAHlLsWhOisJleG5xnmsTF8e5bb2NwMIdMrk+UDOkh0tuG1q3Oucxjn8J6KVgRCRtPj1QG1/UTCO+c3OwANaqSnyPm9WvuOBbTCS8PFbeGhNeyW0j6RLOhgCcGQK2iDcsFzmfFIFaolKyMFvjd1s+wbK5R349lvXs+bAaJgx8kTmeWBF7NiFEyRd8U0b2MvqWDmUEYHSkJCbLoKfeVZVCooQNUV9dQuDaJm7YlUcqvIJAdRqR/O+rxOC4MZPCNpQt4eDmEe1I5jCSAZikGVHYKmkhvbaBQX8RavoLswCBioTaCnaoUJ4a37cOrZ1/DcCyDidPnkIgFkErEMbJlG2bzZTSrLWT6hlFdOYc927aC2tSnLkxgbOcBtAJFXHz9R3jk0cdRqrXw1ulzuPmee7By5QIq6wt43yOPYrnewfDQsA4PQg+TM9PC4ETsp7CrDJasUysP5mBI02ekxDHbo/YhIR+uSalgkULEpob8S8j9sywuxcAYpKcK34etZH8IGzxljRl2+WMUfo6GVZFwbDTQaWhMkPuIiuHBoMnt2fCZ83ZXRWCiH1xPxO95NA9wtFPDB4wPPLTptx6TFqP1Hyy79bPUEq5pMp4l9P45i59MROX9Y75MAXzy/vdtlsxfeOqbyhANcLS0kv8TFiCpeBM4EGDOzcRRNg7kE0jX+JYTWXWbnvgQA4BEEbghZI5tpTUb1CUa/zQsGBKHXF4tIB5LIx1LKUPwVoJU0+idUPFZp5+33sgQhSdZuc/OaT1QR7RVQYJS9I5z2BsI/e/hyzL+k2Vt+h3cgBxfcKrafKsaR+p21WUmHyukB5rE2anrCg58SQzg99x61Enrb6rDaAPSTZCdUmeSzhKBGSJpMsTQFETcIuDn0fHMMFojvfuT15d9vjSwN2iyRuSRKdcTZuuwPidxxoR38foNLK8sSRwgk8rqPZt7YmdjVtjgBI5O8uat+07BCF8BcB2YabpTT3ZEcXXtXfNEh2CwI9vHMlWupRxjmZkdCGQpGC6oUjUAVColPSMGRI7iUR2oUHYzy5rOIAxh5S+FJDgPy+fk+anSZgybORkzEeldumDK2XkKHhjuapkqD6RYLCIJM46P8R+JLW1kwWFTYOmLxvD2d7+HbHURV67OILf9AO69/0GE4kEEh3K4emMGd+3fj8rsFGZuXMeV6VXsO3YnxocHkGiVMDe3glI3huF9+7FUWkZ8cQbDQ1kkB3Zhcm4CqwvTaBbK6C7MSSUnNL4f1dQokgf2YiLexMHJazj97Kv48Cc+gzdf/gHuOHYQy9cvoryyhNVoGn17DyKcySAfCaBw5nXclo5i6+HjqGSGEGyTWhSVwMmZixfEUtBeCriJkJgpMDHb43NMSyuSnXpCNDVpTmqdqTdgIh6sMph+8xCjuX1MPSwq81DH0lIUdftVMXic0ioQqcywocrmqpgBHIhgdhoVxcjYAY2NZqd38+SBKIyf7nu0I6hXMZrtdyR+XwcYzGeWElZl2Fy758wariToyuR1lEAIXqOSVKOFX/yZD/V2mb+jeM7yT2M0rgHBeyLeIm9XZ0kZCUVEOynz1HBGUsJl3Cbx5anPbiwgOI9WjhwhqFlmSj5R7YbE6Xy5hmQ0g2Q0Id4Ta3r+j4HRTyn0ZqjvCYiWFW98cfNWW2WEOxXQXrLj3eF8U8V103mTRgzmZg2pYyYfY8qvb+g/GlnZl9DEIvjAqfDBedNTkxMINoPoRNlk6CogkrSuctcJQnATJhLJDdl23geFGJgNSxZfGdXmHfDf2YTxuBbLK4qVGjnWut3M7PzEhc5BUmQ2oAvnfOfvU6VlF4vzM1jNL2N0fBzJVFZjfLpOeZxschp9FuttFfykid6rox9xkbJT2xbNJ6BNZ2K+NnNO5RJCI3xWbETJ20OCnpxOIQk4jnKtKnMfxigO2qt5EQ4jmUggGUtLqIBfFKJgma/MXMRuLmArzza4qiFRlNVh1rpzpbG6mcoWDGfy+BmzxWCY87E0AmP/yMYi7XcSY7QmIKXus7EUvvzlr+ATH3oYC1NXcPutt+HK5DxW1gvYvWcPUFpBLpdBJxRDDVFEGkVUV1Zw5swcdt9xN4pb0yiO5jAbB8bfvojg5UmE+/pw+51HceqNH2N0dCtO/eQNpOpNbD12F94MtHF95wBu7R/GnXwv70yif6Af7zz/JBKJLvpGd6ETTAPZHJ6/dA5XU0Hk9u/HyR1bUX7yKQyPbcftD9wvtRjuJTYs3nz3DBrUtyc+T4EFalO6wGW6lW2kkjGV3t0AD0prvPiqRDCV67T7fU7FqAhFPKh/GkpsVG1UtOGaZ3NRxH0eNITHFJBZfZrxW47CtIRrnCBsp8uAVhfOaFCNKSh5GM8mvkzooy+ZtnFM7gk2+Pj9VROY9TAKqxsGRB10moW3gQCuT57NHExgZWOsjA4+84FHNgPin3/3GfnKSx7es9Fd19nkt5vIxOOaIGAdzs7vzMqiyhQFRSnd2ILyeKMIkw77MqBUKgFKlwtUQ6YHiAb1m1gtVBGPJJGK0VrRXPe4mNVccRwoYXfe6MplGzqEnMmU73Bx01ZbFQTbJc2xdt2L9K13HnYUOZAKjSTKTe0lLqoB03jjAPLzbAOxBDUw39NIKB2VisdxemoSgXoA3ShxuxZOHD2ukSAbFbJF5SdWCD9sbOBAEH3kx1Wr4t/1yiQZ1cEycJ2SClYWqJVtqStsasAKaHxf7KC5CYQNkqJ/f4qfbawuzGNxaR7bduxCNJmU6rCwVDv9NgKMMmnWiy2bUPI+tn6hWdZgg/5c6JJ+V2PdJpTkw00OJrvTdFd0xHZiTGYa1JFDIMUG2FRjqRQKec6mdf0jlOwi8ZZKQ86onRtXlBF+bsiNeDmisAbQ1CHfNEXneyOdQgwBd1x6nJbHMm+Ah1pDLo2kkmweShSdoDEZ3zHldM++/iZ2jfUhWS8hM34zXllcwcCxo8BgBI2nnkacCtoDQ2iWCoiSmhQNY7WRwb6jt+Hp1hy+sTyBX0ntxejqMraR9BQOon98K65eu4ZOvY0zr7yB/Xu2YKg/hdX+YbwVDGNrBdgf6GLi3BvIJcg9zOL8lUlgYDv2bt2Dmbkp7Dt+CGtDCTz30uvYnuzD0PI6RgazsjldpR9zf78oZFMLs1haX5HYidHgbM5fytZJmkeReN1FOh6VQCzXN9kK/gCxdWZPkX/HdUF7CB8Q24EYYrGwMQekhl7XiO5IbgDbtozr+Yukz/ljJ/gRqLWUbEk6jhJrzs6Yn6UAx+k3V3kqKHJNOR9pEvd56PVyWb1Cvx8IMczajO8Ys0zNi5NiNlVDSUEZkskor4vPfrAnIP6X7z3bVX3OoMUTm7QSR+lgmOvWijhx7CgysT6ECEy2G3jt3bcRCfL1B1TDq/vHSRfX4fQnuO8sMhpT6YLUGmaInXBIai8EgJfyJYSDMVkIpNIpm+5wRGY2KfzvtK735iC3peWblBWl7LIQqCDUKgoUDzLV7vGI8EFbat4SyeSpwq4vH1BdAZRMf96/yOk00pE0UUCm4Sz36MeQikbxxrUriHajKDfrEhQ4efQOcdvUHSZ5tGO2mjTh5hdftLqokTCyqbRliGo42GbkZ2hxUiGYmAwDohuNVHPLkVt1aMlaICDiOYMQqQPMJr1rrD8ACIUQr80vzGFleQnbt+9AMJlAkiReBn0+v58KiAp+XZiYAtdFT1NHz891thkUvauippNc44Tz7WyM8Hnq3zXYQDqHQSxRzthqMXKDsRtMXpu5HvKeiFXJlVD2CqR2WBbAgCgStTts/SFJgVQB/RQMcJax/DdmQz5D7G3G6XbFQwxJIIDX2DsbTaiCG4Zuj/VKDYkOcP6V15BLBFGJB7F86634yUAaH+vfivF3JzDIPbF4HWwyzMyvotwNYnzvdjQbFaRHtuP1WhW3DI6iOTuD9gq9UyLIbt+FYCSEiUsX0BeLY23iLJKcZrr5NmBgK/pHR9Cdm0SzsoZrU9exe9dBTJyfxfH33YO1K6eQX1lCfGw7+vbfhIkbc9ifHcKbr/wQ1eICHn385xHZss0mxrpmPjYxPYUKPceJFbrY72EMm8bqKCB2eAQwOXKG834fq8Psur9iGLgpqziFVmFwkCdyS8g5EsUJYup8J0rt3ayyO3iCdKd1h7FEHzgh5GArO78MYvE6CVpabu15VotrnFsMMIzLzTT7481oN7Ua97NRAql+lEwldY9COZ3q/K07d25miH/x7Hcl7qDNU6f/rRuxU+OkjUa1imM7duLY4ePSV2sggLfOnkKx/P8T9h7gcpzneeg7M9t7OXt6wTkHvRAkQRAsaqRJSbQs27F9JdqOJdtXtq9r7OtEcbmJ5ZbIiS3Fkp0ospMoV7YlN4mURDWKFjspkiAJAsQBDnCA09v2MrM7s7O7ed7vn8GB7r3Pc6EHjySCAHanfP/3vd9bWvJksZj6oUJhhhJxh+fpJvc2ucqkNREJijN1V4TgyhV5p1SFYUSRjCYlaEoS9fyXgLwxb6vsd4jege8VEVVI/BdV/PlIuLTKyCVjMDxqher4lH+fXD6vgBPAZ6RhTDSdDgxurbh98sYucQyn9LDroFarij6aXW4ypuO1pXWx76IciXKxu269HYEe6RoqkF5pvxXXzr8mDFjnp83EqFShokLlkty8lZfOmm4vXv4LY0sF4SIpW7rO4I3gdTm4iElGAnLvqHU16F4sAWA9kbJxLq3vFkXPPDYzJeHhoVgYAVeTeynU85ts1dQuRnWI7OBZxPyCcmMK4P0hR5K/9yaPRh8Yl46h0xbxPknCQtiVhQyLJRPgqEQRPxulGfeddgSnVqRcFkvlwK0w6BtUHo/54G/Ydc9Mgt0Au0S6mCjzeYiTi0QYkHYjKivVgZPsTkI3LehoiuB/L+mKKQUzyIeMo8kuKhDAlW+8hF6/hre+5TYUjTBeKKSQ265jbLeOcKOEQTyJTGEYfZuxBSmEehq+c/ElhKI6jp+5F+l4ShZFa8vXsL1bgtNp4Z3v/h68fvE8MsEEnnjki8gO5XHfO96Frd2iBIMdOLhPrsPlpWsIDA1j5+xrQMLGvSdOobRt4+LmFoYSM7i6fhbzB45idiyH577+BUwcPI5TD9wv5gdcNrDQLCwuihUYFTo+T/XGeCnxuD0lZ6O5Aw8Kur56E5+oSWTB578/3uaZOSUGYTVuldX4yqx1MUAZBHHm6K3C4bSpBvEyevhZJN9FOnpvmvJ4koRT+H6xkSAspfw/FelfOj7VNciQxPhf3mMRWYixsuIYS1MmOmbl3epPBfxz/KKquIW+w5OaBE/un9sriOwQ98BQtVyhRRMvQKNlSesZ1wZ44O33o6v30W83sbq2hJrZxyAQFpoDydaqs1AuGv7WWhY0Hjgr8X9iMdQRg8dej64aFmoNE27PkK6JTid+jIBazNCwUhUwX/DtXSG1kfJ+zS+SxP8oJ7NbRQxlEjACHNcV2dShjtUjkPu/j5+PK/yoyMg0hCiBo87U25AJ4O6RkUvlsgTlEDvLp8I4u7QuHRlf9F6ng7eeuUu82vi5xdfQIwyzexH8Q9OFB8iOK03jWgb0kMrite1+hyUPn5BLxb4DA44PvIGerZZAFX5sA/FbbYCUERL3HBlhtQ5ClHD1qYHm8quNZrEi5N+Z2X0Ip1KIcszRDbT7jtAO+MPvxFUDpdoIBgHJZ/B5qMJF64uyh2N1V+Pn80duL5tbSWEVxYGqHzELUd9TOm9KJOnMw8LGwsouwstyZoGlq7KiUSjIgp0cr4kEIpGT6f05N+AILu+E4kOKEH8/7a/4oqrAKl9NI6Rkfnbip4xx4GjGLGcPKtq757p0iNlEAk3blsNwqhfCK996FGMjOcTTefRjowjqMcSTIYRaLZRKHZQ6fUxMFDCeZVRxHGc3VnDLO96Oy5US+lslWJUSxtIpbK9cRSyg4fAtx1FqdVCq1bHy4quYmhpDOBrEWCKJCxs7qJg93P7gg3jWLmMrHsDtY2PY/eRnEI0m8O7b34c3XlrCrafPoGWtYmHzDXzPe96Bx7/6Rczvn8Do1DS2GyZGxsbl2p9bWBA+onAsKU1l4fLgLh4CNIeNcONPtMdzZCJdSLlD9dXUBBXUJH4Eblccc/iz2w/doN2oZ7mPXLqAY7MHaSSKP/zYJ1EzTTTp2OO6MloPqFTqDyRygC0rpXkKEqL1mJQ2JRThITfQBEqTJinIuAguKdWhqZawAQwV8ojHE8jn8ojSRi0akwVwJMJxXv1eEr1lwuTyTTBrxf7ga/bOu2/fK4if/9bj8kQriodidcv4OOh77aaBem0HR/ftg2b0hPTsWA30Ijk4RlwAbWJCysBRgfiyJfWAcl+kL6v6MEfJvhisUiDVMFswLT50GpKxBBJib6Tkevyw3CySvyd5ux4+pU4uzz1GUrf2aDh8WVgQu1YFQ5k4kQcpWtKxyYn53fkmgk+EDIQ8U1PqmZUzvrpZDLXiC8EHiUH1lIHx5Z1gSPk1RkQSG1FUpFMnbkGMlAJeS75kfsSpt333N+bCpfIKouh6ueniZ+OI7ssLJfBKJYJRcyt/r4DhLBJeaIg3ZrNDTZD+6PbRDEZxztUR1SKIaPRTHCDs9NBqltGoFjGcTyPFGMhIRKgY4p7DzsmTcfmdNjtE3gPqzlWAmFoWCabKohYKSpi8dIheoVEjv9rohiNq6ye6Y7+D8xxseH/b7Y48ByxMXLTxXeWLybEuHY+i6xF1SYGStDUSer3McFHjcLMucISXxSHPLg8nHQ6t6olb6xryqfQNZ50btnXdnsR2EstkQbyZmM3vSDcm8l9ZEC1K/lwdQ6EwFp97Bl3bwuj4OBLRDILBJMzAAEOJcQyKDHqPopBJ4s2FxzEYj8PdP4PqRA6JYBixpU2M9B20167h4ivPYv/h/Zg/eRcGkRQuLb4pvLill5/HbDqL2MQYmv0IDh06gRerm/h2Po5+s4cHJifQ+tITuO+ud6H4uIad121k79SQGB9g111Cz2hi8cVn0Kqu4L0/+hMYPnxSDFCZHnjhGhuYhhQ7cTr39Ny2zY1yWCYcQjlUqojUUTgLN+BtkZD63Vaz1ZQsaIZ3xTjxdQSrUgmMlOTaHRw9dBT7RqfFhfwjH/0YLMeFbTNHuiPTTcfi8oX2cQoPpkEtn0U+3xI6rynbOlERySShTEX8XcEe19d/9/dgJ1nGiFHznumMZFR774uKIlGcYPXc97Hwwrf2CuLffutbA5nVxcDR6xTkoSOY35OsWttpYjIRQzYbR5BvEFzYAwO7LPB05BUvRPoNEUvY4/HxQ/hei/yy8VBQxuQ2WeKuWuVbNi9WH7FwTIrizSMz9avJRAIMiVdWXN+9kVWdlzcyE5MSp5ounFYRw0NpebEkm9lTUYgsyduKi3yPVTwSQFgUNaoAkPbBAs9TkCcQHYtZxKq1GsJRRq86mCik8fylJdlkcVnAEnXnydtErC9LG35Wz45MbNA8+3xp+QMGYoGQ0piyiHg6WxmvvfAodjVc/PS77CIVbiYUHyFGq4LocxXpexcygljSU/hS04QTSCIfjWPEGCADpsjp6Go6am4X9U4bw3oPpwwbub6lXFL8Z1+KAa31udTSpEB3qPLw3I9EdcLx1lMUcKlC7qMf7erL81j4Y/GwEJJFtqiRDsOHWo1a7DI4GahtPAu+gUQwIiA8C1kq5ilISNkygqj2XGxsboo/IIusGPkGVOwl7yU3hr73paiMaBRhM6s4hGwypfBwPjcszIRKbBeRGDtoRtpyL6jw472DVdnLc5GoZoUAOpaFdLuH2tIVHNhfQN9uYwdhxDOzMBd1NK+loYWD2H8yiYub/4Tjbz2K1wddPBIycW8dOFFsIdmtI500sLW6htWdCnL7j2DXbMs9X1/fxu0H5lBavILra2sYnRjG9EgY+w4ewauBAh6/cAVvyQ1hNBqE3WzjaP52NN/QUY7sYvJAEufPP4vpqQjyoTasVhW95AimbrsHTUZ172pXEAAAIABJREFUtJpYuHZNHIi40OEhI7xCGuSSKE+rsIErVJg2naV5qTwcnO8NOYA8jHx5rkhTRQlEtyZaaLGo0JeAxiOKQ3j4wEEMpwtwO8Dv/NGfoGu78q7z+ZKiKEtD5cokAgWXMbW0glOFUdHolIpKfvoGKN4oSFqUP9KryUoVTTX5kUSueJQ3iqDndMV3Vf45Y2lFBaear4XnvrFXEL/4uOoQ5XTsKyLtDe0iw+RtOsvaCFp1HN4/47nfKA1zqUWaCttmAqMquFpZXKlgGr4BfOhVQdARD6kOsSMRkwNUhYkeQrPVRjgSRyKZEkqHonEEMZZNIp6KYmOnIoVK6BE3f1FPRuSPzLybLLzNxiZGh3OytBHnbE/14H9PfnbFk3SVgacsFxhcTe4faS9yC6R74Q0hkbjtdCTpiwVqMpPDi0uLsGXr5AoViR1ikmx82U6rkU8IrpJxy5N6z5CThVaN1VyKqPAufgClYabaghtSRp5SZWbIeM3Pp5YrNwXdE+gOp/HVWgdf7hgw3QGyIQOFdByBQQ8zsThGgjoCbh/hSBSbtQY6mo5pp477Ij1o/TYozeO9l60z/3TWb6cn3bkEHTGdTP5WRbZV6WnKVVmci+VhVpJobu6Iv3FkIRWC150LJpe8Uz4HHIH1ENq2JdzJo3OzCHPJ0rIQho5mtYaW2ZLnh5zEarOB4ZEx2EEdu9U6Wi5tvlSXKrikHDqKKE/ciPebPn18RliYuVjjaCjpbD6fVlSCmiinSFkSFyEv5lLhtyqgKRWPwuE2lM/DoI/Z7BCWXngeY5kYFpcW8cBDD2NndwvJgYbKSgHVooa6vo7p29NIJkPoRSK4urOJe44ewuYbr+HNl57D/KmTiKXH8J1X30B+ahIf/djHZclI7W4+k8IH3/cwJlNZ7K5cQ2d3GXe+8yGEkjm8/Ay7ysMY3X8A164uIhcfRkTLi4a5VVzD1ZcXkZmKYGL/DF58+nk0tQ7GDh9CYWpScGA6hAvdyLPEElME7/oJ/1Qs5QivsOnwIz7VvePzL02E505DOI34MO8f4RxL0m9Voh9DwNhY3HnrbchE07h84Tr+6h8flXeQmDmVJ6JuchxpLDg9SEEUTTNrQlcprbyJVRoZiTfY6w6lU/VqgI+Dql2F6m+Ul6sqmPyhYDJVCNWIrJRnnpmkfMeFp28qiF948klRqqjRQQHge9pZZVRgdjvQ2haOTg1LRjIBbHYqTcdVOIswXFWL6o96PFWUI/PeBioklVwTLzNuX/mwNc02rDa1jlFEU0l52aQgGkHsH80jkoxheWNXRhyrY8lY5GOA/08MURxrmPnc2MHU6BCaFvmS321NxEt3Q50ifEFd/BC5gTKdtiwtmEKokZrid3eGDgbVi4u2BoxkMzi7dJXmW+qaAbiLHaJ0kARilAs0vR4SHtZBojK7mkRMGeFKtyuJhPQ/5PjI8Z5FQ2F2MmKLnb8uyy2K4kXqR9BW7JZY7HV8fsfBo5aBVCiJSEiDo7nID6WR1wLI8hN2bYR6FkaiYUTlxO2iqUcx3TVxS6gjkj9uVinHk7FYZyYGlxgxydaQMB7CBr4rNU9uKfZ0HYa8KMoDUx2qdreDdColo4962BUWyKxgfh/yQ+dnpmFQddLtwumYqvhVq2jW60JvIpTQaDTVNjiawvjUJBrNJmKFjCgxhHLhhRV1abQaoSEqieSuvKg8YHjdWNRFbeW9dL7JLLsllf5Hlxx4kIz698SmStORSyfhdLroGUFJCKR212i15NfsSgNuy0R00EF6LAMjPImt1WXkUmGM7tuHpaVNaFoI6RgT5rowiZfVW7iweAX3PPAQPveVr+Dxp58UcYJKwFOZ0Rzl/+sn/gNSRhQrl65jZWUbZnEFE2EX82dOw+2ncfHyKkbGx1C8+jo2Lp3Hj/0fP4nrC0uoO8D4kdtw+fKbeOu73o5z9GQUP4CAULxUMfTNTHzT3bBMd/EYYQkumLhUgUwnZrMp3gMivghRScJwL47cSs7bp1cq7z+C6LpMkFRiDv73ffe8FVEtiv/x3/4am/WW/P1NqyX66o5pSQHkn0tmhE/PI3XNL4iSu+xr46VlVUX5xoToTYo+G8bfDcjmWTrAvVgMFkXFP/TFATo08hq9aY3f9fw/PbbXIf7jU08P/DHSTzn36TLyoPf7sGjm0DQxnYpibHjYw8e4ZQSKrSa6fEnpekJqhaePVZiTWonzAvD/UyPLgPoe4zupO+ZanNtmeqrpIVlaUOsqYHoghIPjeSTzGZxfXEUuFpGTuumpyZVPnxBQbpwGLBiMFTTcFvKpmMo99k4baZGFC7cX2i0YBk9I8R8EujL1GzCtjicRUxw7/jvEO9Vo1cdQJo1Xl64C/YBI3MLBAI7sm0MhmwG3wqTf0IXFaXfEmEC6b8eRl96yTAwXCgICiwUZuxuOkdy8CveKIUgeRYW25yGVMc2HwnfE9tVBXSOE310oY6kTgksuwXgWQ0YIp60NjK0tYETvYIJGqSEN22vXUWs1RK8anTuE8MwBZAxDRkPhF8oGtodCJoJwKIZ2x0VTUHa1EFEZNRKSABL0pQDya9pKMkWFA8cejsm5TFaCjBQuzQ5LdV4RFzgwNQkiuWa9Ki8AO2IuOlaXVZ4w+9CRoQLKxZJ0FEMTE9gtl7B/3z40m3XE9x3ERrUkzwKJuvy7BU8UJ3bVoRLq4cifJtYlvp1eBIOHhbFDoDWY8NlEFaS4o+qMImVHk8PNphMPbfp7fVn+kNVIC/5cKAmdemuriVatg9WrJZy+dRQts4kTZ+7DV77+ZZw5fghurYgds4b+yBQaW00MDefx0T/7Uyytr92ATMg/0r2wsVAsgj/4g48gE45iOB3F2kYV3ZqJxsYyWq6D/ceP4+Wvfg233HkCfbOMTDSDej+DXKGAL339K/jBn/hJtNtlmLYNky7rvEFeJO3NXFJVN1THxB/MU+fhbfNNkPcjgFajKRARCyCvh1q2Ku9JIWbLdpf5QjwIFaePjRQPqwfvvQ9hPYyPf+xTsAMhNBs12eYL5OEl8wkti2osj9bFAsu8E+LmPiQkS1lpAtRz9P9VEP2pT36TKL+UVFOaJeEqk0vsRZx6hVHC7zzdOgviG098Za8gfumZZ4XZJsWB63MvtU395WqWZ/fIzqddq+DowQPirVdutDCg5Iq+g97JoWJJ1QPof3gBRrnsoDFkMIAW6TwcSR3SbpQjdLXGgOsgkqmEKoh6ECE9jMPTeUTSCby5uIqheBSBaAjb1fqNVlgWZ15BlIeeN4Wdk9tAPp2QICvlCqyInCofWdFhfAyB3UTYIF2XRN3vxhxVxCpjQXuCJSqzWFeKyIXlFfS7bL8VLnZ03xzy8Tj0PpPOBhLTaDUt5ZYdi6NWU+MCPfHKlSIKwwUZg7lVDdOhRQ/D5CHBDpbdGjNoREivUv+EN8iu0+N6yuInEMNPfOFVIJWGPT6CmX4LD136NuY665ibmcXQSAGZTA6u04HZrKNRr2KnVsf5188hOTWP0eN3QU8kpCDQFzIQ6GN+Zh+qZg/VagtPvfAtnDl1SrqAnhFFKMa8E+X8LRggZVU6xfkc/Tsy2nAkJrWHzslKHklupy0xDQcmprB59YocGrTB3ynuYHJ8DFvra4jqAdTLZcSTEYyOjCBOj0fm4gRCeO38BQwPjaJPUmMyD5ch6HxWKcPjgcLNqNx7vgyenRkgzAUZ7T1wXuFNyi+R2mghWEkuvfLqlE07U94Y8BWmbyMTI/lM+yFcPsau7q9ya9YxMAGjY0HrhHDxjcsIh0oYGQ0hmR/Fd169hEhuGFo0ik98+lMS+sXuyA9tU2mEaiOZyaXx+3/wbxHVIdvmzz/6GFZXt/Hgux5CnEuJyi7aK9cxOTMKN5PDpfNLME0H7/qx9+N/PvY4nnz1HP74t34RneoOHnniOdz/wH0iPuDbzi6fU4YalVXuNknu9MUkdkvoosMLKJCE0hD78JfveyrySEnPo+uT6iYtl3+GWppQ1scD//vve5cYB3/sTz8Fm6oRuyubbb5DLKa0+HL4PsnEotRHxKqdbkfpoT1/TZ/uo9RcioYl/7nJw1PgHt+130/k9JabvnEJp0DpCGUJS6ye0ajqJ0fm8098ea8gPvHy2QGXCWT7U0crALTXkkpeircYYZcnaVr9HpJkuJMzRiH8TfO8X8X95YB0HVygcEHjOMgwZMrhRWE+iIOuyyS+IEqlBlxXRzafESE4t71hI4KDk3mk8hm8cfEaRlJJRFIxrGxte1Qi/xTwv6waU9m+9+wahocyMOnOISMQfQe57NiT98gF8l4k3gDSfejRpl4apdmV08UrSGTnE3OkoV42Gscb16/B0EJwtR7iRgDHZvYhF44hSEskq4XttQ3ZVh4+OI9+X8f15TWh9dRqdWSzSSnMmVRWAONwnHEGXQQTCZgIou9ZhhkeIZudjO80LaOqpzev6RH8zDeuwgpqiBRieNjext27L+H0rceQiWXgRuPQ9bC4t3Rt0h54Srdx7coVfOYLj+Jt7/kh3Hrfg9CDMRVdYLew03SxtT3A4hVyFxfwQz98D5oWN9FJRXfw+IRSqNnhC6k/IAdBKtqFMVBxCYQdeLoLY1HXcGRqBtWNTfTsDuxOW/HJ2PUSo7RtzE9PimuPHg0iHAnL0kO01sEElpfXYJlt6RCjwyNIj09ipVGWTTcDtsRElhgzuxgvN4uGEDyoKBzwwXXpPDwyP3FfmkUIS8IzFJVuIxQQSVoyEhVXc+GQep6RCpAn/kTGREQwU+KRPHCpDE9FUwj3k1i7fhHRiIZrS+u49x334WN//gk8/+pZWdLwHvgaXb+L4RTCv6cwnMfH//0foqd1kdQD+NLXnsArC5dQb7QwnIzjN375F7F8cQnLFy4if3ASBw/dgmdefQOf/+rTaLlAKBbCJ37jQ2hVdvEHf/EZ/MzPfwhRBqF5oV6EmxRs4EndqCeGMtllXjidwWm/RoyQxYPPpjRemoqW8E1P2BbQdZoeijXLlmvuex6yq3/f934/9J6Oj//Zp6En4qhX+X67UhR5zbsdW5mbeBtvLlK4jHQFI+4JtCIbZ2+pwhHa/+HL+fyt98044o1Fird4VEVQV67h3sJFKVZCMtmxO2SBOPf4I3sF8YULFwccN2iHzqWKb/ml5nMfB1KFkbpPAqn5TBZ1SnVkK+pZ8t/kPci/XABvD20Xi/huV0aBFl9K4oddW0KuM7ksNtaL6PUNTM1MSq4KLzjz0/KxKArjI7h6fRVJuu+EDNRMSy4k+Y5yWnhyQ/KR+EKw7bJbJeRzKVgOsS5ZyarOQcwa/AAotf0VvzUSqqMxWHzAPd6dbLu8Ys/vwYIoqo1eF0OJpDJ3IOO+18Xx6WkUIhz3qZ81pCMrFcsYGRlFaXdLFjHZVFJOPjr6XL16WZxYRkbHJULh6toGTt1+GzRqQIMR2MR6SB2QjlBt5lkQqRy5GTdt6UF86IsvopEYQSIdxXsufhk/e3IUI0NT0DMZRIIJpQhgMBbtpfjgWTVYjRY+9+VHoI0fwJFT9+L4sRP4q3/4R7g9GwFtgBpm8Nwra4h1t3DvW+8GwlHMz80gGnSE7K2mCAUDNEjr6TELGMgau5gYTsuvy/2RUZwUhwGmk1kUl9dQbVSFVkksbjSfB6e2Okfi2RnRhAfiKuKA90TFTNgyAr65eE28M2PxECYPHkLJpkSMGlymOwbUuCaqQ1dcv3kfIsIrVUlw/CxyyDGwjD6VxAI5KjNHSIxElVMQt87BwUCKM5d/NBYQ70pfDslNtqaiJCTZULoZNXUQXmBxpHtMOhzH5QsX8Ym/+BSKZl0KLxMN2dUqwwS1JBNKk2jRganJcfzhv/ltdPs2xjJZ/N0/fAnfuXgJbqcLI9jDL/70h/CXf/P3uP3ErZg7eAgf+8//Ha1+QAotbemSYQ0f/fWfgtVq4vc//T/xwQ99ACkE4IiVgpoCZUSmQsvQYPb7koeuO8xLjslyh40KXyPC572uJcR4lQ+pbLRudGMUHhhAi1BZz9sa08kpm8XbbzsDw9Hwqc9+Tv7mdtuWQ0e6RMeWLCNZrti2BNsr8j87fFvRpLzr7UMuhPJ8NZEv+vAL4c0j8413Q5aZioHiL1H8XxNs3uBUq0t3yC36y4/93V5BfO7184L6kUIiW1YPC1DdHj+IAj7lg/DmdbvIpzOotr2L5WfvekXQr9zSWYockGRhtYHMhSNocvVODpvdgdVxJSd4c7MkIDSrNoPKQ9GIZGUoPbKS2BGzYNvPDa6cBNwUCiagXlDZMNOMkh2IWUI6QdqE8lRkJxIIqJOev9cnIQtp2ys88WgcddOSsdq/6KKYYOc06Iv9Fw8OLj4KyRTOrywjhBDmpsYwP1SATZzEtjBWGJaxgD3DwHGRDgCRvo3Gzqpgi6FYHN1uWzAu27JRqpkYZEZRswfIFgoCEXRYVMUooo+QEVJSKn52cd7x6QX8dR3/9ewivlrXkQzqePdLn8XPPvR2DGez0EJpBGJq2SCg9MBFn9e+Y8JpdfDG5dfxlFNAcnoa3zM/iVQ8hZ2NEozWBpKjw3h9xcTK8jWsVJpIDE8jmU1jajjJfuGGdJDPBS3CSt0ezKqJuZSD+cmcR21SZqvcVPOVPzE5i+vnLqBYryCXVhk62WQSsRhpPjqSiahMH4bRF2J1v9nGxYUFTE6Oo97toOZquLhSRjQel4JY5yDPkUfGJcIaBPVZOBSIwoLHw4fFjmXAJ8pzhOfmmWoJpXVXY5tf8FjwWdQoz6TxEVkSvsekPA+iLnLFKFk4rpKcoLBTPmMsrFy8zY6PCWTywQ/9tDpoJSNHPaeinPHNC8RoRMkNDhyYx4d/418iYPSR08L4+69+HS+cPYeB2UEkEcQv/dTP4bf/9L/AcXQMSA8jeZ2VS0jsA0TjYfzHf/Uz6FQreOTbL+CO07epIDHSbQJx2IE46jYx6oDgrsxs4WIrHY8Li8Ny2oiFA9DdDqLiXdhDmBpo2oxTq+4tSElp0tndoYea5QhUwqUZv97sxBTuOH4ShtnDp//2H+R6tVpqkcKRmQWR2LrIZ5nlbJHpoBYqnO5Yb5h+yB9q4cL7t9d0KRhL1Sb/h6/08u8hIbfvWrwSM/SKI999Cjb8gsii+MpX/36vID79+jkxd+ANoeD+5taUlVn0rJ6UjLgA6RxpbgXpY8cT8qZsXqFZ+MClANn89YGE3fCup4MBNJwumh1LHKhJb+HJtLZVQiqWEWpGPBIXbhTTteanZ1Br19G2Ohjocdm2trmp1g3E+wbiIvQn8E3DA4K8mrDq7W4duVhYDDeV8IutoLIxkvBtD5vzA7O1riMONA2R03nGlZ6o3F/aVFot6VYIM+XSCZy7egUxPYSH7rgTrXJZHopoki4ajJdMIM7xuVtFt7yDpIQreTnE7Jy8TR1PRts0UW3aMMb3odnTkB0ZoX5N8j46xBHphk0qBK+l537sY7R8sTYCOfzCl19GuLuFf6ut4/TspJhMtN0B8oUh8UAUYFw30Gw28Nqrr2F6fAQ7tSqeM/ZhdaeMU/syyI9NwYjFmOgL07Fw6eIVfOmbX0e2MImjp0/DMcJiyR80VBwo6Up8gKHRWNTGXDqCo4UMgj1bRn6G96Dn0EpB3JIKwQiaxSKsagmBcBKpZByH5yZglnZhU2FUr2NiLAcjFEC/4+Li5UUsLK9Jp9eul3HmzEm049NoOl3o6TwqWldce6jFlggIvvicCAiLCLGclmFRWbD4rAnpFOWtCSAiMZ1qs6/1OFYpCRgN7VgsqVknHNDT+jDIz/P041wG8ge5pCyCHoV+DzOXPOggDo5NYm1tHT//67+qtqreeyKI1E12aQL8yyiv4bbbbsW//Be/ikTIwKDTwece+TKef/0COvUmIqkI/q9f+BX81p/8Kcq2OgSU85NSnxBHTUSAj/7mr8Jp1FFs1vHiGxdRmDmAYH4Emzt1DJJZ1FoWtstVzB4+hsDOBgbNbQQiaSTzWVR2tzE1PoFOq4hAlOT1mJDok7mkuBIlmmW5ZpzEohQMDPqoEpKw2yLH5cLt3uO3Ymp0BHCC+MRnPyfLGsuyBW7jdWAhlIAyzwme98ZuszNk46War16XwhDltyomIt4yzK9NzEPxaVc3wyH836pT3yuA8s/E3kyNz0K9YV3wNvDcvL/89b/dK4jPnHtj4MvHWKD8k5QfjHfKd6gQ7z26oIAGpylU2soOSwjd3s3mnyOgrb8WlwaxLwRYYoj5SBjNroua2ZQuihvmXCqLpY0tZDNDQuCM0RcxHFIFcWYU1Y6ORxe38c2VHbQHCRiuA81qoNOLIRszcNdUEu85MiY5Kjzd+ed23YYURFvGFHnchA8oWtoQt9heKw1d3FpoMkoddb2tpIr+VlIwMAn01lBpNdCyOpKBHA0ZeHP5OiIw8O477kTfaiMeCWMQYg5LT4pGyuhA311WbjRROlQDfZvbOPL/VEtA3GTQa8Os17FUtpCcPojC7AFxA2IYVE90ppAX098+yyLJA5HZfVeMGD70yMuIrJ/Dv9sfxHA8icmpWQRiWTQbVfRbZczOzsIyTVy5eg1PvfomqqVdfP+Db8FyZBgffuU6enoIfYMxjwNE03kZhX7gwAx+5tRBJAYRtPoOdJcFWdEl+ICJM5BESwZQNjlmDeDaNjZrFckObpW2cef8HEBvynAYo9EElhcuoWnaIse699QxFK+fw1QuhUvFFp57+gWcnB7F8VtPiKxuc32HFQuJeBTJkI5oKoDlloaaE8JgeARto49221IhWwy94ijqPW/KHYVFjd21opQJ8d277+zeozS9oXM0ddsDw8MWeW4OhOEQDEVFqWJ6mTsspVG9h0G3L1xNdvssjpT++R2mz3NLRaOYHx7D0tI1/PJvfFhFp/qZPlKR96IjfNYcR+o77jiFiVwBx48fxfD4JP7yr7+I5e0KGpU68rkYPvzLP4WNjSUMpQqCBRJaoP5eNsCiu+8hEdLQrFu43nKxbOtoghJFHU69I0wG4oWu4SI+fRD18+cwHTVRazrQ0jnxOGSjMjU2ij7NUcgZHfRhtioIDI1hQm9hzK2hpwcQIzRFfqmho91syEHCa/HOu96GTDyGVsnGX3/9G3DttqQA0syENYVGroTPWBAFR2SdYThcpy3PuGimGYvqZQhJQRR+sGd67EV9+AVR7qmH9ftjtH+v1WY8IFpS/97IyEzDWi7jiHAHgnjxsb/ZK4hPvvragO2j2K974UH+iEy8jR9asCvvJQyK43MSZaulOHeeakKwCYrjvflf5W6ozkaUkP0+cuEgah0HdYsGoKTc9JBLZbCysYvR/BhqjTKyHKficSmIRncghZfjUjw5jRevrmOzcRnpSADPrcWhx7MyBuzXmvjVB/ZL98qbYjt15Dkyc6MkyVySLek9lKQZKI20WKvTYUWD2K4zuYyE8RukXy41vOVLsVYT7iT/qFQ8ggvXryGCAN56+BiSLBAUz0fDqFabGMukULnyCiYLGYTjSQwMugRrCPRpFNERagHZ9iwu3V5brlm5YsIKxZDefwz5sTHUzLbQmgh20w5JSdPEQVYB3UI47qEfDOC3nngdmeVX8XMzcQznh3D23BVUTBcH5mdwZP+ELAgIZNcqNblmlKRGA128XjHx4YUqKnoKA+LLtB/TQyJn/P6pPP7dPYfVeMwTmulL4ouoY31jA6lMGpVa1Qt61zE7Pa469T7/fVUw14pbovBhQWxt7qCyvon5g0fQtSzMDcfhVlawtbmD1MgMwsEoBrYJw+6gMJ7HTnlbMFiOyEK2b1VxbmEDoZmjaCYUNirmxTzx6XLE0ddlzKQyM2a3kUun0bIs1SV2lXGJaKAHzGymu0tfmAW8Lw50uME4TNtFrdlCo8OoXMZ2BmUR4nQt7B/L40AmI4szYq3M9mXGuMjMvPaF0tdUNIZ9+WFcvbqEf/2R3xHIQ+XrUGOpsn9EAimBZep5pLHBmTNn8P73/Rh+7z/8J1xfL2NzcweW2cBD77wf168uotNp4dd+8ecwOzXsUVy4lGIYWY8+/0CACzQd600HC80uav0InB5TGx2g3UGlXkGAJHDynkYmobVM7O9XUDE7SMwehlmpomQ1EUmkkSoMQet0YSdCcCIjaLRqyMcM7NPqCHcbkHw/1gZR/zii1CHJ/D333I94JIRHPv9lXK3VBWJjDfELImsLn3d/OSJFUYQaHJsVlsiCKJt47zqJDdxNP4Wv63WDfjPmYR6KtO11iL7TPp8Vv0hK0JgkQwYFJuB79f8uiLKKJ1dMqREEzBS6gqJ6ELtTH4qsdpo0xlG1zBuWQB6IJ+PNgPpbxhbadMBQW13GIbKbSBsB1Igdul3Umg35OwrpHMyGheFMHu1aVdkyUQfNrZdlIZXOyMi1ur6KcrmIE0dvwWbTxaNbXbxSdJEA8PBtkzg9HRcuoTiYsCDGI+iyiNNSy3P+VXw1pcaRZQxDuoOM1dRFAmYy8YtaSm9RQ6kT9cq8JuV6TVQdJM9moiyISwjrIZyancUI84Q52tkscD3MZcMwVy8DobjKkyDexExl0hUiYXkBeMPrlSqK1bKQkDnKh0bHERmbR3p0GG1ebxpccBzkA+Kn6QV05WYuZF6lEnhuq4nL3/wcHp7OY/++aUSiCdmkcWR1yfmksa0RQKNWxXCePFLANmt4cquK39noo2LT6JYxoEGeatCCQTw4nsGf3H1M8CfZ+vF9E39BctVURrTC1NRBw5yOPnFTfihRgQBXl5fQGQC5RBK9Rg2l1TWk40kC1pgeiou0MBSPw2FyGxkNva7wE7P5IVQqVYSCYUTyBQRcB6bVwHrDwmZ2BlXXkWvKBUAwEkKor8MkeV3UmJpcX47NiWgELSpBvGUKn0XSbYhrcklHbLPdHwhOVtVTWNosIyXwRgi7wmkE+q22jON1wkkM6erZmJsexS2TGQS6NuqOhUGXvMewSD66QvK1AAAgAElEQVSJm2ZjcRyemha4QGj2Xpg8C3uj0UKlXsPI2Ih0/8KMcFhwXWyubQie/tE//iTKtRri8QiymRDe//AP4Oj+gxgbncHa+iaWN1ZlumBzlYgnsVMqY31jDe+5/91AJIFLTk+KnElPyi7J7RGk9QE6pTKy2QSG9D7seAYwgpjvVGRJVIkX0K41UbQaMMIJuOkY3N062vk8LD2JcNSBXrEwSOo4aljIa5Y4VhFJJI7PnCRCbg+99T7Eg0F88uOfRokLl76Sf3Jk5jOspi/lLSB7BjZiXlgbDzjZVnt7DLH64g7Cy1b2idg+pniD2neTn4E/MvsFU/iGbEhku8yFCk0i6LtKa0Hl7P/MI//3d4/M/hwufEMv8lJcTkSHqpQILIhcWLCbYkGsWZYAkzfChPp9rF67jtsPHZXOjBwuLk96JOwaA9Q6TRRSKdTbDBCiAoNYXBblzR3YpoVEnGqFimxfTY6gsaRgXryY/OJ0qyBtkRkPBN1n5iaxafUxOjmPmOGgy9OKo8GNDjEqp5fsxzwA2zcx8NU4gsXpAYQDGlLxOKyOrbouDwIQo1ch7/ak0xHnFNp3RWJY2t4QudmpA/sRc22xL2u0HRm/tdoqUnBhhGKIxGLok59VqUmEab3eRDaXQ6vZxKWLC6hYHGWaODQ1DjcQRclI4cTtp9CJhtFjBjJBfGJbvuaZW1HPkosvNotbOJDAk1/7HA7oNo5NjSGbKyCaGJIlSqNRFpuydDKF7c01JKNUBKVgtav4wuU1/N4Oc2KUTRn5mNHwAJlwEhk4eCAbRUqCqULy+2kSHPfcQ9jxqI0tC4sSB9CAU6MxA4ujBixvrKFpdRDRGOsZgF2qYCyaRGXtOg7OjsDuO0glYkgkcujZDVRW11EqbWBqYk7MNJrNFgrj4+ixq9Z1rDt9XEuMCoG/ZZrS3ccTEQQdoKX1pDtlC89umKTieFjlX/OZkG6M3QflfaEgEsGQoMVtbYC2FsOrm10k+g7QsbBTNdEjqbtWR9elkXEHOkfKaASxgYF2KIgjowmcGWcxd1SgPf9+gZg6iAQjCPb554dwfWUDy8sbKJX4fRryfLGr3H/wEFKJBOrVCg4cnMHIcBZbm2t4840LInv8gR/8QSxcXMTjTzyBD/zkj+LalcuYndmPickJbG8rJcyAlv9uF1uVMl584Tm87wP/HJs9HW8UbcH4evUGAm0bg2wWw9kk0qUtzAxFEA3FUeRiJZ7CsLmDrmNiMzaKXrMLyzXRsnrYDQLZfhxv6AO8ulHB3YdnMd6sAMkUwpqLOb0MzW4LxsqDUiSI3T7e9ba3I64F8Lu//8cocspxbdk1yCTpJVKKp+dNS1gWTX+jLGOv2P8rQcfNNBv/f/sF0X+Pb6bTSSHUiBN6mUOyfyXFhrih+ueUy4o+2zOSefbRz95Euzl/XuHMmiZfSlIQuE2ymfmhHFiIK7DSsiDydM/EEzDZ9pLf5gm12bVsbG3ie265EwNyney+bES5QayadVzZXcVwKgWHpNCeJsXxwpsLyqA1HFEbJY5G9YbEdFZ2itg/NyUhNM1GQ5xnRkZGYLYbMC1ajg0wMTWMRDYDI6mKETTmdXRhWiWMZlOCwdFY1C8mNy98buBwRhAD10E+m0LT7MiL40u9JEibOCJT9xp1EbCzaObiCVzb3pB813uPHJFFAnmT3JrHSPetriEZMYR8/vhTL2Bxc0OY//efvhMHpicxPj0p9vqPfeNbWCs3cfuJQzh/9gXcfvpuhMfmMLRvHpHhYdiDLqJGSLb0MkJ4noh+wZZOVopRH+G+gze/9XUcHUtjpDAC3YjDrDdgWyYqjSaGhoawcv0qJsdHkCaRu1PFcnOA3r7T0sW2JXuEY6KD0s42zi1el2UOeXl0Kc4kk4iHIogMdKFW8H7LadyzJb+GFBgWB0lgk0Q2ZZLLQyWXSoNekHIgrq8i2qphmBLD/TNo7uzKssasV8T+jTkuoUBKKBiNegO75euYOzAvXcubTg/rekpeFHb7HIPdQRfJQBRdOpc7Xr6LFx5GagzhGn8J5XcY7OJIBKeTkKMFcMFO4dWVGka7ZZgbVViFnEjtsrz3blsxMMZHZKSPuUA1kUU4FMBPnxpGdaOFjVIbHQant3uwLedGvGuAMkKXVmjK7k4wTyJXmo5kKoeAFkanQwMPchtVPpEs+th3E590iHnHoJFALS7RdEcifMKRm5vUAHKZuNh7cRHWyQdx8vvegebKCpJGB0Ei/rYlZs7jcweQNmzcMqBB8wDbvRDMQRC3jOQBaxcLdhR9y0XNMdF2gcttGw1Xx0oyAoQimKyZuFUrw0rkUUQAhwI1TLpldJiYKK5BPbgdF+9+29thuAP82q/9G2zXK+gPOBkplRhVYMR2SWXis+N7JviYvQ/V+R6bN4xhmGHucW8FzvL0zj7vkDXqxtRHFolXEKUMi6FIxKNUGcJkkQLp6Zr5HH1Xh/jShfM3cpkJurpe9eboy7xbjiBCbpUNri2SNBZEAue+MoQvApUJu7slPHTvW1FFG0a3hyq7OZcRpAaWt3dQSND+GyhkC7i6cBFb20UUS2XMz81jt7SLkBHGWD6HdFTH5HAOI7mMUCB4orBjoJIFwaiMSqbZxmuL19HodLFvbg7xZAzrlRbC6QxMs4yJfAY9ki89XNRfFvkrev+EMjhCOTYK+QxaJmVoys+RmzDy1cTHTwOarZYURG6xSTC/srGKZCCEUzOz6DktNCoNhAMxHJ0qwNy8gkQsDIOmGAJ8x9GoNYRPRmt6hALS3SxcXMDs1JzYKNXbJThdDRc2GjjywLvQD0cxkEQxkr/VckoyKrwXnJ0GrwtNIMgfS4ZCKC1dQM6qKhMNt49sKgUjGBeqDLGrdr2KZrMmXWsXDdT6MewkJrFZquLZc68jHIsiQC9FvSf47YArQoO5yEHEQ2HBxiZHcvLwlYpFpNMZbIkTEWEOZmIYCEdiCIq5hYtoLIJEOIhkIol2x6a3sjAUrHoV7aWrOHbiINI9Syy7HMvE4uIKAkZePoNuEPpoY2p/HoWJcVjNPl4lvhdOKI9L0QDraLdJWs6hw8z6Ng9xao4YqkmfGp6R6n76ADsPEB4wNPPlBn8nmMVT6x0Ut7bxwPw4gu0BzjYqaG3WMHAsxAwXLsnwQ3loO9sCY1zW4mghgA8eT6KzGsa16ybmZo9id7sm150KELfXQrdTR9Cgvp4kf2V2TIUHM0LEaUUjxUcT/0ix1hDllepkyZGU7xCgrX9XMRPY01KNx4NmEJAiyuCq519fgEV4ZDiAo+99APrOJuKlZdiJEVQ6lliP7StkMD46gslkHAPmXgciaOnkTBpI9WwsU7etR7DDpWXDwfPLW0Amh4vr27AZlfrss5gPdxAYmcTWIIBjuThu17ZFbid2XYTX2l3cd+Ye6M4AP/uzv46tchF9tGTxynFVKC/8GQ6LkTLvn0wanhuNT8RmjvSNsCpP6XYzhngzUfvmLbOCuki74uJEdYg8/IL0bfUSFykE4a/7Dvb8PE994TN7HeLLb14c+Ax0pTNWSR/iIO2RT32reJKSldTHQKNjy1aY/3bDMuWF21rfwEP33otvvfgNFGJZ1EMWnEYLxw7fg5XtbYyk0ohF4uiaDiqNGhYXr4ho/8D8AUjpcjuYG8khEzEwPTOujFH5wDCI3Ds5iVkpnh9QKlexuLKNuqtjeGRYIgMsUgHMOvaNjalljkfelu5A8Lywcr/xTppQJCIPI4nTDZMKCoVhSutO0nZA6WDpj0geFZ9IJsGtbGzAGATwjqPHUFtbFW5aNpZCa3sVU0kNqXRCsqFlqSLtfwcGT3WSTFnM+n2sLy1jaGxUtoXiuVivY1eLIzx7SMK5+SBFaGTK7+thL4paq2RMiv7CHGUGbuvQXBvulfPIhbkcieDl557B1DgVDfOyyFlfXsHK+hrufsd96DgWHl/eRiuQQz8Ww1eeewZHpuaxXiwiEA4iEQnLOMZlFLt8JpXRSWZ2bATDqawQxZVDuYtGsyFdDzsgLlv48pIDSOw3qPEzqm6RC48IpXxQNKChRApzmol4x4FLXXSrxQFEOJyEA4RMrrMTDWG7Z+BKNA6tH8Sgp8jMdp9OLn2kggwtGigpnVcA/YOPG2PeS+WdGFSacL6A2gCJUBjPdXN4aauE4yNTGA33pHiQ5rFbbuDC9WXRL1t6CpOJIJydVZxt9rE7NIZOtYpTk0nc0o9hZamDbC6Des1W3ZJ0cQySpxWZ0sXzM/DgoKs8DzF+S8aDqZRAtdn2n0sJfetxpaZS6zybaLXckkA05UPJf4+HzeLVy7CZOBl1Mfe+H4HWsTEobmOtYQrWeEDv4r133g4rGsBQ1MBcuId0oAcuSJmRTIs4Yq1NjrXBOFYHaTy64+C5NxZhDKURcDrQtorQD07DXqshntBgJwO4IxTAyf4quiyGgz6S4ShOHzkpbuw//v7/HQ2LvMI6+uyKNDISKY9UAotgOCqRuFQ1hQLK89JvUpRkWC1iRbR3k0+oevrVAXejKxS0Vv17ct+pR+ek5zkfBY2IKsieVI/cORZE/+fT//Df9wriSxcvDkQ/SO1txyuIFOSLyFqZI4itOIsEQVG3zwZH+GBkoHPzyc6JtuNblTrefWI/Xvz858XdtnBqErvVXRw4/m5c2t7CgWGOwA7ajTZ2y7u4vLSGRq2Oe0/dCqdRxR23HEEqFkQhmwLHDYKrAqzK60cbLCXn4QPVc5jcZ6Ha7uLZs+ewtrWD++6/H4NQENeLG9g/Oye6aW6NuVGiDxuBVN8YgRefOlSOw8R+sukk6i1GLfLk1mSR5C8NxI3ZsaVLJH+JyqCNrW0wLuUdJ0+gt1uSbiTYB4J8ACprGCnkkRnKI5wakpe/a5mwGyY6Zh29QBCxVBaVnV00y0XpcFWObgutwhTC03MKSKbBp4cZEh7zQ+FvNqwgvZKLFxpMdNotdNeuYjymC7+zZ7VhVi1YzL7lSct82lgA0UwGZXeAaz3imyGRLC4sLWE8W0DTsUU6R0t5km2FwuIF39MXcHRoSHTGJKoriaeKZeALT2rVieNHYJKzaVpKrUTJJO20kkk0LVOuKcn37NxZpCZjBmLFDaQzdCMXkh7Csbh0enbbRLm8CdvR0CxMYdmNwOm35YWiEw317rbeQSoQQ48HgihVejLOs/ipLJa9DlFwLP6HG95wELFQAk8OxnBtu44HhkO4J2ximJng5JTHDVQQwrrZwdfOrmDh6hLyc7N4eruN7tQk7KtXcOfRUfzU0bxsetnRsmsT7rVGKtcAsUAQ33n+ZWztFJVzPPmCQvplTAGttTSsb26pLTTHa6eLFDE6L0OYLkD1RgMpGseGQ2IhJ87SYsrcEc/JdCYtiyUhrmo6rhcm0ckdxJu7JcT5zrbruHsshR8+PISpQB+FQRdGlOoceh3GYDZrKG+sSec7ceigKK844lcHSTzTCOFLl3ewdH0Z7swUBuWiUMTcTAGJuWmMRTQcLy5iyi3KGD8zNokj0wcQHOj4337wx9Fm49gnt5cTpkq25Hs8YHJlmG7WSoRB6z/pHGVRyENAFUT5rsqtQQqeKFoU1WFv8ekR828uiBIhwBGdpGGyRBiq4f1/wREDhrKM81zsn/r7mwri8xcuiP0XN3MM/1EJbzyh1PaIG2NuTvnwMpCamzz0KdnqotN2YPdd4RDxL97e2sVbbjmF//LYE1h5+lkwTGbmzBn8xD97AMXaLqYLI7h69RqGc8NSSJ967llUdsq47fAB3HX8AEbyacQTUUTEjkgl4gkAyweYYxmNGKLMhSA3qiXBT1z8lJsWnj97DiPD45ic24diuyFLgFrblLHfX7kLTcOT7IiiRgwTaIUOZDIp1FumOEn7WcN0ofZPLb5ktXpFTjXy9K6vrSMYTSLu9nBy3yyKG+uYGZlAtN9Ar7iMGLfRmSwi8awQo5evXcWBffNoka7UpxSwg62VdQzcDoZHRpDKZrBTrSJ6y50wCmMC/ovUMBJSmziPE0p8xcdOBHimxlTC40mGtmGtLyHa3EEuNySyrP6AD0NYui2n3UTQdXC10sAXn3sFH/jQv0DbaWF1fR3tjoXD8wewuraFbr+LiZER7FZLUgxJT6Id2JsX3sTEzJSMOZu7tFgbF2xVUUr4MA/Q73aUcQD7H9pG9fmckL8ZlQee9k9CEWE6Xa2KA4aLE+yuKkXEAhEY5KDGErL4KO9so9FuI53LoxSMYtHqoenaCITjYmulOw6svo18NAU9HEFbgrsUrsoJh2MZGdr+dlNeMAL8Ouk5OkLhHJ7sFjAcd/G9tVVEu02Ydhf1xjbmjp1EIpxA0Okhmg5hsdbDZy618UjFguVqiPVtPDgZwrsmwui7AegMoxfDUSVn5UFONcvm+pbougVflYUdD2h/fAxhc7siiz3GNSXiEemsyQgg24Gc2XbHEVv8bDotyy3+OSyG/HU+k1R6haLsOg10LBvf3DVx0QljKzcjlm73Z7p4X6CJk0luc21Z8MVSlFdyJgOsJiGPABCg/6QpTk5mtQI76iDuRLCSmcC/f72Il1ZqcEo7GGQL0GbmoCdiiBsWZsurOLn9mpDa7z19F8bSQ2Ib9f4ffhjtHjN+WLzoJUp5pKcu4XWi0XAkqiCWSEQOTRVZwElOcZj8ztBjNN1YsCjJj/oh7yfDyrxgeymALITU7HrRuCyI/Od8HrkXoCENvzOLMP/7yb/7y70O8duvvDLwpUTshKQz5F/C9pMPNU1Pud2lsoTSOZ50gx7qHQedjoj90Gi2xOq/tLOC08fuwqMvvoHVs99BhqFMU/vwQw/eIwalvIHnLlzE8pVl/Nj734/Xz7+GVqWCY/vncHBmDLlUAjr1vDL3R2CI84ULq14B09UCXXLN3BsCfX4GI5kSPWXV6qJBgjAXjfGI3KCWgLHqdCEXUfSQxGWElMlrxmGZ21W+8FReKJNW/iJPcHaPvCb8B6QN8AVmIadmeWV7RzZ99PcbTSaQjkYwFEmgeH0B6W5VtrOUHjL4aHt3WwpUOJyQU5kviNEfoF4qolzblWs4NTOD5d0dTN//XmiJtPjNsWALFUuE9spObTBQulq58ZSf8ftxcwpge2sDmxdfxh1zo2KxxpE7Gk0hEo5KWJg+cFCv1NBJ5fH4+cv43vvfBcvtYG1zHdVyEcdOHIfZUjrTrt1BsVLCSC6PVruDK1eW8MlP/jk+8pHfRX64gJ1yCfNTMyLWZwaw331T2UCtLq/aTrGIRmMXtVIZ99xzr1B1qmYNAbeLbMNCzGzDzdg4c/Q29LQAWjs70sHxxZZIBZq/0o0nrGFzcVEWcK//4zdx/wc/hOVECnY8LoYA/H7cQrcJebB9N+hUqSEmFBvlVqTuI0QJw05LUMZwHs9s9/HueBn5zjquXFzFUrWB45MZ3HrkVhjhFBYWL6Bp9jA0kkLP7uHvjH34uxUXwb6FP3zbAeyL1CRmgO+g3AtOEJJPPZBpanVlFU3xAKTJLzXLagwkPk3wv1RpCC+OuUq5HDf5EdCYgmFnnGaU+3cQ8XhMmBicVEjREW2wZUpHGYpGxU/R7g7w5cu7eGphA/Hjt8jh/scHgpiuL4pk1EgkEAupfOtYKicZ3e1WHQsLl5DfdwR/9Gd/jntOn8Kdh6cwNz4Oq29h0B7g9WYIv7MdwFZ6Fh3m0FgWsryCdgUnjS6mt78Do9vCu+//XhR4cL5+Cb/5m78thP+AuJiTtscoWi+4XgLBaG0XlpHZoFxXTDpUKJbyoFfOQkLDuYlWowjuyrFIGh2qdRg65RneKohBveN8l2VU1tQ9UUWREmESs5V6hQXxqb//b3sF8cXzXKrwD1QGd0Ll8GIFZdssmsWBCLMFnGbYuEF3ZmpHHekkeWKxqNaKNewfn4JhNGRDSVi70djG5PgtaNttdJw+FpdXsLuxg9PHTmJktICLr7yMt951O3K5jHzRUDggXMce7YT45d0u+sQwRNOofJsVmG6hY3VgOX1YlAAOj6PcJqddF5IrS7XZU24m/MHvwZdWJXApezJuR/l1OegkEp65g0c0V1nDyoVE0sJcV0Y+Xg0uUxY3V2W85mhPP7+Z9BAidPFobmIf/5nWxehQXq36NQ3VSgPrK9voOzpsyhhzGbgdCxfPvYa7H7xbZFK7vQEyt79F/BHZhQteCUOkj5JS5vChUiJ75UKucpoH7kBG4nQihvU3X0YOLeSHh6BptGOypbiK35wQz7sotl1M3HIGbTeEar2ESrWMSqWE2dl9aDWVLZNPexA5JL0aB8CffPw/4Zd/5ZcQicdQazQwMT6hcNmIeuAowSq3qgh0acJJrG+ANjs6dDGVzkIvlpFplpC1u0g2GujaTSzmdRw9dS8CmSH07LYUL3Y2JKDbliWbZHbJVnENdr+FkWoU0VoHNjXw7DKTeVTiEbS4I+9qIiGjzifKFyEagW67YpThK6r4AhGz0nUbPT2Las3CvYEKcikuOhgXwIWdhUxuCJXtLXmOr+6U0Ou0sG9sBEv6MP7jVgD5YA//+p4p2cxTU853Vqm7lDyM18XoDbC5sYEGPUPF+4+ODozm1CTrhMVit9KAQS9QBncRE0wxaI2HdFhiUs2WKdMRJwC6TFFi6HYpWe1KQSRNLZqIC92L79fjOw189fVt2N029h3dj98dbWEmCWxXmri0tYNkOIij01OCC+8/fBDNalVMPyhLDYUCIqk0QhEJtndsE81SUTw0zyXm8K+ukjvYVXnkhJS6XYxHuzhQu4L8oITve+cPiZnE5//qc/ibz/2NEMUDAzZU5P3SrFm5BxEDFDMNg9G8YVk8cvIK8u+VAqb4y34HeHO36KtRfG8F+Xe8BkExLpS7jR8XwFpB7TL3IfJTV8YWNyCVYBDf/tu/2CuI5y5fGTDVnjeDREtZgUsBUFsukk25JWOlJshOg0z69NE0U4LMKccR/bCDSqWMgN3H9NioOBabrmqV82n1/zkuLG9sYGVpBfl0Fn3XwYP3nEEsrMlGMpaIQnPasMtlXLl4CdFkUiyReLNDXHCIbXlPuIXFUgkvnj2Lq0vXkcnQKLOPt7zzn6FmdjE0PIb2wIVtKNzCP2l8x2Sft8ROgQOWQdePRFRE+MJ88PAKLlj46yz6hBKYBcIXNhEI4srmGgJ6VBE9GWgUjWB2eBwv/NNjeNvMjJzuhXxEQpOIVbpdOtfEYLUc2J0uHKuFTrMlMiojAtj9ELJ3nEEvMeSNCz24xNOIZ4pFO4OmlGHpDbyEpyhhN1fpdolDhXVg9bWnMDmSRjiWFgstuhFr5L8Rw+spxUpLS2HujreLfrxUKskLnEqlhee5sLAgnoZShHsuypUKrixdE2/FiYlxifqkxdlIYQgu1SHhKOqtlmB+Ri+AYq2ECVr4Gz2MB0IIN+vI9VykaKrq0DjAkOwbPWRgPQnkT9wOI56W4CJizJLq1+sLMZ8LLHZWTrsMI9BD9FIVaRYVjXw1nuEGaqEgzGQKZcNALRxFNRyDHYwgEgSMnibxucohSd1PHlLsVsKII95t4ojuCK5EI9LqVgXpQg7BZApri4sYHc0imOSz6qJc3sVzr13Gc5lbMFqI48GDBXlH2ETc0PH7YD87mG4Ppd0iqs26LD1U9LmyRGMHOwgksLxRBqUyXNg1qjWMjw6j027A6Jk4cWw/isWS2HGFAuxmQjBCOVTLTczOzgmzo1DICUdX9OudNs53gM+er6Jl2RhLh/AnBzWgvII313aQnZzDiaMHwKdid2sTh44egkbitCzpApIVHYlFxWuK3RUP7HaphFK9iIY5wNfzd+K8Fcb5tU20DRfW9WW8bS6LRPEqhrQmfuT7fgihXhh/9Ae/hxdffB59SuZI/elHCWIAOg0d2LYRCxTveunYwhImF1FwFKM2bvZT9fwc/fHZX5z4h7a8C57/wA0GiWfmIJitLFnURp8FkfsEkqBZC3jw8ll44nOf3iuIr1y6NODJwN/capjC05EwGJHg0a2ZHmWqsEj7KoaqhmhfO05bEbP7PbEib5pdmI0mrFYLh+amcW1jB+l4BsO5GMbyQ2g1W6iU69jZ3MXYGLWel3DqyCEcPzaPWDKGbqWEysp1RLWAEH5JiCUnrlEpIhmNYP/RY3LSNqsNPP/qS8gMjWL+0BFUy7tYXV5DemIfstPzsOjoEQmirauNnCxH2PV4xrB+C84xmvgYH4pUMibhVz7pWa35eW84/kjulzg4s0DEdAMru9vCgOdhoulhIZKXN3bRK13FB99+Bo2qi2p1G/PjY5JCp9yJg7JsYqdA8rA2cNC2W9gqWUgdOYluYURtyqjepHIIBhLMqmFB9HhY/qnJ7yAh9SwI5SYmx8bQ7znQjBAifRM7l1/C2MgwXAHvGQjUE6usXqeNSmUDDdvAsbe9Fx0JGqdVF/ly9Izcs1xfXl3B6ua6kKAfe+xruOP0HbLAmZgcRatZFQln03bgIISFxcv0pMDJRBp3RoIo0Pey2UFAgoQ63DsAjoUIPwdjFGQk0VCO9IATR2EkMspcwaPOSFdP2/pAQMWLBnvQKjVErm4h0nZFQ0sPTyek8n1iWkDchRzdQCsWxU4ijeWhDAZaRHTOQlHiKMtSpLmiO0+5umCex6NBDMwaNMkKiQmE0HJ7YgEWT4QwMcNIzQ7WN1exUWniO+0Q7n7bPWIuQShJNP8MZpKCq8xXJYMEGpqlCurNJqqtpozvRkhDCFEEBz089uSLuLidhm2MIppIodtoo9cuA41n8IkPH8KZI12EQ4yYMGG2mtguG3jk2y6c6GkcOXJUTE/ILyW9ivBJt21i13HxjfU+nr68hVQmiU+eimF/aBfh7BBioRQikQCschXF3SJGpqakG+X7o2thzBw8KMFh/OR8DnsdE71mFZtb23C1Dtqjp/HpSgoXaCBc3kF1eQUnp1OYL70qh+4HfuRhhPthfPiXfgHXl69JRC6ZGJqekpEZGljljI8AACAASURBVFkalNZx5uTkpWINorE4goQKIlG1eKJi6v/nx832Xze/EzLTiSO2EmSIs5XG9y/odYlBwbD9DpE8xG/9zaf2CuLZS5cG7Pr4sJgmE+aYx0tixEACoahF9onN4kbdd8Xpg80zLdvF5NFbupCcSqkbiwe7xmiQeajkpemYG50QM1BGEWxub6PT7WN+fBTRiIG5yRH07RYGTpMtKRp1E69eXMDXvvlNzAwN4bb9s7j19luQGR6V9K5/+ubXsVEykZueR7VaQmljHYdmp1GY2Ac9PYZgKgMjE0eTBcIrhr7br9ouqa2obLU0Rmp2kEkn0Wi1b+Qq+5iE/DdtxbhlFnXEQDrEa9vb0vGRGtR0sigXNTz6hb/Cw7dP4FfeexKpXEG+48baFhLRsGR08KpHSQPh6djro9nqYLdeQ/TIQfSyo4pl5KXEKXUQC0FYuimOkHzB6OxCM1sx4eJ44LlAM12NxHXCWHTs3ll6Aym3hmQmj45GPK6LkObKPWZ3Sm7oIJxE+tAdsngKRoKoVRqIxSJK78tR2DBwbXUFf/HZz+D8mxcwOzmNsckx3HrLAawuXsDM7GGUurrQr3oBDcetNs5IXlFHNLNuuy0bW+qaFW7B5Z3ih0n0qGHA0YHGnYcQimUwCHrwhEOjWU4DA5kKYDtotWtIbJSRK1nye9mpCzOCz1+XW1r1EgXQE8kmScznhnJYHx9Bp8d8GuWGTn9GmkJTzstJh1nj++MRDJllGE4b7QYPvwDCsYi4o5NbKZEOjonibgWmFkRtfD9iQxnZFnclKMkjQ8kC0DOhDWgY2F00K1XUa01sFYto244UNsrtRkeGsbT4Jh78nnegXiHhhSN/H7VaFU8++SR+9OGHMTszg0q5LFMaM3nqZhPXr63ilbPncesdp5BOpzG7b58onyidtC3G+lo4bxl4YgcobdfwzoyF//P0EEayKQRTcdGZN3fWsbOyhYkDhxDP5NCtldEhwwGO0Nfi+WFYVJ7QFLndkMlPc+iOHccvLWyjVA0InGHPz+G2xlUUtDX0rT5+6QM/j3Af+Mkf/+fYrRcVH5QQAhJyLQdoewOuB9QTw+OSM6S2zaFwVAqVb8/H+ymSYclgV1QlJUbYs+jz6ybfUyXbIzrcF9cjwRhlglM5zvwpyxSO8jQj9hYrT948Mr+8sCBrHW6+qMUltYVb5Q79zXoKexMelxcPyH9I2VOHelYxb1Bu2PxBz0Pij8KRE883L6MCOmaGR5Fn2DjHB9vGhYuXMbtvDv+LrfeAkuu8zgS/96rqvcqxu6pzQgMgogAmUKTEKNlUJOWxPM7y2OOw1njWtuRZh3HYM7uSw6zl1ThJM9LK0kqilROlsShSlAQmEQABUMhodA7VXbnq1ctVe777qgn4nIUOD48IoLv6hfvf+90vTE8UkQtzU8rxSBHQv7JdFW/Cyxcv44F7TsC3uxifmYISiUohOffScxgfn4KqJ+C4toxvoZCCutVDJ5RBJJMHEhG0STIdhGbtmoSyU2DXwV8s9lA14ZqlkzFRquz+2l37D2Q8QvGRqMUwkGLsZ7ksWAfUPHrKIdhuFG7nBg75F/C22wtw9STiqRzghVDZ2pS/L4eLE+Rfk/YgxO9MCvE98/AiUaH/iKuNZJeQh0V+Wli6UsoERQFCuVqMNl3Bhm2gipIOj/eCBhN0eUkoHi6+8B1MDvFFSAnRV7agPNN6DjyOaIaBUG4KmYm9Mo51mQ9Na3U+SAPnaX7vky88j//x8Y/j4YceEirR1euXMTs+jHgmB5utnwvMOhbuJOHX6iLEa0wisRjaBro+WVZ5PjQt+Po8SKki4inQHB+COT+OWCiGEAnpsmnsI6KQ4cDkxzb8chm5hQpig+ITHFKBYe0ujsTPTGiFxOueZeJqs4PFu06gEouJ3ljRGHzPRYuPGM1Bqc7qe5JMeJv0RTZ8w0Nrqw7T6KDbs7Dn+EHhCnKj8+rGFpzUENxCCelYRHKMZVkjnFAGpXFjETQSJAbrHPVpCmJZYpdH5ZTK0dnzhbJGeGB8dETiFIhldw1LtvZnTp/Cgw8+JM403DRLyJeqCgVne3sHp86cR2l8DPF4Ahtra0jEYvI19u3dK/jcetvD6ZqC5a6KeHUJf/7INKayESQzJXG5Xrt8BR0aObRbmL/tELLDBUSTNACx0K02RElCHizHe8IwdqOJaqeB77y8gL+80MHYfY+gYvloXzyLj/2Ht0JzGuh0bEyMzAi89Uv/9udQM2oCddDWLKTEpSAqSpDEuZuKF3RwKiLRuGyc+Q8L1u7oK0wQ6epvHjiilR+ofXY9B2Tt8ZqbEU/FwTMx4CTSxCEghQ8KIrmQpGRFg38//elbOkTSbrgokUB4h3igh65jCT7Iyrpr0fMadcFzRMtsiq1SUBBv1SGKomIQlMQuQz6+AgwlM9g7NopUWEWn3RSSJit9Uusj3KkxHhlh0kRIkxYHb08eHvZnfDt9OW9klYfy6pKAweOTs4J7SMyhaeLKyibCpWk4ehxqNIyWbcql3HXL2N0q7S5VxEFYjUghyqTiolQRV+yBGYBgGaw8qiKuKex+CdpxZF7a2YGqJKBp+9HvT0ihIp5XCDVxPLOGuZEQejQKoIW7Ycr20RYvTwWu5aDbNgSW8At5qMUxMfgkxiFeAIP1kbzgoQguXboI1fGxb2YO8UwSyUQ8iEiVEG9GShKEVmB0TERjccSjsSASoF1BfeVVlLKiiEZfCvggSkxSz2zUyg1M3PsW1Ol4HUvI73ODKTGog2vH+/Gdk9/HZruOdreLK1eu4qF77gq620Qa6Z6P+8tlpOyudF3i/sLizG0pLR+0iFxXXh92XFIbOWKSBxamMUMP3huPw44khDgvOSBi68Qx2EJrcxmp5S2k20GsLP8+t9tCeKeckbQssgKENBu8MFwIbK9XcG1mDmsH9pD6DIufT+fmX5GlC+GGjs/lXQ97HAuTOab0KWIHRgGC3bOg6iS+A2tb21j0I1BGpuCEw8jq9EvkwskSV3NZqBBkovMRcW4C9z7QLm/g9Isv4YcXXsUbHngQd73umNy75eVluR979swLhYzbeT6PbaMtGOr+ffuEgsN3iJnULMpMwtvaLKM4NioUtKWlJaGXcWKo1xtYXFrGqdM/hGl00WRjcNdb0TBt/NaeMN48DGQLI4L/uoYpS0m+b8XCqORON7pN9E0bxaEhWH0Tejwl+DLvl1WrYrvewAc+8im8Ep2DqcbhFsbws298Hd42GZFn1ukpSGWKknr47nc8jrbdCfjC7AJVigzYfBD0DYrV7pjLTo0kbY7MhMl2JXW3Tsw08pVncWBSLUUlcDl9zXF891DkO8vnTSZzmaACh3DCGFx+Cu0mHJNCyHvF7fbTn/nIzZH5e2fP9im7isfI43KCQGkpdq5oXPmS7tp3i2sIDWJjCXGsYT0RfuLAmifAGgfRAQPAn1s6dpe6Gsb08DBmR0eED8UXnadUrNdFxGoJz01LpIVXKD8Mr59jwjXbgfIhlhYQmdWfFukXXz2H199zj3Q+/JzE965tVqFP7YfBHzSqiQGFhLwPHIr5WYkZBOluJHr66FM5gB4yyQQ65sCxd/BCkpi8S+SkokasnhQIFLC0XYfSH0Uhe6c8zLrqIR0pwFQVxFHGm6ZqKCZ96UicThN+JA6PIyE9J20H68trslz5wY0dPPjud0PpdyWWknguu76AuNKH1lexubGJXtfC3NQM4umkdIh8CfhZHM8SSy5Ni8G2HNhOF9lMVjaFSs+F6zRRvvQShvQAVFbCxCbDoidnXjJxJy29D5ieRVgnBB5kLvN6kscnxHgm2ik+/uQfPoTrN27IwfTOhx4SjXkiHMOU1cKDW9twU0nobkB94bhISkVPyO/hoCCKFC3oPgM8uodUVJOueX04i+yJOwIu46CrFNK8Y6Nx9hymGrZs53cF/qIIYXBZPCkOR6T0SAGBA8pnu54txaOfyODiHYdQjaUQZvi8RR4js7hVyQKRZ13tY38IiFa3MFwoyHKJk0i304BltAJKSySMK56OfrIAPZVCKpqA43NBRjednox8pGbtHrZaJCx6abfdxtlTp3B1ZRG//5/+UHTXO5UyND2C6zcWpRjw7/FZoL7d9W088MD9spSjgmltdQ1Dw0PSTZsdA+urq9DpJhVW8eqFC2g3Grh25ToeeOQRoYkRv3/mmacwPrEfT5dT0I4cQdG6jj+fz6CYDSOeLIjhQmeniZPPvojx4jiK0yOYmJzEtcsXse/4QfTCNvLFMaH3MI+oVSmjVungA//4UZwL5dCODOEv//N/xFy7hYrqwO10hduYSA0hqWt480MPE7eRKUYON9nCk5s6KIjBXjAoUsxzIRdRD5YquwYstxZEQRxvWSYGXUowId1Ut+x2iWLLFOxuBsl6hGl2x+UANonLe81OmMuV73z6H24WxG//8KU+Hyx+MIv+Z4MowaBJDcB9cb2mTyDtckhRidA4MnggbzWIdQQ5v/lBA3NOV8Yiak/ToTBum5pGPpt6DUDv1dYQcagACU4JcrJIsg1TaWG04dV3sLN4HVpYh54rIDE8LNvSq5fOw2+0cPSuu+H6Cio721jcaaE/tQ9mRBWzAcmMtm6GS+lRbWBE2ZeXVQwKYnHxXszGY6gLgTawC+MhwILQaZtSnAzPhO0z3D4O343D9NNotUMYyeWgRYJ4A5pS0O2YJ4/fXsG9ky5mRsPiCUeulC/YlgenbaBZbwgd48NfPYVHfubXMTaqQWdmid9Gn/Gm9LYL+4iqEawvr6KUL2Iom0MsHpyigoVwXOS4RjyUKgZGxhoBNYdb82BbB4RYHC6+iFSvjlAqG3C2aLnFUcK1sFK1MXfiQdj0bNTZpariNENcjsWLcASXMk9891t45sUX0Ww0MJxMY3R4CFrXwc/Eoih6tOMlSYg9PheKjrAGuOHlZ5XnJxxBdBDpQBoW1RzsziMcViNRtEbSiB45AEvAVBdKpQr34lUUHW4J1SC6U6CZARdTuoYgCoALu2QmDdcyJUGQz+by1gb0VBrLs3uwPD6OHq3jVY5hNIJwEQ1p6EdD4tCTt7s4XkjB2t5Bt9kIcmHCqozwhZESun0Lp2pt2MlRRGMJxHi9mVETCuCPgEXRE7yURYS/WMScdgtXLl7F9154Affee7vg7/FUEnF6L3ZMjI2Ny8HH5aVklDtdPPrwI0LJYZFdXV0VilaUeeEdA2efO4knn/gMHn7XO6QTKm9u44tf/RacvoJcIQ9dV/FT//bdSMSK+OCnfoRqu469bzyA904qOFFykSyOIZNK4fR3X0R5vYYDB4+gVCoCdDVKx+HTVrlP+IpwBQnsGrbXN2AaFr7+wktY2KjjsV/9DTQqDXlv2kZL1EBjE1PSyS5fvob3/f77AoL84DrcyiPkdQnUPMFBGYnosmVmo7JLlh5Ev7wmxRtQif8VnLVbZ+Q/SowrdyeBbI/3lzdQNspk9wwWLNQ0y5hOjnM4wIkJWz31qVsK4le+//2+bJQkpFsVvp2cviTFElBm+LgTrMnZ6usiCA+D6xe+iFR17I4LXG0TUxG/PuaCMBuWVJFQoEfOhEKYyubE9UTnZo+8uOo6wj7Hp7B0ibwBggGwq2jV0d3ZFmCaJ+lOs4UUZWflLZx/9TzyuobjJ+5EMp3Ddr2JhaYJf3IPfF1HKq4HQVj81AM+JXmHzMgQF++BDEglbtHzkE+lUO8YUOl+M7AslywNtSd5zdVGCNVGCj11SNxJ/J6DcCgK33IxMjwsLzZVGHpEFWceoay0tnDPeBV78iEhF3MxIpBbpwuj3cH6xhb++zfO4/A7/yNcvysYy8E9eSTiTegRdkO+vAibqxuYGB5DPpuWcVlS5iQbhN1WEJsgtkYS36Ci0zHk4YrHY1JIfJWB9R1sXjkLza8jqifgqVG4pJNoKTj9CGLRNKIqDz0+QDwciSHT7aWHCE05XEcCov7ikx/HxtYmipksposltE6fxvsPHZRJlZtThZKwvipFJVvMw2UmhxDgFSHEij0aMzicwEqub5mIxbh4o+GFio1IH/3pIpLZNPzLS0h0POmGmTstjkiisQ/JWE+6SatjibrF6hhIpZlm6KLF50UNY2ltBfpQAUYii3OH5tGLZsUtRjoI20U6lhBOIM0xMj0T9xSHEeNzzehYOjAxTjaWkJetsb2EG+UyrNQYlFQWFrf3LLB8Wz3qqGkCEjzrslihByWXdoaFy5dO45mTL+I3fuVX4RodKNFhDBdTsNrM8FFli0/zizallraBH3v4YQlbI59uY2NDCiKXcSyIVy+cx8svfh/TB/dLQfdcUyR/YT2JRCaDnfIW8oUhaJECPvBPF2XpCKeKd711Br9zzz5wPqDaaOXydfh2H6XRETiKLdZutFUjD5hNAd/jILLUx/rKKkJRHSsNA68urQlOW1GI+yXRqFfQqjbx7l/8eaS0KL7xua/gk5/+pPxdmR55OErWTMD9lY4uyD+QBojYdUC72cX5WHNu9ofiRXBrdzhQsNxabIOgrgCrvrUg7hZGYoeBWWywaabog+8nDxSOzM985hbazRPfefqWoPoBO5x6UJEasXjwA5ERHhYPw3iY+EsY0jcN8pp3aS1cb/OH3qWuEIMQITr5fq6HRAgo6DGM0hVbDSMbj2DjxiWkhYYREmkSfzKu8NlVba6uQE8mMTI7L1nFPDW31tdgtzvYLG/Dt2zEUzrSiRjqbRMLhg1t7yE5LakUoeyL0qBdjFMWsnw1ZdvDk91FJJGEb3ZFstTqWtLFSM4D7c/UMDxksLrTR0/NodcLnDlEguVwmdSXMc01bUyWioKDytftMd6KW4kIULuGO0vr2L9nTBZRlDuqbk/8G8s7FfzLqUUkj/88KnUqFqIIayqKWRWJqIFUykFG87G2tILRwojQaNKJuHS3u1szQgvsxAVbey1ASxE3IC53mXPcV4ONOlOTKtVNyZoJx+LwKKqnizdzTxwfQ3GOto4URL7QzWZL/A/5o/BF8U0LL16/ik986QmRks2VSrh9ZR2v03TJZiayyXyVCC3hOx1kxodlOgjyrGmKERREfjA6J6lkJ7S6yBZzokoanPPoEgwXDI54dAiqRssmVZRSBNlZDNlRCLuhrworgiRoWox5fQ/l1XWU8kO4triA1HARalTHmalpLOcLslBi4SUXMsOcaeLdXNqFXRzM5SRelLCGxoCzCOlfpKHZsKprcK0uuqEw6lc3EerpsLIZYDgDQ4tihzxTIVfzDB2oowg/mDYuXTiDbz91En/4O+9AuL+OaOYBuGoCm+t1JOJ0/A6knC2ji7Zt4M0PPijeAIk0A9g2kR8uIB6Jwmi15P9/5J8+LouQgpZELBWTiYkvOw8lLgezxSFEYyX8xRMLaNTriFqb+M333AVv4Yf4xbe+DaAlmBYWMnZ+aFjy1bO5YTn4GdJl1qswOi3Rx3MEFyKOpmNpp4Vtr4cvfuHLyO6ZQ4vv3NUbWF5ew+e/9GUklIgsQ2nywuUgnx8+YN956l9w5syZoONjp0/tdjQqBtJsguS5GGjPpeEbFEShMPEw3R2xB2qU3cK6C9XxeZX/NugQSYULPBgCrwI2DbKsIZ2PEyhjSDlhEb/UInj607dgiJ99+qn+LiucFuy3tqJ0cGGHxxhMfrNIL+D3ZKIRyWdQBs7P8kOwWwwW41JQ+EsoOHQkplO140BTAZ3dWDqDkhZHY20N1c1FHN07JQariURMgov4PVotptxZiEUT0GIpEW5oAxJ1uVxGpVYVS/RYOo5jhw9haauCc+UG1Kk5WPBQzGVFpcGWOCCZM+u1F6TqkaYRjgTxAWpYTAyGJUmwIwRYnrjNXhKrO3G4NvEkRagSgTyEROeAo8gx2WSaWNtDMqzh0J5xep0hFGxiJAvC9k30d17Fm7JXoY8fD7KLdR3VZltoEs+eXkL86M/i0vIWIuGAxjOcToiSoWs2UczSeHQH/U4dR/fuRSGbBUd/hVGKAjUzpyWgI7BY7IZyS9fv+eh2LbHwj9LYVQxvXVSaLZgsnlyi9HzhBPZcB4VYXDTPFBkRAeq0WognEoJT0WiAWxHavv3WH/wORucP4L7xIh7dqkB1PVmmkF7lMyvDMOTv5iZG5UGX8YldGQn2lFGppPVZgoVZJnmuHqJaWGRrpDVFhkdQ2amgtbyIscnpALzhuCyRocSpAz9Ey+oCmiYGIVwkBdtJFdWFJRQnR3Hx2jUkC0VJ9LuRTuHk3DRCdD4xelA0BbmUKj5/qfUbKB2YhZ/KIxtPB43GwBmFsIIYm5htNLoVZJsm2s+dgU4pXpguTEBv7nbY73oUy6vrWN2pSwEnF46+gH63jWvXLuLZ7z6HP/rDP5UtPnH4UEjDdrki36tjmUKtqddbwr2dm52RZmNtZR0n7r4bmVxaPCOZi7O6voGvPvUdDA0VMTk2hlw2jXwqLxtUSkJb7QaaRgtWV8U/PrmJZquKcPcqStoOjh09iF75Bt77M49jqOeh7XhIJfJI5nIDkjRRXlKzGqI0osKDHqnxVFoOW+ZpP/fcSbywUoY3PI1vP/l1aZZ+/Ccex6+9/WegRCNIi+OUjxb5l90uxkpjiETDojNn1813j++dNByKItShZsMQ16vPff5zuHDhgihWxDV/oPLi6M7ObjecKko5J7X+QijviRiBRZYLRdYOoWTtUm74NUiF52JFDSEc0sB8ak4ZkkkTCuE7t9JunnjmO/3drSqXOEJFGdjt8M3gi8XxmRWVBZMPZjaqCfOeY61sOoWvyHSsIKp018wxyKyl7VFYgGPSMeiPR+1pyHRw6ZVTmB5OSriQTuPRfFZwq11AtGW0kc3k0Nxpor3VQKdtoFati+Su0qjDUbo4cvg2FGYm8cqLr2KJ6oriGEikScSj4rwtNkDMRuEmutsVXFCCkoLwSMS1uORRZxMpGJYDV3FheGmcPm+iUJyTl1xMLqTd5rI4oOy4LjtELpZ62ChX4Zk9TBVzmBwbkpAk0azKlpregRUc0y7h9vkw2s0q0rkROKEIzG4b5y9vo1n6MSyU63KzqAqiq3Uhl5CXg5ZkzOSNelUcHNcxPZpHNpeSPAgBldmpD6SFMgYMeJa7I4osP2nTJQVIk06PD3GNYxqLoabLFp/k7SxlVMSGnQAT47YyncnAZJfgeUikYvC6Jj72mU9ioV7DT4+OY+/WOiJ96oZFJAvP9mCLaqWL6FBeXG6kOHMbTuoDzR35QriWSP64ced4pXH84OvY51QRludgffkGpuf2BAcs6TQsiuTUyIgk6cbohULitJ5OphHVNDTqDTSWVjC+Zxo3VtcRy+YEC7SSCTw3Mw0jGpMMkontGoavL2IEDlKZBDaP7UE6Py64Ew1EiMkGskvmoPTQbJQRZ6F57gzSpgtENXFzUcIatMd/EubMPFS552G0LQMLqytoNrmUaeL73/sOjhw5jv37DooZcmCYoaJea8L1Hck8YUFstQxsVyp4/J1vF7iq1WwLxzJLDJG4fbcrJOknn3lWYhYmR8dQHM4jw2UktSCWBcPooNM10O308fdf30A/1MXv/9JdWFn+EWLQ8LWvfQ4TKR2/+cgDiIRcwT/1REZG1xjdx7loiFERo8EizppIQI+lJDOImOnm5ho265vwIymcv7aGC9sNpCYmcHTuMCaKY2J5x1wkQgHtJil2FoZHSkEWNMfwAYQjCZjc9JN6NhBPsIgxGiKwCQu4hoHSTJMCSsdxLvue/f73sbi4JIetbdloNprB9SMcwc0yWQ6DDTPvowgyFIpPIoFzuuSpBIoYnSPzZ2+R7n36qX95rUOkswa/GAsYP0i9XhWXEv5lBrnzxKhUK2jtlDEzvzfge91Cu6F8T3hDA0NOSppYyXedqimRo5GCxe/hA7WNTehmHW+54yCsRg25XB6xaEy60WB71BcBOMctit3Nel2Y/x2jg4bRQSSqYiiTg6XruLxUhjU7DS8SE1dnuuYQW3Nt4iu8uYHJbeBLx5vjBdZfPZpJ9MX8lOOT0QOee6WDnjeOifFJ2TByY5iMx8Xbji8dramYiUsLqmRCR7lVx9lzC5gfm0YhrWFsiD9HWLAojsA71MaGbBxMbWA+bQr2Knpkt4uXLlbRnXgX1tom1jc2MDE1i1aziYlR2oZ5aHRNmJ4Kxe1KcPyhKR3zc8QTM+L4LFrrQTYHHxp9YLwpInnZ7AVaRJpySOypbQlmR4lUuV6FEo3JicpOJamEJDBLFlGhMDrNloQ8kULDBzGbz8Dc3kbTMvDhT/4/+PfDwyjVG0GsAL8TU/iYs0E3FuK36SRSyczuUlAKGLN4eK2pU5fsY+KfpOaQZsm41AEOyhenvLGObLEY4HFRHSYt3CKaHG4mnwfXQyaZRr1aC0wRNB3NRg3d9S0MTY6g0e7KZp/jHs07ru/Zh+ETb0Rhcx1b/+MTSKUUKIwwYF7xHXuQonJDZ6cZluIrZsEIlBxDPHheeAVp02Los4TYRyJxNBwf8V//VXiJgshUSVRlX0C60WZ5S7wKl5evYXi4hNHRMfmchH5Ik2rTDs42YUoCJYOYbCyvruGO48cwPz8rhxT1+vSYZBaMZZry+0+ffB6FoWEpiDSESCdT0kFR28wCQc5rp93H//2lZSDUwft/9iB2trflmj/55JPwvTb+5KceQ8qnP4GHdDaNSDyFUFQVpyktwuWKuCsgkUrDsqidD6hEzUYdVy6dxsy+OThuGLbpoWrZOLu2jmefPo2K4eChn34MyUgKRrWBZCmDtBbHSLEodYRmFcO5nDQWhDhEQkeDBxrnsoMbcFOFYyu+pYEOXbwPb+EjCjQxyEbq9wNHe2Kg4tQlrl0+Xr3wKiqVquilyQRZWV0X56Va2xhYkQVCiGc+f4tB7Cf/5zdlqcJTmBIpUls4HvHfbp8tdUJebPKhdC2GxeVF7JuckDCi3awKvogsMoZlBlQLbtskxY/mEIFRVOPbUAAAIABJREFUAIui1vclkatN1xrHh1lrYuGlk/jdn39cPNPMZhfFYlEKFV/0UESXbkaiMlhoaZ7QasvXZzQntaWNnSYqLQvm7AxsWWZE5MImYhq6LPByY4NgJrEDIvF41+mGrbWnSKxkmiFTHoX8Oq5uRDE6NCYdE/GpoVxGHga6d7Mr5FYzHI1haWEZe2Ym4Wl9PH/qMuCEMV4sIKUBI0PUEsfx7A+eR6u8iXc89naE+xXsS+1gb7oOxevD8TWcPHMJ/r5fwGKlA9tzcPHSDdHGHj96G0YLaTjebkqhj7BvYiZew+xkAXPTE4jHAvqQ1DwS5cVSn6YVsQAn5W+KB+RAAD8gb/N+kncqoH2rjXA0Ii7P0R6QjWgSfcD7RroTT2+JaOWSJJ+Baxvk+uBLn/kMXk8Xnz6QSsRgmyZiiZhwWZlRXdkqw9EjGJucCkZ57h58xgNo0j3yZGanRPVSVKeRgBXAGMQSIzS8DWPl2hLyoyXBmbweu0Ty2rihZIaHI8sU8trq9XpANQKwtrKEmXQe6/UyNC5EQtxka+DSvTN/GP7t9yG6vojVT34cxXQMWiKOdFSHevwQGiNFxJmlwpcy8PVAz/WR6dpov3AayU4zcODuk1ROv0gPzXwJqff8MlwlJjQnj7RY5jWL9t/DpSuXsV5eE9f58fEJxImdSdi6Kltm27HkWSa8RLL2jaVljI+O4b433C2LOv6ZdCYtkADxvPWtLTz7/EsyMo+PjCKbTYjuXIQVXWYfe2iZXRgtHx/64hJ9mvDb/+4wjNV15InILG3h9Jnn8ehDd2J6YkQicxuNJrKFIcSpZiHLgIcO3z9NFyqM0elKZ0WfTIsdaGtLuuY+lVo9VzJvTM9BvhnBV//8o+gf2o/k7cfhZNJY6NaQLoxIzoxIM31XMq/J62VgfVhs26xghI1oguFyf1AaGUGhkJdDROc7e0vcKLfGAqPI4mewt/B52A/ybXqEikyUd8o4evR1wj/cVaaJHyM9DihR5ALYsnDP4UM3aTcf/fJX+kFkKBcopCvYctPXVzaQLeTl1OeHJQbIzqJc3RHnkrAeGqzlAyCZIzErtuT1Ek8kuVpGssCxWMw62aKGKewPVBW0mLp08nn85mP3I52OQ7E9dFtNZLJp2fZyOcKXhA8fh1x2dV6HaX99cdxeWb6BcquL0OQ8mrlAlsTTgWAwrfqF/T/AIiie50/NEZidk/Dl+QY5QUpggjb+vRA+9a0ySsOHsG9uBlBc4QbmkinoXOfLTxqSbStHSXrn6UoEMb2HZk/BD35wBkf2HUI2owXkV6uH6YkS1tdXsG9qlCFn6Ds1zOpL2J8n+byH5bKNc729qBnMDwSimRS2yjsIqT1MjhQFvmhZHTQabVFXZLCB+WIfc7PTGC7l/hWrn9fUNB2hdYgdF400gw/9r37tbtFZNJlFQ8MuSuToNlNKpQXV9ruW8CV5oXiyMxSLtA7HM+G2Teg9C1f+7qOY8l05fBjrkExlJJa0b7lYXlhCgxkzxQz27N0j8ATpKEK8Js7M58T1ZEHHF4WKPlJtxHGJ/DdVxcWLF3Hk2BFYNrfoHPVpdBHEWvD+0aj2RmVHXtZkjMYZBhauXEec2ue0jkJuCA4BdiWEUlhFmTLSd/wbKMtrqHzqIwLHxBjIzsOW0Q7jk1Dmx+AXS9B5wDAstlyGf+480lbwmfj5+jQnIA3GMhE+/kbYDzyAviyignwUTk3Eu/jeMPrih6+cguU7SGdSoiqRaFw1hFabGm+6KnnyfrEJ2drZxjsff5fEMLCbLO9sCWacigWNyerqBn547hzS2ax0XYUcWQkklPclCkN8Oy0PZrWLv/zCMkKxJv7q0b1Y+8rX0btwA7m+gonffRucfgej83sldztZyMhCR7iiUviisvmlEzIhJxLa9XhSUhXh2thcvIRsKotwMilGzTzErJ6NU19/DtlvnEShF0NbVdGNRlHORaG//k6ox27DOsUeoQiSoQjatomma8qhyF7FFh0+4JhdodjtGlLzcNcRwdr6iiQVprkk7bPedDE6Mipy1ZFMFqlcVr52Op6S3yMVju+AGO8OWCO7y9QeA8Eo8hzkWe+bmrhZED/y1a9KpoqApmZXnC4ICGejOla3q0gyl4PuNmZwSoTZlbCr0FXYDO3mqzboMDl3cdHCm8sWWLIPSEdhPgkNIGlRlYjLuCGbUWIHZhP3j+UxPFQSkrFdrdBlABGOfpouIy8LocYxxvMkeCgS07F8YxFbO01Y4+Pol0bEZFMAe2I/EjyvScGRrGkhMAd8SIm95gs3sBSXkGzbREyPY8sM4yvP1jFXmsNkcQT9cB9hLSxxltwE0lyW8Colb8QVo8kUFq5fxeE9e9Dtubi0sIhMsoBcOoFCOoHydg35VBYto4V8QkM2nw5s7pU2xkNLmE80YZg9nDYPYLHOz9tHPkNXaGBjZwepVFK+Dova2toG4vEk/NYK5vKm5C1PTRdfc1fepU7RNDeZDTAhFn7ig9Ih3kJd2N3SSYhPOILVShV6KikGsyWOyCRAm44sPgKjAlpNdTE6NiZwRVqPorJTRu/0K4icfBbxKItVD3o6I1G2iulg5coifnR9EaMH5xFNRFEsDqOQo8UbJNI02P7xeOFBwzxnprfR0p6LE09I2zs7OxgqFaWTlcFadOWiXZLPSMeYbdmwhsRUdWV5GdfPX8ab73097L4j+CLHLZcGwDRhTSRhP/pWtC5fQ/WJTyA7NCxZPGQp6KRjqGHUk3H4rz8e2FAlMohcuIDUjVVx1yGBW++T1O7DDfWFKuM+8Ha4d94hn1txuI3VgjB26cID7OuHZ17GWnlTnNZZdOT69xVsb9exuLKOrtGVv8MDjZgrLeUyhbz4TNJmjWNmcWgYpaFhRIn50nU8nZbims9mkaSogVQp10KXCYWGA3dnGyc/+xyOuQam26vSiXd9C0o2g9HfeQye3UWmRA9SHqokKUcD556BHpvvDeEDjra2ZQgv2IWGvtVFbfUaIm4f8UIO/bgOzXXQ8Tx8/c/+Dsc32gENTKWFWdCZ8QVUNA1bZCO84U7Yh+awyQOMyyoGm/EdH8BklAHLgclFLj0t43HpnJNxqnY8ZGJxEVxIDMeALcLlGp874r+OSd4xYTsamrjIZNIYGxpFNpdFoVCQbjGlRcQjIJFOIxrWcXBm/GZB/NsvfVFGZvnH9dBTdZS3d3B4ehKu2xXsRnaZrheEpqs9tCtNqAld8CI+4CITk1S4IKGOVZBYG1fu/HCDmik2W1HGRPZV6d7o9Jfy2ziUSyKbG4VODMCx0NzeELlbLKKL3pACNbPTRr1SRbvWkAeoSypEPI/a1DR6IV0s6UkqlhW7Qr1vMLoLM1NE3wPCuOggA5ME4fGF+IJ5iKpxfPPcFpY28ziyZwY+aQxMlONpKcE0AYeKX58nFBPRiE1w3GHxT4cV9MLAhetrGMplxf270zWl6eGmjsHosUQIuUQUxDxUxUC+v4JZrY5zrb243o2IVjqbTKFrmKi0SMNRMFUqBo4k7TY6FiPcqjhQclBKR7F/35jc8F0jCtexsb2+hlyRAe8peUC4pJDw7v+fX7sSunYfqLTaAnCX+Pk4Ltv0T6Sxpy+4C1/WkRGqjOia48qhVj3/KqxPfQwzpZLk74aSgfW/1+li7cYqrqxu4MB9J+TkpzQxy5c4qgexnWQtCC4UEmkchzRmtgjAzqWDRwy7LoA8XxZ2sXxFRA7KE9/jZjuCpmMH+Fu7g/LmFjauLOLhEyeQKKZhcRNJWhGT+fQ49GgE/h1vxNLFi3Ce/zaymQJ0LYRcNiddmJg1UDt8352yKR3Kj6F38jno1aocHCz6zEqhf6HKDCHLQ/o9v4FONk8FKHodS6Akvg+7GS48dKrNGi4tXJXtuCgl+E54PVhOH6fO/Qhd2xWzBI6M2UwGuUJW8DBeJxqKsJkYK40gk0gG95qWq2Jq4SKXzcrigwU5YZtoXboI/5nnEL+xLLzAkOugJVEcCqJKD9vZGCZ/93GUYhl4oYh4KVLlk0xngkxuciclMsMT41l5hhgux/eH7j3bZTFDYRGlS40dDSHqUb+t4Pn/8F9Qoq8A0y9JQ4oEsAiNRXwuxbiIVfpohjXU9s2hfN8xdBiJ2zXFNZu6eL6XNP3dVazw+3O5wzGb3UguGkeD7A7HDjKv+WyQLkf1DrX/IS7qKKdkp+7KteZ15HUjM4H/LsSTQmuyBqkA/9f7fvdmQfzQJz8pSxUBrsMcoXxcvXYdb7//HhTzzHfQg4ImQTgRCQM6feY89GRW2n52EMSu5OQf5CHI6M3RiWRInpw8pSnm51YpQmG/I9ZWBHX3F3TkIiHE0wVoWlJuCDtLo9WEXSvDaDSEEkKQnls2mpAy88EmHpYfh77vILpSrAE9TuEZszU4ltPD0QkkQyR963GhnkhWy8A1m7fYJ1hMjiWA/+W/fgvTM7dj3/QMeuGQBDzFX3PfCPId+Gf5h+uNDkIqOZBJXL2xgv1zJWHEr2xuIp5KyaY5FY2i2jCCLZfrI5rQMJRLI9QjrT0IFwrbr6JmxGGGJ1Fp1JAfKuD69euYnd0n5q2FXE7UL+xsr6xuIhHqYTRWw8GJPPbOjiOTj8lXktAijteVCk6++CIe+rE3I0Z6woACtVs0g0M1iLsM8mWCsPm1epN4AsZIXWA3REOCWg0xbultlxRGDJe4OCDJnssyB71OBwt/9VfYo1LiGBGOZpPb5XAUq0vruLy2hiMnbhdZF/E+brCTGqnPN8OAyFeLkP5EvmqfBgBhhEaL6JYriJEUHiVcokh8LVcWpDxJ9iCxUk3HVqUOo2/DsRzUF5eR6akYGS8hO1IQahjHXC7UUvEkYlENnWQOG6aH8LmXxECW7ue5TFZcfoircuPr3XUM5tgIMpwknj4p3SsJ3IJd8eUiBta2YO4/DOXRx2SMl+9jmvK5uITj8op4Ogsju8RTr5zCwuKC7MbTqSxyhQIanS6u3liTzozINp9PZvvw3zwYONXQIZu+nWOlErLswBk+T5OQvgnXUcTUYVSNoP397yPxwsvItjuIKvTS5J9h4eVBHoJN6MBx8Wrex8GfexsmD+yHysCucF/4i8RmI0xdJEPC8dGTrpHYcgh95i/TCd13sLBwCRPj+xBPxOV+88/FHQUt38HKb/wpQsJI0WW6YDGS4Dt2+Jz6xGCByxI2X8BOVMPKnlHYb38Yrp6A6ngwuMaSeBiKHwLaGHHWoAL1kE+kYHNTLfHIwf1tGoaYFvM+R6MxuCbhClr+eVLQFVLYWHS1iDQvRY7/SggtKp76Cv7u9953y8j8hc8LhsgtDFn8240url+9hvuPHUAhl5I2k0sW4X2ZFrZrFVy5vgS3p6JYLAnGuGuuQDI3c4CnxsbFXol2+zIe0AeOxSTkIdyPwKZ+0e1iTgfSTFUjvSGZha5TFcAfhAoYR9p8xQ+KIbsV0zCwubYhYe/U6p5a3cS3f/gKbAoK+yr++Pf/MyaJ/WnMhwk02RzLZRyi0QJ5M7LoCdQq5CUpdFPuh2CYbbz/v30PJ44/iHQ8CZX0oIgmrPzAyzCABgJj8eCmmpaCcN9Hpd7BaCklxHUG/lxeuIGJsVEko1G0OQr1FOQScVTrTXmhp8eGxQmGY63tN/DqpWUUx6YkjpNbvq2tsgDwlJlVanVMjI6wJGBpY1sOB6d6AfvH0jh+cB6zcyXoUrTZvbJzIg7s4Nr1BRw+fEiiWHd/iVu4mDwGPpBsoEO+hY7lYr3ZQjSdRJFu0ooiLzfVKcT3ekxjVEPicE5tKiNqHbqYOy6802dg/c+vIyYmrNy8hrCxvoOO5eDc8hJuv/t2JGhPFY0hGlIE9xN6lqwJee0DHmRUcMEgHkLPZuG3THkGeMCRHuvKP4ElCBUkYshK+lDXFv2v3bWxeOUKjo1NYGhsGFoyKnnUTP5jh8DixCjVbljHpulCWbwi3Qu14ySZJxO0nmI6oINmOIqR++/B5tmzGGmYQYQDMWShy5BeRgzLRvQND6Ny9G5ZXPHZoPqI420ul5F7IC+nZJ9wO7yM5ZVlJNNJgUbovr6yvoGdmiHLCxYBfv14TBdGAwuaLMl8MhkSKA4PS/wvvw9dpviu2p6CWacN55++hL1dBxG1K45ILIBcRtLWTbppCgxYHPrAYknHsff/koyQXauHELtWvo/MuR5cV/oO8BDidp4uPn2S6HsUFXSkyw6piUHmdkiktp4ewVN//VEcfeGqKHW4Qd8dSnifeI0Jx3GhJM+pHMFAz+wJK+RsLonmux9FVZx9mOMcjNxiB0aGABdyMoYr0Dlhsjfhe8ufVWIhAk0yu0thuAymVn4NTq3NtiH0OC5ECbsNpaJwaC3H6dPp4YO//ds3C+KHv/AFSSngFyLvrdqysLKwgLv3T8GjAazrYW1tDdPT03LSxZMJ2AJs6wJo7kpr2kZHOrhWsyEuNfccPYZiJi2yMWJGZP+Tj6ATi2vUoChtDA+nEZIflNGECaH10BWGLyoDrTjC8wGQBY1ro9NqBA+dSU5SG42dTcSaJtDx2B4C6TSmjx+BWizCzRfhh3gD1AA/HMQ2viYdes2Qgm28hq7Zwn/5xBnce9cj8qKRxc6g810rIv49GbWFFhAUk7XVBnJpKmJsjOSz0qWSWEziM30gqevlgoouOiyIdMCu1g1YXeJwumCN6WQUZl/B4hbZ/RH5cwSx+SuXS6FcqyErCoqQyMMWlpdR37yC6XwE9x6fx23zE0gkdAGRuUThi0T4YGtzE6srq9h//KhI3HZ5iX0GZ7EgDQwRGvUdJLJZXF5exezMFOJ0s2Y0hOB4fdhGDV/72pfxk7/w75EeGmFAqPx3n/EM9Pe7egVrH/obydwOU8WUTKC+3cDmehkdAFP7ZuFyMqB+NxpBMkwMLOASytOMnnTTGi3DRGccEsmbxIVGOHr5EsrVY4iSjIm91woi78UG+ZR2V5y7v/XkN/HI3DxOcEzXVFHryEvBg4rJf1xMqApqHRPlxStIqLQbAwrprPBWCe/wHroeX9kQtZjQM8GYKuchX0Yu9liUHB+J+9+EzduOyuHCQk38i/SWyclx6ex0PSqbTHYqXMA8+c0npeCmMlnBuhutDlY3KgH+JaNlT+SWyWRCDg1CASxkiWQco8MlZFP01GSRC1RiWsdE6onP40DLBrQe4nL9iLUH+nYubMRshawIaul7PRi5GPLv+ynpiqmn0lk9qHwSfJwyMcICFDAMTEaEFM3NAkSyOTo2HuR0ERrZNVAOh3H2d/4CEzsVWX7y9/m8SWwHF7YsqOjJkkihPFThhBCC1WqL07evR3H1yG04/8AJuIaNXoSL7qhcFzF/oAOTHXScmWgUhh10tFIMFRVdjyyYARmbn0mgCXamIenWuVvgM8eCSDWcFhr4WNLguafgj37t128WxL954nN9SdijXrNrwLB8LF+7ip98872iYuBFkqJiWaLRpf7w4rUFKJGYvKgBebIHw+qiWa3DcEzpfu647ZBgSzTjlFBwy0N/axXp7U3EzTacg3OIjBYFN+KGjtI82ePSzFRcrIPsYfGFlILtwTHa6DYaaNbqqFUraDCEeyiH3vVlJFo2UpTliGWRjn4qj/7UPLqlEkKjw3Cp++TN4knPgj6IpOQJqPKC9Vx8+IvXsHfv7bJZI/gqL+buyyC8vuDBZ0EkxlKr0g3EFvyDNzsZDctDDC2CKwvXsH/PrLz7xAZjlAtFQmi0aa3GaM+QdEb1ZgPxcA+J4SJeOf8jHJidFVdj5pwMFbPwlRDKtTom6VkXUrFcruDGlXPwWqt4/JE7cey2GWSzScRi7H6J4QYyJqEZSVfFRD79NdNNbkLdVhVOY1skayyQES0k40acVk8W4wFMdNsmOs02IiEfFaODR/7Ne+BFMlAVutRwZLYEZ9x85hnYn/tnwWF5QDLPYPnGOpqGCVuP4La982hxjIpFkUsnEQ9FhH0ghY9jNH0DyUAQRyJuojWEmI2s0g8y6GxYENmxsOtkV0B6Eu8RqSjrtQbqVhv9cBSvvPBDPLJnDrPzMxJPwEOL3EXpOnVdCiKxTNrWXbx+CRnE0A/7UhAzmaQURF4//j0rHoFxdUn4jKwT4rYdou45GNl9T4H+xoews/91wpElpskiRfJwcXhInldizHxOWBy4jLqxfAO1RlW6TRY8+o++cv6yFHN5I8nN5IInSkQ1SA6kxDGdTmGsWEI6TnpNRCy8Qq6P3LVF7P/mU/IsqZE+ktzS8jklDCI2ckEhZ3Y2CyKXS9zsVH7iDtx29x0Ia+QYh+BT+sbHejftmfLGYFsa6NB7PqrVHZRGx8VQmVvxwFOUcFQI9TNXUfvbz0D3OtJcSPMz0ByzPrBDJjVLGgoxXqALvQLHaCHBDjQexU4sgY/NT6JMO75QcIAlkmkkU2mEo3TWVsTBihxG0+lLLoqwVwbB9GSR0AuU7x87SWGSDPYEGiV8EuPriBcAJ0ZKJTny04j4j3/jV24WxL9+4p/7BC05pjouC5uFlWvX8cuP0XGjJ0ExvqLJqKcx1DoSwgtnX0UkkZYtGE/grtkVkLde2Q7C3Ht9HNu3H/tnRpFsNKBcuY6860G1myDlkzy17v45WGNjImIXN1xiF6QssIPhdli8zwIvQ+kSmRdrWbBaDdQqZexslOGHQ8iNFDFEMu3CCmINEyHZejEMy5c8E49Cg1QaFS2NdiQBzIyjqUXRpWGF68lYQr4X84lPXYtCTYwLVsobF+BtxEGC004usqgugmAh0wlhZ72MuckxDnuI61yWAF3bQsexRJbElRTxP7qLc2NN82sS4MnvJGbGk9xwHFQqhnQUXWMH01NjqFVriGczkq/M4shRKp9Ko2saWFpfxQ+e/Spev38ffuJNd2FiLINsIRmQxtWAU8qOny+PadjIZFIy+oisiRSp7SWo9eUgsSwwYBzAAcG4IyMHr41hwuor2OrYuOPBR+Ez/5ibVY9mABqMWh32lQtY+/u/RVzrYXJqVpYbSze2cHZxEe94y5vkZDd6PgwFGMkXkdaJr9lQohqa1RqGcxnpzogHcvmicjuo9GUKcMzA65Ak+K7viE6aPLJEJoEEx1EwymEbVreNnprAjUs/wpuPHZIRk50q7xvvBf/NF2yXn0kvxbXrC2JVRVCekFAmnRIOnu9x080FgId6rY7icFEOdXaoFNlIRLxCyhBg3XMfzAN3StfIKYbPJztrsgMEq2bxpe9jJAyzY6LaquLVi9fhKS7UiA/LsHD6zEXptFjAqMiIkzKWjIrBrEjVXFfG2xEuyqhy4UHCT0Gs9GtfwaGNbTQMOgslkNZYqNkdMcOcQxGXauwS+bwGuC1/73IKOPa+X5KYXFtXoTNPhR1UIGsSPF1wPJq79HrY2ikL71Gh9p17gT6BDB/dsArNC+HF3/sgZmrtQGXks+HgfSNaxU7aFYcjGgMHnyFAS7hfcWmGwoMwGkYsoeOZzAj+ZSiHCu8zrdV67IZ3A+65OXZwx12vQ3FqUjjSlBKSEhYmp9PoSBAX/zzzWThJUM3FLTXZutRuk+HBzr7HSAulDy2ZkJ/5//j1994siH/1mc/2CU6SGEosjfZDK1eu4pcffxSG1UHHsNG1PcGpJE9jdAjPv3oBiXhewEpeNBKyefMa9ZpQD9S+i7sKBdypqsg0qsjEmBoWlW0W23G63JjZFJQ770BbguKD7Y8vSeMkKfKBC1QLIoGjQw2xM8NEo1FFZWtLgFTa9BeKRcQKaehcClxeQpTfHz2k4jH47K3RE54ccYYmccheCHT024rGcEOhGoH4jQM1PotKbz964YRcZNrns06LscUua146ROLUPZhddi4aTn73GTz2tkdhMw5zsAnj6U9q0MrqGibHiLOyeLqSBUxdtEH1QTIp0aqm76LWsNFpNDGUL2J9ewfDpZTgZ+I+wrxjbuYaxBJHRbvMTOTT576L1tYWfvGtj+Lw3iHcdttEwG8LByR0IcjT3t4L7LuI44gqRAXM8iJQWxISO7tKjhukp7A1Est3+cHJ+PdQtyOYOnY3EE3IAcl3hhNBp9lEVA2j9qML2PjIf0PMNTA0VILSC+Pa6hae/NEp/PZP/TS6TkcoU9xiJwoFTI8My+drmgZy6QzW19YkuD4dj0n+MGkQnBq2NjeweGNVfo5IPApXVVCamJRryGJB4J8FcaFShu7YaHX7uHD2DN7zjrdIJ5At5AKu46Bb5tdhl8h7SXPV5StXxWiCtJJMOo18IRsk5w1UPXxDSPEi4ZtLFGKogkmLpMwTyaHy0JvRmT8m5grkG7567jzuve8N8nMEeT3Ec+kDoMDumvD7EfzpX38e6x2O0UZgPLu6HmxxQQaGIsyG4eEsUtkEPLIcxBorKpEDw0MF6Yx1JYysU8GBf/4ixiwPW4aBXD6HDOPM2V33Q1xiy6TFTmxXOSau8QOzla0jo5j5d+9CBkm4GiQCgoVF4RJu4OFKTmJ5YxOl4gg84e+SMxpMTT67uH4PT/3ph3B4vS4BYaIz5yzLtRmnMEILtiMRGuyYxR2bfFe6Fg0KIh0sRSqZ0VBr93Hh/jfiTDaJKL+B0LloUJJENBKTxM9vfO3LKNd3JN/8zttvRzqZEP4mPUPZUZN1sb2zg5mZGYEmiO/ygCzkyYTQEY/m0FNMcRtf2VhGZjiOD//RH94siB/41Kf6bDNp8SW+bJ6Ps6cvYyZXQrKQg+lTpqTI78ftLs5evoI9ewo4fvygFACOI/wgRtdA27KRqu3gDYkYjod0ZEI0Q+3AJucpnRFiNtfd0XwCnmHDJh5x5ADazM+Q0Zvb4rBQLuSKkc5LRjlPXuo0Gw1YpoFqo47ccAmhWByFfCEYf/suwrUatOvrUHhhYrEgWEr01XSl0eWFX6vsIJ3Mo8IM2811nDbIU/OhxY9j5sjbZCkixZ8bMnrdib47UNvIyMwNngDMgO2pWL1xHUcO7JWHKGDUgv55AAAgAElEQVT3BBQXGtcypS+XzQw2XlTvOLKNJe+KhrysLpT9dRo+Hrw7i5nxFL7+/Qa6jiOuNr7XDTTLGuNcG0IyHcqlsLZewcL68+jUlzEcGcU7778H+/cVkcsRHwlCuUXZI0lv7I44CptyDRTfxvbiWSTtBnyf4zV5nr6A1rJhJFMgAIEkTmJo/2FEsiX4ehqeF7ywnCZ8FiQ6jO9UcP4D/ztGXC6EGJOp4+ziCi5UN/Ded74TisKlmAtL+JtdTE6MS8EgA41aaS4e+raDVrUmEA3jN+NxTdxWbNPB1My0YHce6RWMUqChqmMKcZnb3bVKBX3TwGrXxrUzr+DX3vF2cdNODwriLrC+67fHg5eUjdXr16GQh0kaRqEgixC+sHyeCYsQnyT3knJAHvosCBx1CXdwodSnwun+h9CaOyyGJJTMvfDc83jwwQeRZJSnbDmZCx7ECfTcvmSinFuo48nvnUHX9OQfVQ34suymKJkM8D/egkDYwOJLaCUe1SQAjBv5vq/ioeaP8Iv1DTTNDtodH5PTY4iHuIQi4b8vUItsc0UmGJgfyBir8Dq6SIVD2J4cQvSRuzF551H5Pcp0ZQlD6VufkcAazGYHej5L22kwyadHt3fGT1y5gWuf/wb2bBkCNwltj6cJ/764XimB83oojLhOH9FAHcWumc8aOczUxdMXgY1PmNOc4+F6KILf27mOZoRxrIEvaL1dlT08JbilsaK4tvN+FgsFVDY3BplOLmIxmqJoyA+nMTs9g3BYx49evYAjR04I7ED2zMrSGk7cez/uueMe7FQ30PZ28ME/+N9uFsQ/+fjH+7wRBH8DZYeHF19cxLg+isr10+i7XbnhBNA5Pmn778L+PHDo7mkxcqVbs+FYCNltHLW6uFvTUPBMGaG5meorfTS2K5JRTHCYPMLE2JCUDbPjwN87h/a+efQZWs4C6pAGQxICLeSDrkW0sRzfaBjL+Eo9Bj2ZETsmYgKBuQRNBZpQrq+iyNQ914QeS4rZAE9YFjOqTbjyXi9vQUtk0VDDeO83n0YtEsGh+/5XpPMzSCWjSCVT4jYjLAuJjuQoEgD+dCrhqcXwcsejm/A29s1Oikg/mPwZ6OQHQdihkLjyFIYK8hDwIRdsZwAWc5y1HMDqGhjNWcgkQii3aUZAa/MI2t0G4rGEvOA8rDqdDnIMz2rY2No5i+3KabSrKt70urvx0InDGBmJIZbQZDwgm9sySDWIwvdpg0Y1iQvFqKG9eQ2q3YXS42e1ZdzjvXLox9dtSErc1NycBNLzsDHJcVViSBTH4WUKsvJlsVV9F+Z2Axf/4gNIN7YR7WvY6raxWK1g7959mCoNY3RkSKRhpFFwEcbueX5+Xsi7sojgi0JSfYhSthacTleiDYRTzmI1UhL1hNX3YbNSSL4JD7iYkNebpoN+t4MLjo+MZeG+0SIULSJwA/mL5JoSv0ulUgFNTOVEY2FtcUk8G3mocySldb50dcTShJI00OmzoGmMQuDYTI4czVyp7fXQf+it6M4dkKmHBWenvI18Lofs4BAkTCEhmUJup3O8JZhmrVmXQuUYjozhO62WFLVW20PL7qPWdlCvM4ytJhBGJEyCtCaYKQtEEj5+7tK3cNhZws6WAUfVMT5eFKs4FhxKcEnNYYfIAkjqjLjDDPi/nL6iEdKnerD1MGqqD2VmDNXRLO567K1IDZeE58vxm05JNNBdfP4lmJeuwr26glTXB5qMnCXXMCi4vJeiiRf/S00mDi5Z45zO2FUK1SpoFggDmKYruTelDKWSQawskdQuVHzNMvFRoyYdoaOEkcynMTY2IT6fNCduN5oi9STnmTzhXD4trBCO52QVPPTG+/H8cz/AQw8+gM3yJk6fPi968YmpKTxw/wM4/coZXLt0FdOTkyhNFvGVT3/+ZkH8g498pC+CfMkRCaFtmnjupSXsKx1A2zOQjCeC/GXXkjyUDTeEpL2MO04cREwPQek2cMhxcLSvIt53EfNsqCxklFeQU6j24LQ6aNVrmNs3j269KfSOiOhfbZn17WOH0S0V4ds2SC5mx8JPyAISjM0BabyvBL5/dL61bNIueAkDtx35/DQvqFSR2K4hTi6SEkYsQsKnKxykZFwXKo+jAMtL6+J+cU4N4c+ePoPZB/8T4ukocsm8jEmJuCaEaD6Qwulye0FSl3SjPdTbvKnkS1axb2ZczAlEcz2wNRc37jCXKC1RaYiHosIXJ9joB/Qf5rf0UC7XUSoOoVbZwdgIDQDYeffEhYf4qhCZJRSLP6sFo2Wj3aJS5yXUKx0k1Rgee+gh3H1kH4aH4mK+y2/BfByxZlW4vaQeNoK1sz9AxGkFuSceH9q2WHWZYlrbxoGjB5FIJ4QKxe/L6+tZJry2I/GuTmII4/MHYYiMqwe/1cHKxz4K69oFZJQELjRqqNV28NiPv1lGweJoUe6NdAvhMGq1uozuc3NzQdctFAkup+TKCnYVHy3gxrmLgiumsilhH1i0ohOsjRvZIDZ1aW0VHiMm7S62lCjUdgPzkZBgTNxqsycSCzvXFZwwkKj2gmWFZePU8y8il4oLpYXXnxvIXes6Kl+4wCEvkbQbh5+VyhOXGcpOEJH6+E/Dn5iTos7vQf4oO+ARFnEpQrvbzmBsFX2/18c3T57CZ5/6AbSogsPzs7jzdUcBLiQ8jtF92SZrug49xXfPEwmo4geanl4/ivRGGZl//Btkeg4q5Q48PYyx0aAgBkRk4oZUewSJdYQT+Tz0eyGRtvLikZCusBByL8BYC6ePdl9BWwEqYym8/nd/GeliCV/54N9jaqeDbK2DOJdOxO74TjuO4LmkjrET3k21lHvKCAkCo30ulvg9b/oZyMLPcdGlL6jvopimKbQKp+8I17SvRrFlAh82N/GSHkKKzU9cl47TMLowOoZMFXefuBvnz50XGM40O7LbkEUdD6+ej8ff9lasLC3g4OGDslQ6evAo/vLP/yt+5b2/hcZ2FU98/tNQ3BDe8ugv4L//wx/fLIi/93d/12f3w+pK/TAfgBde2cBkbgb9kAuHVkcKkM3EUVm8CicxgkJ3BXfeuwd3hxQccX2kFVvMD9jZBV0Q+XDB2psvlFFryEhJoR83egTe08N5UYkwltSNROHee4eEQ/mkfHiWnE4Eq8VWTDJVuMAJgqf5P1rG0xSAN0PoAgSCyaCh2HxrC5mKgV7LEE0mydccBQi6pqIMvPHRaHdgtkwoWgyfrobw+cYYJsbGkc0V5eXJsmjzZ+IYSdKt5Yq4nZmytP5qtn3UW1zy1HBofpZsoYDyQp6VWBD1YDFLhlwnP+Dn8eenNjrAdFibA3dxqY/EYjsG8rEUctmk5D2TrSUWasylIWGYhHcubNodGK1tmPYlKD0bi8sb6Bs23v3jj+KR++5AIZcMeHJJHZzMydFSEIYW7uHUl57AZDEvBapdbaBWq4hd1KGjh1EsjUgR5xaR34e6dqdjSK6I0WzCsGyohDey45i96wFE9ASUdgMv/+GfIFzZwmbXwUvlDbzr3hPYM1YE3Y+yqbTQfiQPh36IoYh4XbJbZFYIXYl4qofJd6TZRk+BGQtDY/dkOYimGJyuMg9PFhuU+/G4pJqKShaOk4loWDqs5Y013JZOYnLfXtlq876RkkP8kAsVXkNiYBQNcKH0jS9/C+lYDOOjRUxPjIprD+8HN5js+qiEYRfvkvDOwDLq6qMxbJd3wACE6d//I5jhKLbLZSl2vK+pdBLj42PB4kBoJ0F3JLgZDZVdD5VmGwtrO7i+UcbFpXWsbNSDzXDPhh6ysG9qCA/fexxxYpeEKBiixXFVlhIhDD/9LEZfegVwgNpOA6F0CqViXgoi31XyXrkskERGwUW5CqJVHz8T+QA9CdYilYsSSYe2bRI3TK4ejaGZG5TAZbuDXDguHSkPaDqnx+l0Tccqy5JUTllg8HreEi5PAw/yWNn1cyJjceZCksWa18C0PIn8pUN7IalLM6FqVLCFRI5LK76lTAx/k9dgi5qMUCAPqMAVmxZlrDV2l3XCw9Liokj5RkZHxG1fJU/H9WHQkCSbwR13HsFQMoXpiT34yMc/hQff9BbEUuMoDRXxg+++hC9/9oM3C+L7//ZvZWTmlaPHITGTH7ywiLHcHIyeg3iMKSq+YEbCaeoaeFO0jJ8/vh9FxiqqHGm7QnchOVosugfZqELBtC1sLa1gau8srl2+gpm9c4JDSMh6UmOEL9y2AaOURf/IMTgkepLSQZ6bSKBceZm4qYvHmD7G0auFTDY7+HPBBk1uCC8WR3XPQm9pE0NdOkRXkEwlBwRVBVnamXFlD2Dx4lXEikNwtCF84LKBC/44xsdnkc8XkM0k5RTlicNuqcsCE9PFEIJwzHbdRrXWhmu0cXgvjSBoOhoSkX1wSg4oDwMjTI7AkqcyMNAltMkMGiFIi6ZzgNNS7tT3RIFApxY+qBKkNYh2IHmbW9U2O+1oGSpM8ciju0wunsTdh/ZjNJtELpXG4WMHxVFctqskmKOLk//vJ5BNJdFqdYT7NzQyjEKpKPgMCzA7CJo88J46hgGfAnx+1q4tyo9yu45odhpWtIB77nsAK1/5AmpPPYVap4Hvrm+gmEriF+69D3nmc4TCsI2uhKkH99IBNUEsNjs7FeHc6bGwjD0xPcCX1MBrXDBkcvXEiIL2b+yu2SP5fVxbXkbHtITAnFTC8CMK7Gob33zlh/jpO+9ChnLHFDXgBHaD/BxZpkh3RAtUV7b7X//qUxJ+NpTPYO/0BAqZlBRl0muEimZ72FxcF9d16Bqq7RZGRsfQIdm+NIHkL/8KDMMRKIOYFjearNiJZGIgGx1M+AMlmFwD14Ht26i1q0FMg9Da+LKrUEPkIwQKomgkYDXQjYaTd6NRw3a7DnN9G6978nsYaXaxU94RZdnE7AQK+QxSYSq+qeAgeVz8puW5DFynJMRBcEUeshHq9ClR4dKSvEs2MiBuqKNhdNF36UTUR6Pfw1K7ielUTuSnBW5mEWzuSTdiN0icX3wGB40JIRg2MVT/kMvs94LoWTYXIrMUizIHCS2EtK7KJEB3D0pTyzstFEdSXDHh1NvvxXauIFtq2g+mUmm0212cO38GzU47eMdURYxheTCWKzu4cPUK9h44KK5KnCwpJDl6aB6lUk5I81E1iX/+wteRHzmG+T17MT06iw/+2c/dLIh/9JGP9ilrcQSHC1QYz568gvmxI6jZbQG5Y9SAcvvkuHjPXAJvy5FMS+eKINBcujPJYw6ymAMViAq158PpdLB5+TIm9x1CxzQEtxmdGhc79DhdmJmN2zGko7LHx9CZnYQSoo07CyI3ZiTKkvdEjIAhPuSUxRCVVoEK14Fb9MAbTa4RsYxaFf6VVRQiCcEduKli6xzX+OAygKkvZNnl89dRmBvDVmQM/+fLDXSG9mOkOIFYLol4PIU4N+R03hFJ0oC42wO26jY2t9rQrDYO3DYpcwkVFEyVIxY1YB0HDwlHLpERBRGVLIwyhrN4Uwo46CbEKo3gNkfFZBCrQDyyQ+Ixr6VHOMGB1ayj03aRSZlIRRskFaDdrvFNF75it92AZ7aRTUQxO1KAbXko5POI6X1sXXpZsKh0Oo2RYgnhGFMIA3slYjZ9h2M9fSQNcR7pNlqoVyu4UW/i9FYF1Z6GsZFRTMSTGNJUvPztr+BAtoDlSh0bq5t4/1vegslEVgLgJaSK2RqmJRgeR1DGg+5K2uh8TqPTbDaLnkf8J6A4Bc9TEPQlybNcFTC+tQ8s3LgCKDFE4wmofUvuUZXkdc/Ht5dv4NF8Hmohh3R2CDrJ8dxqUiIptm9MPfSl02Ni3osvncP66iZSSQ2zxZK4x8QYOxoJQrzY9a0trAjWRxcichApUk2XCnCO3QXljQ8LxBOm5j4SuD5tbW1hdHR0wN/d7Q6DQ5tfjwWZjAOrZ6JjGXj55fPY2K7jTQ/cD89tIj+ag2cFy0W+wHzvum1LlomMgc29cg53vnwFCq36N6qwQhFMTP9/dL15uBx3eSb6VndVV+/7OX32Tftiy5ItG9t4BdtsNjBg9jCESwhLyJAQAslNQiYXmBuGSQADyWSSMAkzIQlxEsAGjLGNF8mbsGVZsqz1LDr7Ob13V1d1V3fd5/1+1ZLmj3ueJw+xbEndtXy/73u/d5mAoWvIR0netxEghseD2cdhmfvSdzhiU8OmgtgqoS0+nq5Gmhqd4MVHTj2PzIhhXo/dxnKvgzPFEnZkRzCVo/zVg85sccklImdYEbFVkiW/Y09h6JqiWPWLIf9cdpaWTY12G3FTRyZCz8Uo2l0N84trEutA96huN4DZvTvxA6p+ui7ygwPySjXpwj0wJGNx1WoI/GGXi1heWpJ7xoK+srKCe+6+G7n8oAgZTs+fw91334lmoyKJnVziPfjzR/CO9/863LqOL3z+I5cK4u9+81seT6gG5XF+QXz88BlsGdoDL8jRsA7P7iKYCOHufAQfGdcQCrZhdoLwTD8wxn+AA0EVjNSnqUh2cNvBwtFjGBgeFQnXmVdewdYd26QoEN/gOEfuFr3euI2rj4+jMzwGh9Y4bY6Tyv1W9rdBE/MbRTjdLiZSKYSJgYh3g4oZ5CgsfRmLJe3l14swFstIhyJY3dxAKpORbovGD3Ffo728uI5qpYhCfgjHgsP48/kwjOwYkrmc5F3EoynJF+Z4L4HxoYDIflZKDpZXq9CbNVxzzQ5Z3lwel8iPwZeQLyRBZHkQyUdzbIVJ+S7JtDrqSwN5kHCzSXMI8h0ZjcqXp9qoSpFiZ2XVy3AaLVFTJBMORjMV0ZlOjY3J+MJ8Cp6oyZgKvqd/HaVPnUYdxbUlmBqLq1IN8GCIkqPHqFmalNoWWrYlYnqrQTv6Jh47exKlJqkdFsptQt5A2jQxFgbG9a7Qo8YyWdQ369huJHDLjl3oNpoiUZNRXQ9K+BZhCKXmsC4aBvOFqtYbyGQyYtkmXja+TLJPFaEtmJB4udzSAjg3exaZ3KCwHjKJmEjgqF3N6QaeOnceB1Jh5PMD0FgMmXEi+lU62VDOFpRnxzVMFG0bZzY3cO7Zl8TQIhs3sGWoIHQtIQGbKsirVuLh0kEkEZdlnN3sIDcygPY118G97nWw2i0kkiml3Oh0cGFxEeMT4xdDk6hYYQqiePdxm6obqNcsdJjid+yYLBympifw/NGj2NxYxZveeKdg+SwsHAm5OCzXaoK70Qh390+fwrbiBuqVOoqbDfSI1STjWCqvY3thGJNDOZiSPcJtMwO5lGFt/xnre58St+NrIlxbLn2EaeC75QueyyKqSRRpsdFC2fWw6XWxx9CQySdUQBhjimWpoqYiZegaEN0yF5mEB8hI4FKJ35t/N3NWup4u4WCxkIYh2vYFqOCyxOOSz7zhtdHRO2hGcvjD5ibWuJwsl+TP5OelxJLfi3QdXnemNvLv5TNGfD9XyOLC3IIoga6/+SaZcG+79Ua0nZYc0mwcSN174Oc/xdvvvRef/9RnLxXEz33r2x6/EAuiRqeIbhePPXUKuycPoNFYxzCt0RHCEEr4WNpBIdQSAinJlxxpWMzEgZovvM8Il9W9dImsTRqWjx2Xri0/swXVjaLc7MGxYZWbIARoFcLN7OFOKgFnuIBKLi4eeFS+S+qWWKYY6AQoeapjMBEVRYOcgv4ig5IgcvHkn7suuvUK2hdWkWlBgp1KlQqS2YyME1lym2g/37Jw5JkXME39dSaFH9TyeMAZF2cWU9xZoqIQoOuO6lSJFXpY2nQwO7eByXQMExNZoRxIKLtvtcWHnw8CiyjHJBZ15ooQV+vnscgGsON303xo6GFIHXGjiVQiJsTu9VIR5WoZAwM5VIoluG4dy/PriCRSiBg23nhtTpQuRtCUsVK4YqQR9rrIZtKyQeWJLvAFPz8zX3pAkzZq1H6yWLsdpRgxw2jYlMoRuwzg1dOn8Vf3/510AaEQN6VNCdAyEUVS9zDedTCcCCHKBUAviGuNFBLdgGy5WWzlJeT9FWULD6Ko6JX7EAefESoG+CCTHsUlVv9wU05FpLfR1YQLjQjKlRpqzOaIRZQOuk0n75pofLktPleuIlRrYlt+AHZUR4/KpWQMUabxxWOYb5QRmNyDF07N4Wc/fQi5dAZadR1bSnXcvnUShUISiXBEmXgwlCgYRL1aRq1I150hUbisLi+LyxOmhhB8y73oFCYVJ1HI3yFU6zUppux6+Wsq8U0FgCmdrSeLABoXvPDKcSSyAwIrXVhZwtTUBCKEaEjolghdB81GHZVmBeVaFYnZddx8+EWYroVmyUa50pJnjlze9U4H0wODKERCmBhKi+kBsWB2xLJt9mElKVpCERPVg1xzofrIO6vsyZTWXPEO2bTYbRcbVQsnSpu4tpBDhA5BybiYtDBXRuUuq46x3+GrZET1rPfjRdViqYultZosykKBNoZzUSLLuLC0KZvidIzRuIx37UIz4zh7836s7N0tBHs2C1R90feSDQXlwpwuWw1GJzSl+6QQwLab6DhqqmQWN80+br3ltRjIZyWiwGIqqKvjRz/5Md72rv+A3/noZcTs3/nGfbxUwu1hp9Dq9PDY4VO4Ynq/BBp1NQNGr4170w1cH24izLaD5GoaChAs5tbPD24SyYxv98ULK+MrV+nLa1g7P4vR7dtESD535ixmdm1XAnD525V42260BMMx0mls5FOwMkmRUskFJ1YhOQmaeL/xJZYNKkcD6Qo5sipMRHKL+dkqVfFuLB0/g5n0IGzLEbsujlJUWpBS0NZ6WJ27gOLyBgpDBWjxLL68GMfZyIyYwFLulYpzfI7Jw6GRGuS6WCi6ePHoCbz+2v2IR7hi7sHjCy15sMpujOM+uVW8XlQ7iFURyen8vr4sUslClLBfTnJytTqU4JF7ZuDcuVmMTI3LS8J83B4cbGyUEAklEAl7eNPBHGKGhW4vBIeOzW1bRr6RkWGhpogsTifHLIy204ERZXiQOsDYzUc0Bj3xkOP23kCrXpMlS3YgL/keH/6tjwuATYItA6d0nWRbbvu72DeQxqQJ5KNxDGkRXImIhEaR2C6WaaS9sLCwGFPkL/zOS+HiaszyJCSKNlb8jjzh+FyRjM4izgMkEo1Lp7K+WRKtOwsuD6j19Q2kaEPPACLHQicSwd+eeRXvuOF6RAcTCOtRhGIR6Km4WMS16xYWa100jQSeefIJuNUatJ6LtNtA4vgreMv11yBPOSpNSXi4kYtpt7CxsorC4LAsHIiory4VEYhqqIzPIP3290AfGhNzFJvk614XG6UKprhFl9Q4pbZhRyPXnIqrtoNisQir04TFRMMuOYiWsrMSqpdKfWSoFHEwRgPUrCp2Pnca++bnpNiVV+uo1mx5fruRKOasGoayWWzJMGPFRFjnAcsHi3iheVFayClDnI8EwgnIMke4vvyLqcYhk0HMmOlGrRzZSbtrdTy8OH8O+6enodlNZFMppUsmd9P36mB3xnvGP5/YP7tDORRI6mZzwI6RuF7RRo+HpdPA+FAW9UYDLUfJ+hIRP76054FhUusDSRT+/EvoaMrVnWR3UbZJ8VYQBI8ZgUPk8VEvHq83a5O45HNKa9vCLyZEJdktlC1yeggC2ye3XuoQP/P1r3uyzYUm6g8jGMahw69gS2YC5488DXTbGDccfOeDb0M67nu5SdyCDMRCmpWXmSaP/GD+ySrrfuI1TBhru1h65RTC8RjShQGsL68hns4gkUkoIrBMuYoHRx2tzoKXSaGSTaKRiCAQYxtNrE3dYI4UpPUQhKehgMQNyZcXDFl867jk6VSqMFoOisdPI9ENioNytVaTm0xpV5zLBt2TEebFp57DyGAOhaFBXBjai985GoQWSSCXzorMTkY+XmSOCTqwUO7gR9/7R3zqIx+GFyL+5ojkjyMiDQKIEfJkJbUok0jAoSsyxxgGM/sphaKk4GvDbSTzJKCjyTTDThOhaBwrSyuYmZkE4wqJDW0uLwmFoVJ3oUeAZETHwakeClm+uMSGAohFI76/X0TFrFIQn4qrhZCfu9zHk4QaYik6DDEwdpB0FOKpm8rnxN3oU7/326Blp7JKo8tNSxYsNGK4fd9exKqrmMjkMNrsYVtQcco437KwS6iUTxLvA+56iMlnvhRCXQm0Gk3BNPn3SyIaD54AC68jCiNSOyq0g6O7OTN32G0RcxbHoICoQOh8zu3wkw0H7kAUt+/eDi2dFvswdtNegCTjKo68chZWZgg///HDuOPG61FaW8PQxjpGV9bRa9fE4ILbb41Ef3IF6TG5vIrC6JD8nRKkZXexubpOCQUaVx1A9i1vA+0LWJhrjbrY491w4w0wdcJLQaytrGDuzKsw3BZOnT2DxOQ4XDMuTkMdhlj5DtsCozBSwG5JByRdMknZsTiCpXW8+cgcEq0KEpQsLhXRtnqo8nOaESx3W9ASIdy6ba/aBGtsSFS0KxcS7Dh5XdWSSkn8SGR2qOmVjHUZxiSyQow9pTv3Jxt2+F4P59ZXsXVkAhFNLfl44LIIypkuhdb3PiXlh/hin/0BT6AK3lsWLcfuoVRXzjz5LO3wOnAcyhE7SIYNOKKwcqVeWAEN8T/8XejX7ZcawRKt0j2pBCLPk/QVlnMPDuWWlLxGYoIl9pdyfA6lxlyGT1/+z7u37bqsIH7jG1IQaSlkOU1EQnE8/MRL2D66Q7Zl3GC/Jx/EDYGGkH777b8ApfxTfX9BFkRp1TgaiiWYyuNlW82cXqdex/lTZ7Bty1Z0TANriyuY2DotXaLwDMklJIPdaQlTPhFNwTUMlBImNuMhRHID8qVY+Lg9pIEDxxFl3Cr/QjoeBWN76DoWuvUqck4P9vwaqsWKBFRzhNzY3JRcWHZ+YVOH1evh3Mun0CoVMTU1hvjIJD5+LIbl8AhiUROpWELGV677bbbihobVUh3HfvYw3vnuD8AOkEzuSddJx/CgxlGQwe51CYMyJZSqjS511T7OInQbbm8JNa4mIjcAACAASURBVAgwTavUIMKBKj75rj343k+O4LlXIZktWshDo1KEU62gbtlYaQWQiYYxFdzA7a8ZBU2CxFWc5N0YLdRbsimnppa4LouG2gIyAtL3IgTzOhqIMeuCuA85cp4Hq16X7abJTanr4g/+9D9jYWNVPPrIVWy5agM5PBDFXTe+BuuvvIw9iTy2Nzxkg4ZggSz0fCA1Gtpy5cOOnbQJ0kfob+iPVooZwFGZ6h1HXQdNQytI01E2gz0ht3PMIhdWRj8hVweEtiPwAr36el2hyNAJ/VirgfudKj69/xpExwtI0hyAI7kREWL/xtISKpk8vvilb2APi18mhZlz87gybApNid3xYDojlBFi6uyM2fAPTxRkrOTKl6oVdhyO3YWbGkD15tuwpHlo1lpotBq4cPYMDl65B4P0vvQ4IZBO1IPm2lhZW8bhc3MoRfLCu6UmuZ8VLh2kso6Qa9W/Tsy4ObhawhvmSvBCHjS7jfOLG5JOWCdXFQFUuTXOJrAllsLo4ADMAPmaNG1W1mdi7Cu8Ffk4wkEkRkiuIjfxfcswgYUIu/CokoaGn47TBMTCjRAGuYj9H/EaIGuD1m++DdrlwXOySCFljI2AGCMHYVGuWrPFtZoeocQ8RSnXtpGLhWD7i9pgSJcF2Pr4JIa+/Hm02mobTzaHGSYUwc+hHMzv+/Z9mJyZxP4r9mBsbEwmE0ZpSIkyfMkml1qXhVPJ3sHzMDM+fakg/uZXvyqIAekdxCs4Ri4Wq1hcWIbRdjHQa+G/3XAjcpEeEhGaxaoXSgoi/xhDEad5Qkt4jhRDpTJg+yzpa+wCe11sLq7AqTUwfMUuLJ2dx8jMpGgzuakW0wTyBW1mkSjbJuJQtMyq9oBGIQM3kxCck3w0ysS4bVZRqerM4J8RIJ+KnViriRiDjy6sI9rRUGm74kdIB/BYPC4KEoKyhXSKdC6srRexdOxVjOeTyM9M47ubefxjsyDSOeJKyWQKsWQClkVtakgs/fcRXA+FxS2Gxrdswfm5icvRg40+d9zQ82WgC5BGw00uiUhZIHYndl3k5vGUY++vQbNLePcbrsTDz5zCi+ebQulx0UJxdRGBjo21zXV50G8Y97A12UB0YBrRgTE53Vk4Wk4HheEB2Y7TrIA4kMJw1MhGHmV/eUOH7LAeUvw8jhbBIEobm9LBGSQwAvjS176C0xfmYVfrMHkbE3QkdjGap6uKjZgXxusGJ3B1i0R2lXfimUFZYOkN+ugp6pQA4exEGWjFe+3LIdkxCh2Hhxy3n4aOGq3XGvxMipgu6Y0c6xjeJFMQ8587shSgxr3e4cul7PrnmmX8yaGj+OhbXotrrtyHSDaDUDKBgKlSE5kYeerCPL72nX/Btq07sWtyHDdulJHuNCVMi1hdz+lgdHRUxtl4NIni6gVMbxmRF5qcXSpgmMYoKzxdx/yeq1EZHES5YYnV28rsaYynw9g9Mw2dzjXUh/Ploxt8eRUvnV/AWS8ukAq/EJsANg+ijqFrRL/gqHkVRrON984WMegUYXqmbO3PL22g5xmo9Jh0qcMixGBq2D0+JWP6YCKGEDPEe12RrdHbUkwrSBAW5kZ/4aKMVCV+GMoEQ4qkcAcVH5P+Bjys+W7xHlKR0k/SFNswTkV0urbVoaZ6OMXDZLdi9zSUmi3U7A6CVNuQ4E//xqCGYJhRChVZ6sSCHqaGshf9DGkqzC6v1dNh/u5v4zRSWKwoU9hQxMHVB7fJs1VaXsXPfvFz3HbHrRhMJvCDH/0Ik1OTGB4bla00DTqmpiZVtrgvcJBkUd9PcWbisoL4B/fd50lBE52j0rByFOELyxD2nR3gHUYA6aghDrr8IauEIDwfDOECsUWWOEn+u8tSjfj/NxlcXkNx7hwGx6bw4rNHcNX116PSsSXekmC1gLiSRKY0tULOdtoIRcLQI2EJPy9zS5oKQx8bFdNTMxRHbFhZ2svnp3SOwwCxhV4X0VIVsfklhKmzJDbCCMyahbrjivEk595qvYrBbBZRwxSfxZeOPIes1sPI9A5cyIzhc7OD6AYi0iUnM4NCAGYWL+MXZ199FdcfuAoBM4RkJKTCqyQpSTkGcVMb5+LHN4PgYCEjhHA0qSRgYVLFUaAj8cPrSmyC5EYHg5hbWMDMti2wrRrK6wsSEzqlv4zJMB2gmVIWhGskkNzyGgH6ba+DgXxGbJKkGNIsgG7gPg2oT/1QCzA1RpAAztOdm3TBcesKsOZhwQf923/713ju6HNoWg3YtaY4eidipAWFBH8xul3cFk/gtV5KuhHTYNatip2g3rj/9/Dl4MvGQ0K00H62CLsLoaywi2I3SZyHt9O/Buw2BYz3pWh9qzol1+yixW2s20Emm0W5UsZms4VPP/wTXDM8jo/9x3sRH8whmcqIUwt92qvldaxfWBbHpsdefAlvvO4W3FHaQIJTAP0vOXVw5KRckBp6Fm42AEZQDkTJ5/E7DaW00bAxtQWzEztRblbgtVpYO3kKxfkTeP3b70EimVRwiMCDPdQaJbx65jQWwyNoBU0snF9EJp9FNEZOrgWrXpPv5XRt9GymmISwc30Zb16oQdNc0aJbVgezS5swNRN1uowHTDR7NvKjBRQyacmdTuiM9+RSwUCEzxZjeInpi/H7pa2wTGciQfadeUTDz4NbXV+1e+E7plz1RbPM0dUPkRcj10hEIhAMdpq0R2PBFbMQ1oUeKu0e6j1gvW7jqdIirolnMJPKomU3hZ1Rb1iIGwEUsjHEIgyKE8NFORyF56gF0dizA/X3vAulDp8p8qV1hBlu5rZx/MRxlOmqxZgAJihqAaE/DRYGcd111wlU0BGIICJcRnoUSPoA5byGiauu3HupQ/zDb39LMlXYpZHiIXgAPfxsG52ei3dGI9jXriMeS8opT8xAFBw8JWWJ8P9fEHlDaxsbCFgWrHIRw3v34KmHHsH+19wALZ3ExuICRifGhF0udl/EI4QP1UWnRedcT2zNeWFoJMDQ9rWOA2N6CF4sjswOutMYatzkSCXcRBexUhmB2TlE5QTw3TnYrWpBLK0XEeALyDGWrbzTxuTwiGzLn3v8cZiNGsamZmBObcP/ey6F4+FxkfvFU2kVs0mSbMPF84cO4T33vAXRRAxRSfhSIfEEiMUtOUL6BvmmqgByFOHL1i+ILNqiYJEoPgUGsyDxVOa9kG6tVFJJd3YdjfKyFMTt4ZMoeFVEY4Y4fbg9HcHB7QjGMkhkU2KTTxCZxblfEPsdvZC7xXVE3UfFgO7KSMtryGtAPKtaqsgChfflkSefwPcfuB+Oa6NZbUjHIVt8kYa5CLRtvKMwhHtHt8KI6pLKRroNx2B2C+J96I+5Mr5I1o56AeUl7CcycqyXzqsnEQX8PWIlJ2A8c3apeFDPJn/YORJrI4WIpq/cxo8ODmGjWscHf/Cv0Ds9/NlvfBRTu6YRH8hLh8jno1Uto3hhEQGng2NPPIPmhTJePz0gCzTmdSittKJ2sLArMnVHsGHOzsSpxBLTzx/nZFWPp1GZmsbZUy8jXKkhsLGOuY1NTN79VozOjIsWWuGpniibZufmcbqbwitLDRx94QhSuQxuuu1GBLq2MAnWV9ewc9c2kW521tZw2/FZ7KrUFdGi56JcsTC7WkQIJjpBDRahDqqZgl1kkkmhD2UZIUoziIgBg3ZdIh3jgKCmKRUOzwOT6jKViySFUfK1lWxRRva+c6hwjNUmmT/9zTGvVyQWR7NWVwcsMcKur6wS0woNNdC/OYml1SK+v3EKQ1oYdw5OCXUnQJOXto1MNIRUnMYkNJihEQT5jmFFBdQpQQzjnwsRzI6MiJ6b/E9CQ6J8oXAjpMuzQEYHf/gM8vkitMKJZ3RkBOMTExgZGZGwNLm3VA1tbuKzv3nZlvlz3/zGxdQ94gMEstmmErMJQ8fbu13sDLiSgseXls8jFxmSQOdvlNkXKRUAXY995112Rk0HjeUleKQiBAMIz0zgxUcPYc/+a2EMDaC+uS5LmEQurWzaWTREAskQeEcIlEIaZuIW/73dhlOqo2TVoKeT6A2PI7d7J3oxAypaENDXStAXF4UhLzeOrhstbpjC0AjONyzZXDJTlyHcFP5z3Cdx+YWnDkFb30CmkMfEFVfiF1YKf18dwkpdRyrDgmiKCqDa7OLkiZfx5ttuQyqekI6JHVmjxdO7jZAZlKwOjoOURvFl4sZVolr5InGZIvEcvNvqBe8rWyQJT7ZgIZw/f07iGFrNMpqVNaTNELYGjiHTKUt+TH4wjwiCMIa3IJgbE4NMXUZ40l2Ix3HbRgWIqiJCBPedkRWJnrQQTaUQSriPK/dvbWlZsDc+B8dOncTX/8e30O61BYCnckUaXeJ53R4Kros/2nUAI8kIrVhUFACLuksDAcXlE6zQp30oMwC16RToQNxYVFA9D24Zxboq15txmDS2kAUDlzqMPPALkVhZcRHntWV7KL59pU3UEcKfHD8udmMfeM3VuPXAXqRGhxFOpWXTz3yYtflZ8RQszi7CfuoVDEeBsfFRycAhRHMpGI1Ji0o5w4UNE/XYJLCk9LXKFkdRz0Or5aG4sYxUIomybWGx5eJ8YRTXXb0P0XTMVzFxUdHC6soinluz8MKrVaBXkZiJwuQMBlIpHD9yRCzeEtks9tDt/PRpvPH4LHKkodAfwO1grdjA+Y0SYgij43VR13qoM3KA/zoAbGVeswckoyFxU0+YpkRh0GhFiVPUgXuJ/qQOJwWpKBNZKpZkohFvQz8pkPfVf27k/vihTV4mg4bbQarWhasH5FlpN5gbpEmQExX1Ad1EpVzB06Ul/MIt48OxCWzRo8LjJHMlE+fUx2dBk2xrz6Njd1Cs8kjf6XodWBPj+K9aC3UubgPMG+ezRkhFacnlHbNthMRt59JExn0s4Sw13QYwNT2NfVddJYfPmdOn8eRPH7jM3OEvviUhU/0fFgjieiyIUU/DHd02rqHjsqlwEA4JdIJR1EClLOjbp/OUUS+28GnEQWX1hZege23JkTWGCzj59BFMb90NfWhAXii2uql8VroRiSXl7yVOQ6OGni1xBJTPcWvJz8nOkURlereRe0cXC88ktSQgvnoRSdUjf0WB7KTCWNziUp3i9tC16SrSFLNRYhTcYJJ2wnjHpfNnUTt7HpFYDDPXHUTJ7uD+UyvYiGdQRQTRoStQCaRxZq2J06fO4pbrbsQw4zXzWdSthtgikeIQDhti6S+HBjsgM6SWAr67OFn2gjWKU7kqVv1cebXJVLm9jUZdOH7F9UV4nbqc+tuDxxFvbyCeSohpREI30AhGkNx6lbIu4xaW90U01XwAFLdRKYj8h8TfcouUymaGrRqR+Fk4Xi/PL4hdmxCT2y18+vd+R0nnXJU3LAeX+FQ6eLeZwNt370HSCMnfyRFL+IeSP6OeA3ak8h1lROc1UfQSAbUDqmDT+4/Xip+FXQa7ZXGN9hU+tFxjR6rSJ1XRFRybhdnU5Tnq0K0nlcQnfv4IqtCwbyiNT955GyanZ2Dk89JhkUe5sbAAg3+W7eD8A49hCgaG6Tc4kPVZBD6cINiuWhDRMkxeMh7M/uJOLOtcD7VGQ1QedA4q1ypwAyZqloOfdVrYsX8/9u3YAk2UR6oglYrreHxhFXOtFEYLSWxslBGKR4FOC6jXoId6KFttDI6OYtdzx3D94gpiBiEF5ZqzXqrh/DqfSFMKYoPUJQoSqeRAD5ODI0i4XSRMXcQFzNqmu01Ap8NNn5XB4kYsV43BwjIQUb2ii/EeSV2QIqn+G/70DzMf/ZFrYXBh1eviRKuMZqmKoUReWCCxEBMmlRWZmvJasCp1HO5WkW462B9Ly2FCOGbLBOWd9EEgeT6AcqkmCiu+BwOZKAIRDa4Zw8MHduMlGo6Qv0vSueDR/vfgNMZgqkZTBd6Jqs1Es235xf6SCorKKfokNmp1HPrxDy6T7v3ltz1xrmD19zdbfayA5MmbXAu3MwRHVzdE5np2bWK0oB4cSe3ygdn+w6oeWBfLz70AvVlFbnwMgYEBnH3hZQyPzyBEKY4eQLVSQzhsIhSliF+uuHwRjs0SOckRz3/J2OLL9o1Yl6V4W2LLJTeOY1ZPIhzlM9GkQHAQ/p+yfZcNV8sRagtVCyRCsxtgt8jgKqPTwSuHnxZt5Z4bX4OOHsacZaMYcuAlQvCiWax3w/jMXz6G/Pj12L/vJkxMFuQkZGfI9z6ViCIcDimjAmpRJfVPWSNJeDklYeQg+hQIKUT+ycvvwz+LnRq7Ho6w3baFtcXzCJkBjCQTGG8fQ663iVQ2JTnHyUhYcNHkruvQM3Rlc8WC5G/7yQFTBVc9DMqBRRUTdqyqeMk05Uck9LCxuoZYNCa/SAurj/7mJ+TUZrARfz91seSvJRwLvzc0hsLAAHLJhArzEhz1MvWQ3xkK901erv4BcCkOVkjWgvPwBeCyBqiVKzJem7GY/J1CaGcHGVBjLL+Doqa4gneSsCvSrmAIn/zFIyiHotg+M4F3bp/Cwa1bERkZhh4NCReuurYOp1KSbam1tIjG4WO4eusOedbIv+Tn4IskBxbxQ8Irji06/37+UL8DoRsNF2jEcKliWituwDMiqLdsPLG4io3pSbz5uoMYHEzJc8Fx1GlUcOjcHM64NDBVxv2RCH0BNdSLZWE2NBsWBkIe7nriZeScOkJkC1AJ5nBktnFmpQhDC0tkAN+ECt1iAh4cz8P08JQsL5mFEu+62DY2jFQ0CJ34Lou8xDMQilDvhzSFgjPzfndVlCwjiYkhysnljzH+c9SvD/JMcexm90W4RfDyIKrtLmpdYLVSRo0mJ3oAnWAPozAwgQhmQ8DLC+fxOiOpljXU7ueZ4hdEsUJlTl2MgskCiUUYb8AcH1doTok/+X24+/f7VB+1+KFVcK9LSo+qY8JglQnEx0bp70jHrn7ELYUgTPDkxlwL4O2vu/1SQfzsN74mIzMfOlmhX4bvkDd0tx7AQVIj5Kp50u3wgsnIQ2WFn5UroVD+aSOtKUcbrQ1r4QKqJ46jMDYMDA5jldvl6W3oMoieNBZmFzO6MRaR01eNY4qG06MQXfkWqZGKlFG2IGJGqWg6AgqTXc/WXCIbg5LvLN6FfNn9hDnl5OGKFZikljFW1Qwr3WUwhLXVdbiNJp5/5FGMj49gYvs2tdAJx3DSbsEbSqMdiOC8lcKX/v049hy4GcPDk6rN7wDhUBS5nLLYokKA2znRixKFEWNR30RTzAV6ypbpMqBalgzy1VRYETfA3FaXiqvo2Q1RiqSMEKaDZzESKMkLNDyQRzoaQavjoDe8C8FkCknmNHMcEp6t0u/2FxvSAfiedGT984edMR9+gSb43waA4tq6HBbEIemZ93//yR/g3MI5P6uCTkYeOkYQW6st3OUFsP/gNaKs4SolSjchH6Dv0xr6G2x5JiQ7RR1s/UItc0d/GcfFTFDH7PnzmN6yBXVxA1Kf2/c0uvj7FC1F/SqVDOxyLNvC54++iIVIGtt2bMM9e3ZgTzyK7HAeRjTBRTEaxSLqqytyr5rNClafPYopN4ixWAJdPSBSvP5YKWYlQR6kzA6mmasaH5UVWw8OcSvbhd3qCBfXcZpYqVZgxMM4vVbGv602cODWO3DPdVugpwlnhKE5Dk4tzeJHLy3DjcShB5RRLOGNTq+DMI04QkHsXl7B7a8uIWGSQtMVR71eu4dSuYn5tQo0l+l4PTQ4/nuOH88JtKJhpIMRxNp8plzsGMhhgrk7IZJCNAk+U0s8dQjxO/VHaFYRapDJU+SEJRt9f+vdv599hkD/PZeNLQ9aNkZeEI1Wm8i0jLleyESxXBNKGrHqYDiEZyplvLAxj3f1kojoVKeYUgs2yiWBpHIS6UCDDEeKGn1HafgSzWbhfOiDcA68TokeOi5W1laxuLyK6ekJ7Ng9gmicz75aWopmWxoQLp7ojcmFDC8is7UvTQFbxycv0zLf93Wv/wV5cfo3W7ZInS7uNUPYEXARIUuc2zdqgH2KhqwZ+cLL6MAN2CUsQm2hiCNWsXr4KVgrG5i+9RYUNzYxvGUHml0WV0ORXVlAxW1FdSpSlNkFSEuvHDxYJDV2Jn7bzs6HmAH/ElIy+g8oi3p/tJGEQOGR6aL9ZHASX6ygSUsvTUi/opRxgdW1ddSLJWycn5XQpszgAFKZPILhKC7ARTETRV0P4NCsjb8/YmP3vpsQjSSkcGSTcYzkqYPlaEjenCMXvs+94/KGsj15gWlaIIRsNTaKLNHHb0Q2RWoJczg0TUjWZ0+fQJL+hq6LXDSGMf0cBpwlMYodzeeQS0RF+G/lt8DIDkqMqSx0WOAEyL8UgSDdtUSIKtLvxcxtjvXU2XIb33YkHoAHDTNz6EP5v//le/jhj+4XsjQ1sDzVSdTdWW3jreMj2D41jUwsJgcTLdkuUjJ8WKAPxMvLBdqwqaLZh2p4r/k5iWM2KS3kZnJ1AwO5nDjmCEdSRUkrnFNs/NXWk10V7cTYTdJUgVZcX5mbw8u6gZGxMbzx6msw0ihj145phKIZ9HQPTq2C1fnzkl8ilm6dNuYefAw3DY2jyy7M88S5RhYqIWUlpZOHx0OKpqqU1TlqeeT2gqhbHbjZNFbKRZiui+LcIjLJKI6trOLFSgvLozfgA7ftwMw4J6GYTFrNRgn3/duzeOKco2yt0BDl0dBIGvlUFoVAB+9cXMQWq4ZwkM8pfRlF2C2SvcX1uhDE+fyQnF3WXDR4NgR1nPEaOJiZQahuo+S1UAgbuGpsCGnaqgU8BA26Nim9My8qMbr+BCGFg1iq4+NyXBbTlPmy3UC/Q+c9lGWR7ByIpVIfraPmtNFmx8YY2wC5u21xEIKpJpe/XTiJdFfD63shcYYnnW+tXJOzejiXlUmLIWYq8iAgXpBOt4lIMolntmzBoWxeYD2+e+QUr5TW5DCJxXXkBzLyfbhRZozA3r17MTk2rtRTpnJ+kkbBP4D5jm6ZGL1UED/9Z1/1BCDuqkxc0T4St2OqWdvFvWEdMzohPnY83Pww+NnXqPbDV4VU7cpL1NfyslgJnalZRfXV0zjx40dx1TveIkXCHBmC13LhygghCKpfxHhSqWhB/mbZiPVDpiSLVt1wjsL9DuPyEUZkQ/7oL5kgXQ9W0xKMkJtCkrH5udhJ0I2D5ZcDQ9NqSaBQpVREZ3MD4UAQkVQcqQFSTDKoh8I4oznopFOYc/P444fOYXTsINJmEAPZvJiL8sbSgognk2TE+vI4civFXVoE9K4oe/oHkBSFyygQ4lpOHWu7CzoYwghhZf4c4hGet57Q07YlahjqnkU6HsHYYAaZREqcbdqZMaAwJWNZP3ZUTqQgcSuFF9GLkdeBD7RcA3F0cX14oiMGD5T9dRqMn1USR47+Tz32CP7qf/6lckcRKMKFU7Ox0/XwhdvvlE6Yk3IsTG87mo8ylIwbSmqrQ362CR1QeACq8b3/QIoUq6//1gJoRULQWm3UNjeQTSaFuN7ns4kBLzspUsNIaqbDe7OCPJ18YjE4xKCcHr43P49/tZoSB3rTwZsQXD+P27dth5fOIhTS0GM2z8oqarUS0kMDQriPtdu48MOfY3syJlvL9NAQjICOFs9c5uEwnTDMFEBPXvD+d2C0QanUQDyZQREeZps1xPNZFDeLWFhcwnMvHUdq91sQHB3HOw+GkU3x0CLNaxWHzm7i6z9YRr3BvG4H3WAPJl3pjS72m3X8F2p7jTZCPCx4oHZ6aLg27HobmyUS/y0EA4ZYyrFDLHpdNIMBrOkdvDUxActtwbE01LstFNIx7J8aRKBLF/WELNOJ5/KdEa9N3x6MlnThVFxMJzrkR3YdKY68B3IAXObQxNeRBy9hErlHxIbp5tMFauKjqnQlwVBEmAsMkydA8PDSGfked4BqtRgq1boEP43lsoK/8/kXFoQUbU8WlF4bsLQ2nA/+Cqo334xSpSzSRpnow7o8131PSso8G01FH+OE2XZV2L3QqDqsMbJLF6I/U0T/6Zv3XaZU+dqfi22aJIf5xUfYK90uYp0OPhiPYpyArMfQJy43QoIZ9LszJRJRlA3+HgLigiP6ITuu42D5yafwyA8fwlt/9SOIZaII5bMiQWsbyoA1wJOGA5tq//yOSfGYhAggYfcebElWv2yDJNFevspF+Iiqs+SF4cUQBY7DLSQxPU/IxrTw6r+MopVlNEK7K04uj/3sYQwFQhjK5RFNxZFh2E8sAc+IYs7rYiMWQjE+gD/+yQVoySswPZxBPp1BNp0Wlw52sRT4y3eSE5VW7qrr5q/xoZEMnsthCX8QFGyOI0owBLNdwrvfvAOHT9Rw6PlTSEfFyU6kZJneEia1C8gmIpgaHkYqEUa3VUcnPYJ2ehjhKEnkCeUOJJQfIWbKwSOuMR2OITRroNOxUitQ1sW8FhZDXsTaRkktdphKpwHHfvk8/vOXvyBQAIs2RxB2Nft0A1983RsFi0lEGQRPo4cQghz5+oscqiHIJWTHz4UEM4z9DTOvA7sURUlRdv+Ma6X1PDmiiUxSJKXKZko5kpNoTmckRVnSkUrF5Pfxe88tLUrGzr+/cgr/5YknMDYzjfd//JOItpvYF4shMTAILRz0wf0ynn/6EHbs3oG86L4NYSh0nn4B4Y062lFdLKcEWxO5mQ09aorrDO8TF33K3SWI9XpTpJHNzTLWizXYwYBE+tKZ/YXNDawZg2huewNuneji6m0asqlJaIEOzm6s4ds/tbDZicCqrqNurcFtrCMZ6+KTtx3EnleOYXurg7BtwYgSmvGkOFn1NlaKLWxSdildeA8VuJhHB69qbWxoLj6V3wmj2xaaWIs5MGhj+2AGE6moWJiZphqbFbZLvJ4dO7e0DgJhU6lOOGqSyM97TsinP81JoVOJmKogKuPX/mLO6vRg8bPKcoYyTrrj2zIuGz0N59ZWcbS1hqu9OOKU39IlPWJiIME8ar4jqmlgyygdq8yFQXRMDfonfh2RO+9WJsw0GglK1QAAIABJREFUtWrZsnEWapZvNMNOWk0l1NC7ktrI589jNrXLpR5NVmzUm1UxEP7Nj95zeUH8M4/AsDysfQ2hDyjzRnw0mUJW7wk+JEJ9jsJia6UuivwI3qe6RBY3KTi8UW4XzvoyVh5/Eg8+fwJvvfsdGN43rl40xj1KZaDHGd2UibPRWTokahJl+aV+CHy2WpYYPVA+dRF/4i7Fxw9lc8kH13EujoTy30m4PJ1mFH1Cli39bTjzdzsd1BpNMbd44dCzCDM2MWyKDTzddrOFLMJmFI4ZxTm3g3oigb8+7+HZjQFMDw+I0iVLXTbNTtlV0yS0P/YTSyNXz/8uImWUrasqyv1RsH+yKVpMBIOhOv7Th/bhH370Mp48uik2SWZQVM+4cOwpvH57CGP5CLaOTiIWM9C1KqjpCYTGtyFomsppxcdj6XTMzBJeX5qq8iGmlIvXiQsly3+pGAXKJ4xSS7vWkDAwUQqwi2w28J4PvEviRynY9Bij2dNwW2EAH9m1T07zTCoJMgxZCPnd+t6GKmtDaOlyL3j69kF5wXnZQfB6+CYAPIwbVWZvF4WDaSSSF7mAHtPrbEdI5JI1TcKzrjJ4uXmrWk1eXTy5sICv/OzngnNefdddksnza6+9HpPTWyUwijBMo1zCkSeflAzsa66/AdFcFhoT8uZnUX70aaQDOqJx+nIyFS5GJYL8n5gfEJ/yvUB70FGps1NTJgyb5ap01pVGQwxl520LxzcbMK77CBAO4p59HobTacQSCdRqK/ja94/g8dOL0EltCbaQTIawY3QcV165DRHdxVjJwvTiPCbLVSQsNh5t6b5KpTY2a00w1IKO3huei9Omh8NuBXkjjP8rMSlsC8kgQggW87l14IqRIVEAsb3mAUiuqpgyeKTFK6s6xjKIuYPgs650dfwRSMePGuE9FtI6J64+r9UnY7e6nuTwkJwtS1HuGrjdJundddFYq+BEaxMDCCGvBRELBwWeYRo1oSUWRMGZZW9BUnkXHnHPVBTmb30SydffibPnzqPT7qmQMvI7SbeRDpYhaf7yld+dG+6AsnRjdHCnzQmMS5gQqpUuFhaL+OKX3nDZUuW+r8uWWR5Zf0TtkxYTXRu/Go4jaXhSEDlGS0HxXW0uFi2/IPIvkm5PNllsO1tYOn0KP/jOv6LZ7eDD73o3UjtGECCZstrEqROviF3StTe9VsntmEubYHfDbltt3wjWUkTOrSMxvz6rXmFQil3ft2fnxlmS5vpKDB7u0jkqL0L+mbLJ7HOwPKBCZcH6BkJOD6dePCbPvWwZQwZiZgTZQh7xZBT5bAHtzADmOhYeMQbw18eAZCyNrYVJZFNpiVpkUWHL3//z1Sl6aePapK16WG1J+waksimXiAE6wSgaiQYTjXoJG8Um7E4ZGWbBuLYA4hnDRbp2FKM5D9tGpiThDXYNZS+E5La9ov1kQZTPwHOVGJjIw4hBqV/jQqWPkTE+c7gwhE7blu6QW+Uubdg4Fgr4Tl5gB5/7g8/i2PGjcLSgWG0N5bK4PpnG+0enRHubjMXlUOhjlnyZKJVjZ08+I/Eewgl8xPodosIafYNfvyCaPQ+LFy5IYDudpXuhMJJJFviAcBL5ey/yG5WjvBRTdjA0Cms3ejhlW/jsv/6zmLG9+YMfwHq5gmszUdz5+juENsYXyKqW8diDD2JxdRE333EXdl+5X7pM+jUmmw5OPPgQops1DMZMuS58LnUGz/cI3SgGgUjtaN5Qq4sdHi3QVlc3hQ9YrtdRrFWxbDs4TT/BxBie6wDvvWoL3nLTHmSyg+g5FTx+9Dj+6kcPoufpiKYSGJ4cwsjkBNLRFAbDWXT0APbnwtieNRBaLaL27MuwT19Ac82GW3XEQbzS62JZ6+D5XgNLkSBea6RwV2QAdUMTpypi+4xsJeF522BexZVK1g4kzEygkJ7yNWSMSEdwReYdcQtLZ+1LzIB+3rLsGtj1M9c6qvTzKoxZTXIsiDSM4IEnk6PM6LSCA6z1Gg5ZKyhqHVypJ7HLTMkikZMKtwQBXeHMssGmLR2XIckIbMNA6g9+G4mbbsKrp86Krjkei8Pt2aJYoecifx+XMBRI8BnnP1ODz05RhVxpqJTrgnlyOczR+hMfvvdSQSQxu08hkM0SVRKSywsU3Dben4ghTvAqqCHCcZnVnoARuy6+XWLO0IPXUZkRsiDxZWF2q4rlV+bwh3/1N/jYNdfg6puuxeLqCk6dOovBwQKuOngNEDbkIeMozGSxy3/kVNE8mBzJHRc0zhJjJonX5Giscm+Vz5qik1zsKn0Q+HLwnl0Tix1PEtl86gbOzM4iFjGxfHYWvZYjDwUXIuxw4vGIFBcGbbFLICpWj8TxcjyDjz5cRHpgGhMDo8ik4kjGo0jGYoj6dvV9EPqiJRFpIuRD0grnYmOtts2Xf27xpmw05NfiiQROnDyBlBFAJhKSAKJoyEVg+TB2DIWwa3oa6WQMXdvCer2FwQOvFfOGOL0cI2HpBonH8FCRjpRb0bYjmk4WJ2azJGJK38l7x8UKUVVm4LAgMg9ZIIpuF9/5zv/AL559SuhOjXodjWYNe2I5/NdbbhF8mYcHXVXoryejGDtzn/Ij/Euf49b/rn2HaTqc9J8Z4cN5Hs6dOYPhIea76Ki3bbTbLpLplEoQFLMIQzrRi/I/v5vgeq7d1jBXK+FX/td3QZeyD/6nX8dSzcZwZQMfuucNiGUHRcZp1+torW3gL7/8VYxetQtve/8HMLhtWpYMOicbkv8ZhF6pYvP0OWjlGsJ2G2aQuwGfs8eOxAPqtgq1h0OsyoXVdtDsdFFs1FHzNByvlVEzgjjaCSAXCeHj77wHW8ZGJSubhhPH5s7jf/34J7DIrTWjSKSSMt7xcLpuyzg++Y57ZOvqRU0E2j1U1lbh1BvwGEpftfHqEy/g6OHn8Uu6pucyuD2UwZVuCG2GPBGjJ37cYyKAhnjIwNZCHCHGLgi9S1lz8X4ZAZqbqc6OBHWO5+IzoHE/cInDR+NZgbF8+7ZIJI5Gw5LDRkLR6O7eZQdJ3LotoWAci8kJFsOIShU/qa/hlz0Hd+kpXJ9JIR5WjkvsUvlXSWfrMwg6MNBgFng4hpH/5zPIHbwWR44cR6tpI5mK+wcloTTCfoqjyr87m82iVNyUFE26qtMwmE5GdNsq1crI5pj+qeND73nT/1kQ+bIIRy6o5FIyYpLR3bbxrmgUUdoIBXWEpUNUKog+k1iSG6QbVO10f/PEh7VbK+Hl0+fw/b/7F7x59zaUOi6mdu7Alr27BE/gpyDxlmOMcvQll8jHDIVJzD/WRUgoPeTv0zFIZb/y7+L4pDJt1aa6X9j7/9v/tT7NQwwjIhGRk5GaUyqXcObseWybnMTp4yckX4P3gMMDpXgMQBoaGFBteUCH7TmSvFYKZPCB5yvYSOzFUDaFQYaEs3jG45IP0qeZyEND7qZPNyH1ps+YV0iD2jb3Hy7+msRF+tIoFsbllWUZmeO6JlvRcLCH9uKT2DYAHNg2g8FcFmi3sFxuYODAjXKqspByg897yQxovsA8BKj55TaW94b3W7JWCFk0la2/3Meei1a5Ki8CA9o1zUCg6+L7//w9/M0//b2cqtRKh8IGEj3gd6a2YzqVRJLfnSO2KGTU5lxy4nwjEHlIBZBX+JAUP9EtK1PRPtGXSozF+QWMj9GwQo3ZTLnj5w0YIdETqw5cyesEAxMiJe+ah7Uq9eo2PvCP30Op6+Ljn/4trDSa6D17CL/53nchPTYOzQyiRYllw8ITf/FdHD5zEgfe9ibc84H3w4wlpaNiIhw7X6fJTBn1zyhVUTt1Cka5grDNjJ0QusEgKi0XRTooUaLZdbFZq6Le7WGtUkej08OpRh2WGcBpzYMTDOCGPVfgpr1XYNfYCJIhOiHZMtIW6w3Mraxhnfe9WkfVauFjd96K/VtGEU5l0A2EoDPes8qFQkOuNY1+lxaWcfaXr+Kh48cxunsXdr20gJkenZN0kaeJmarjwDNMKUw7pwaRNgllKP8ABn8JK0I4l8RqSXDz0G61BTKQoChxolC6Xo+tgU+dEsqcGUGz2RKZLH+dFCjarfG3EiQS02ZeU+a4s1usW3iosoLnXQtvCWSxPWIilzYRFyMM0vWUUkHGZ9FF66jwmY0nkP7Y+5F/w124//6fYLNCSXFUDl4u2zQSojl2iz7eFCf2RqMqPqjyToWICw+itFGS6ORCoQDD0/Ch9775/8QQ+8RgfmUSUDkM8MXZaVu4lxZS6EhuBF1ZxGPM54QpU0ZuEjmW0U6eFBn1ErBj4ym8cuYEHv33J9BoO7j5tddj1xW7gagBV+sJHYa8Ro7hHNepHqFj98WlhOTVu4ix1fY0WKKRVFtRulyo+Ef1kvWpAP0XsN+F9U0FBNfy9Y1UvbArPfbycVmaZCIRvPTLF8QZm552PC0ZemRGQojEwohFKeoPwIjFoEXCqMRNLIzvxwe/ewTx9BbkEnEMpVNIRqPi68fiIssgarF1FomgGA9wy8a2vd9BX14Q+7iojC2X0VVKpSLsZgWJMG2OOhLL2F55GpMJC9fumML02CgCroOlUg35q24QvI62bTwNqe00Q4wS8PXAlHe1ldaTmA3vFXmgvEaSecKO0rYkG7kPgofCcZGLPXHocfz1v39PihDHGyoM2q0mPjO1A0NNW2IZiFmNjipjWhkn/eLeP5guvzfqECDm6Duc+909c12Yu5uMJ8QNmrQSHirKEEPZnHFbTTyb31G2+T7swA68wVzjRg2fef4wOqaJN97zNoFn2j9+AO/+0DsxtXOvkLyLxXXpotcf+AUOP/M8TtUquPvd78MNd78JXV5rYuGkeemmFA5Xo7s70K1bcEtlFI8ew2CDHaOH5UpV0XA8Tza/G80mTheL2Ox25UWes1uo8numsuhR8QUDB7dO4MrRYezbs0eyi0lvYiffarYwt7KISIzfv4vXHNiJZDIOM0yDCtJ+XLj1mlCtKLNtV+s4/uLLeOzIMWzmcxhODuA1z5yCXq8hY0bFiVyiJJjN0+uhVrUwNpDGtpGMXDcuibgIDTHjmCYlLEIsYroBu0EYRY2BYlglVCfSktTEwR/5Xy0oBZF8XnmGeszQ9g1ne4TRGKNKNx7lsG+02nistIzD7Tr+QyCPZK+HyaEU0nHlpkUuo5i7GoZ0sRTlNpiyFzQRuvtWjH70g/jeP/wAa00b26am5HOcPHEehUIOI6MFnDlzBk2L476GwcEcKkz91CANAV2MaB6x2ahh1/btuHr3Ttx83e7Lidl/rsyzvAAsh+Cwamv5h73Gc3B3PKk81cygnCTs5nrykCoCu8TMkErCh99RjjccBbgEaa5vYn1tCd/9/kMYiaZx1a5p7L5iN3rU+FJmFksgQHuvckUIlvFMGqlkWhVU4priHE09spIEWi5BWt8UwN8k9wuhjMFBZSXVH5z7dI5+98ObSXt3Gq4uzC/hwuw8du/ehblzs6gsLCIS0BFOReHARioSQ8SIIhZPIBCPo0PH6aEMJq6/Bo7OeMsuHj1bxh89WELMTGB4cERIpqMDeZEE8Xlg3nA8GpGbS4PTXCZzkUQuDGj5UfpQkSWSf8ixxU+o42FAusDa+hJGB9OI6EHx0MuH68DcE3jNFduxa2oS6NlYKVWRuOIawDOk86M4XoB/8R9VWRdq06266T6GSbdq0nQiEVNGNJd5LXQ7pqdhJCzbVRaGC/Oz+MJ9X4XLiE7hDWpwLQsfGZvEbq8jLiJUggTbit9GY1XyMUeHmTMdlg6VxSwcUjZlhCs4DUgKn28XxYOZenCmu7G4snM1IiTo8pDgpWK3YqiwJqEUqWB5cmNly0m1S9vFyVIDv/vLZ2DrOt55z5vQKZax8t1/wsc/+2sY2jIj6hcxKm22UXvpGBYOv4jHjx/HTXuvxMtrG7jh3fdg68H98mIGqFG3mnKY0v7Kc3rIDg+gurqMxtGT0OYWJe+DGGqzVMeJSgU/WzyHRdtGyXLQMXTh1xpRZkynRSwg6qpWCzvGJpFORnHgyt0YTKfFXIIGsSxIJIO32xb279uFcDKJYLgfqeHCbbbQZFGslrAyN4unD/8Sj5driF+xF7su1HDD6QV4dlvG9hRD1cKG+HFyEcZYYV7K7dOjZHlLF8xnmcuIRDIstnHicS6u12ri456if6jx2eChxWeU75XEgJhhiRbVNS5XIXZfvD0OlU09HQFOJhxFgiHBlYO2hZdbLdzfXMXbzBzG4xnkoiEkghDXG7737Olcg3XFg9ULoaJ1pP5cmBrBHd/+Jv7+n+5Ho+3h0LPPyf5B/A99vwVeP8JchfwAnj58GGawi9LqCmZ27YMezcMLqOePDAFmsH/vvi9cTsz+mtfiRlHng0YgVQn8eSHu0FzcFqErrgq2poOJ2EGLppnPJ7EG0imIOXIHrryVmYva4piwtonK8hK+/8OHRbh+2803YGxiAoEwIx2rWL6wKt3lyNgowjRzpFV9uy2OzRKkzlDrro2EGZKEPvqpiTm2vxjor7n7HRdHUjX28QVSoxvxMt5E8g7537FQ1O0mfvn8ixjMFzA0MYp/+tu/x16OUgwXiivuXYCfJ59FZMs4wkODSA8VJJ+BnRW33W27IyE2X3rgJH58IY0ZeiZSxpaICxWHCwnGMIopJyGJNl2miR/6DsNiq9QvBQrDE+mkP04KRcd3DVlZvoC4GcBAOiWW+aZXRvPVh3D9rnHs37EdIZ2C/xrCu/cDwTBiMXYUPvnZNwW9uOnuKg4ifxj4wwKSTtHJKAiH7jEWM7aDyojCJJ+wK5pfp9HAl/7y61gqbygnbsIAThs3RiJ4XSKOAhMKExFEjZic8uTNcWFCj0P+0KyjUiqh07GQHyiI41DIMJFMhOVQ5GxEwvLzs7PYMT4qwVjsmjShMRHwV2Ma/xs+m22flkHCrRyWrZaQdKmZP1Fr4MFYELfc+jqBPGKahm+9/0N49/vehuntW8SCzJOlkw6n46J5bh7PHnoCt0xOwrOBWruN2WoVLxY3kdmzC3fccgtGB3KYWziHWDqHTCqNamkT0VAQrbVVPPPAI1iv2ji0eAFr7HCpVPK14XTiIczEyAPyYPtuOh27JUmDpIVxysnE48inUhKYVWlUMTNewOc/8WFsmxhDKJ5EIEwpJbe/Ljr1OuxKBZvLy3j55WO4/8gRpPddi1DHxXVHFrCtRdhLwyplsaEQEjFOLF3p3OllyckqF48gFuX7oMNpk6+r8k9iLExxX/9OCEAcsNhsKCoLR142SH0urcBDRgh1yxGMW6xRPXpvMs6Vfp8GNMeWSIMuZYt2C2E6SzXreGE6il+59Rbkdk4inUqpCa7TReWVcygfO4deqYlO3ZLEyoquoz00gOwbboO2YycaDRubpSrm5i/gldnzfsFW/GTGfZC6xQ9D2InhUmdPvYrUwAiS2SFpQlT4lpqEn33wO5cRs//bVzwK58lT63eINN+k+/L7ghqu5J4jGJILx65AGLiyUFHKETGEFa6Wh17TBqkR/M86lRrW5ufQqZbxyGPPY+fYJMZmxsTXsNlqIj80hMGxMclWIK+RHQt1za2mJTGZfOnYJWYHs5IFW6O1Pak6dEamD57FzdElGZgoVeRF1EVxwZdHMCY/z0FGZr9InDp9Fhur67hi7x5U6nU89NCjGB4eEm+9biIMLRdHbHQYseER5ApDyDHQiXki0bDqMPmQux6arbpgVp/6m1dQjm6HYXSxa2waiXBUfPBozMANXrNliXpE9JW+eS5xFm5GxVbd7w5Z4ImRkr/Yp6aQklQqbpCxIY4l+URcohzqZ3+BA6MGbti/F/FwAOubqkN0GEhvhiQwSlxbfBrUJZxOURK4aabCIxxSvEUWLz6sHg8dHjjcGtLSjMsgGu0GgviHH96PHz31qFxb4k0scsPw8N7CEIa0EFLJKNLRhMqyFhGR0iULcZsbZVHKUFPqSSGq1xsoVsqSw0J7OW60F5tlcWtJmQascg21Rk02hYOFnBxuLCq8ljIqE8pmp8fEQMeWImm1uzhVLiH7oXsFMI/FUzC8Hv7uM5/Dp37tQ/BMtaVmwhutxnmtDFm2dYFWA6sXVnB2cRnHLizjOGNXiXG3HGwfGcbtN9+If3ngAVkg3XDVAbxw7EU5JBnG1RL6A+MgFOeSXUs34MFlJywO7wrH5YvIv0uMWoWUz3eJOLMyxhANscYEwAT+9DMfQy6Zhk51ixFV5z85gfU6KmvLmDs3j/t/+gis7TNwAyFMnFrA7ctNkmcEwqjWHaEiJWKkRFF/7hs3gHxPpjqaiNOpyecyNhttya6h4iMpXp4qakANFT427BusXr7EZG51tUmXGeWs7Xgqe7tD/0Z+7mYDcS5Pu9T8NxAJBPB4eRPmG/bjtTdegzAlr7EEguGYSkdhI+B5EijWrjVRbLUR33olkMigRYMRp6W4xtx78DBklg2FJdRNOw4alqXYJIaKQeWydjCfF/OLeq0hMBadd5jJEw7H8Bd/+seXCuJvfOXLHrlHBCEJ0FIuRgJwLBrF+7wOJsiDDxgqNIinNn32yEVkQex0hYIjOlNiC6R20CbJcXHy8DMI0onZ1PDDx56D2dGwe9c0JqenEEnEVCdkmpKCx1OotL4hK38R6jctkdoMDQ0jGA6ia7eENuIyfNrX+grp2nd67tNYlA5T2WqJx5+mies2CwALBM1QV1bXcfzYSYyPDIvl06n5JXzrkYdxXu8iEY1iNBnHvtEx5AcGkZ0cR35sTIB8Eo9544ORqOhhu21HTkzmeZysdPEb//sMmk4EeyanEDdjGB4qIBYOo9tTixS29EpwrowmSAsgDUg6FKspBV7XTXoJqTxjeEJOpnCdTuYZEr+7HSQjBJ+DCNVOY9Sbx63X7kc6ZmBjs4Lwzv1weK9MU4pHP/GNjzMPDOUSTAqOI0sKXj9umVWQuyqIQVctO+jFyHvLhUylXJYY09Pzs7jve/9TOmlyz7jUinVdvL8wghEXSDACNBKXA80knYOqI4mz5JJKl3gCGqCKMa54JDKWtYVa00KxXEep1sCp1UUcmJ7BlokxsVZjuhtHIXE8MhQWqiJCGYikumoeynVxMLJQg4G5zXUM/+o70NVomMBrCaw8dQi7h4fQbNVg1S3Eoty0RkS3bKRjmD03i/GxQbTarvza5kYV//azR3HywpJ0QBzDpMv2k/OcrtL60tSAOBxNF7ohYl58UdtoUaGkaLZysLDBIAylCPJ0M+ICX9TjKheE/yPed0w81PG6q3bgw297PTIDBRgmpZhhmY5YEOvFdSyeP4snnvklHnj6JazHYkgZwDtrGnbSy9HrIh2JSs5OsdkUQv5wJgFTD0gAVsvuIWbooHI1nYggHeW7wQ+ro1q10LBbEoVLNRRDy1SEgFIaCdfXV4X06VPcjFuU/3WJTwdUIJQURCZzhuE165LUx5QRdsZmAPhZs4QbP3kvBqaHEaMTVjSKrs9T5aKU7zuDu+hOtdaLYOba10ELhEBerUjv+teLtK2OouBJDIl4BqgpjFgm31HWF0ICvDcc9xmfoHB69fvedtedlwri7//3P+cTBc31JODJC5LRHYTmWPiEaSJHSVYoKnKXnjru1YvN7owYAxcixBX5IdqkrACvPvEUNs+eRyIZh55M4p8ffRb5eAx3Xn8tJndsUzksTKDrOCgur6K2UYTO7k0sVwIoDA0jl8+jG9CESe40mOWrkzQlGJgsbIhtSXqYWkIofasigrIoijszH8QQU9pIzjTQbDk4+sJLQlcgdkg855GVBTywuQ7EY0KyvvDSURRcDTu2TWN4ahLTW7cjkc1Jxgg7ExnPxfuMPCvFtePL+OCpDr55eAOjiSxSyTzyqbzojdm2x+niSwNYdtEBDU0WAcY1RGLS5bLD4aFkEztp9xANdHDTvjyqdhsL6zouLJyXzpA64RZzjJMxjHLFe+YB3HnzAWRTCVQ2NoHRnQjmBmGaIZHwcQwWx2Ff/sbrRC4kPzwfNqGvBHGRTC4LF7o11y0p0ry37ASLq2sYGi6IKeevff7TsgWM0LKfdmdeF9eGIrjVjCIYjwjpmOsaKci0ibtsSURMMG4S3wzJgUpqD1Un9VpNEo4WN0qoeS3MFEbELCLBzBsxClX4p2yX+TLI4cLtOLO8lS5XzEHbbdRqFk5WS6hevwsDhRGMjozJtvbsE0/h7iu3Y369hM995eso2l3cdmAf3nLza3HwwAF849vfwsTkVtxz1y04feYktoxNoNS08ZXv/CN6vqckr58yIOWp25OCSONa2r6JzpovIHewvX6UKw8/bkt9VyhfoSNKLr9Yys7Cn2ikD+P0EdTwpU/+CnaMjSDCcVm8PFW371o2amsrOPnSy/irH/4c5+ijrHkYsFv49UAWGeJpNGSlSS+XHRat+21RUo3kksIYqLeY9c2CYyEa0lHIJpCMmaIL5/vWtFxU6o5wTVPiNSrbLHmWGU8rtBhOh9IVB8SHk96FjWZZ6DxWWx3+ZKNQ8x7mlELuJ82dbQ81zYVz3QxmbrkOkbECdE5SjPn12SSyGXcciagt2xrGDt6M2OC4RIuKo03QgNtsS1wGo237ctS+Q5FSt7GUkITPfCUVrVFvtMSde3O1jp6obdite/j0p266DEP85tfED1HvkSHeVeBrQEfKtvCRkA6Kp0zdhBb0RN/IgsgHUvhEJGLTjDRE/hDg2S2snzmPc8+/gDAdcFNZrFot/OSJZ3DTvn3Yv2+3ZOS2my1srK+jXKnKAiCZTSGcTkoBZZHgZpFYBE0RnHZLLP5FiysyLvXgC6+NSx1yseTkpSRHGnvRaBIz5Mgs1mKy5HGwML+IC3PzGB8dxdBIATXLxoPLK/jB6hqS+Sx6bhue6yBFEnqxjJsPXIGx7TuQzg8gnuHYHBfpnxp9+RlpbR+E59SxWm3hj+4/jbPOGArJCHI58syATIRdTkJmOyb+UaGwTuu1eDyaAAAgAElEQVQp30tS4Iq+tpfjaceD11jG7/7HG/DLV5dw6GgTyxtLyMSjiEfCiIshBQOLKtAWHsI7bjmAkYEcyptrsDLj0LIF6YoTiZgURJ7Ygv1c9KqEcMY4ZrAzJAdTrNwIc9Bmy7IER6xUysgUBtGo1sR9hnEIVr2B3/ri74ssLUQvRVpuddsYCwbx7nAOkXAQYwODMl6zGMpL6Ztc8AAT9gCdri1LMDZRFREvJjvB6WJts4R0IY9UIg4jFpZDjcFPvJcBPaS6bO4cJYeH43cXHWbwakHUhPdn4ZXSJo4uLmEpFUO11oRO2hCx6dIGPvLWN+LfHn0MtmegwU1jdVOw0Uf/+i+wXlrB+z/7x/j8h34Fb73tZlRKG+hFY/jyN/67ELz7hwrtu5TbtKIPkZjNe+iIHpiyM7VlVcvZgKgz+np1xYaggYdaVvCfPck+VhCPFMSghrFMAl/86PuQzecRYtoj6WBUhlBmSkrO2fP4wWNP4oGXTsIJhCXGYVunjY8Gsui2bblenDK45CPmR1NkUpZMrYehTFLuHUPQLKeDWr0h73QuRbjDhGny8/ZQrbRRLlWlU0wm2J2rdEiOtIQmyG9V2D1loHRgN9Akd5MwgRZWrA+OrD0XCeLNvTYajo2QDTynlXHT/0fVe4BZlpdl4u+5OeequpWrOnfP9ESZGQaYIQxIePA/KisKEkwgKgjqrusqsIKuggKuD8iq6GLY1UdWogQljYSByT2dc3VXrrp1czr33HD+z/v+zu3G9mn7oXuq6t57zvl+3/d+b3jHm5GcKwqGYi6NRAOi2lliJ3T7NqrtDtx0Efue80LY7MVcLnQpD3bR2GvgxMmzJn2PvhFy0+GibiSXbBbHEM2SyRrxYKr+kIYlMTV8w34AuzsNrK9u4/fe/9qbBfE3/vTDLkePsEsqDDEYArJBzNht/GwshITf2GP5QhasgU9439gpW99FoQskDI7QqpRw6bGnRQVIFDIyX/3atx7XRXneXbdp1LEYYk4CbzKGaDIp800qULTI8XJ5DYGYAeocOkaIcWQhEdvyiVc3XjiQIyVOmxpLY4fCImiMC/xel0QLMBel3TJOnzyDZDSKffuWtBHdKdfxjY6Nf7hyDUsLc5goZlHf2MBuu4/Ni9fwqv2zeO799yA3OYlULqcukeOvRge298yQGJJbNUDHbuLcpoN3/uMFhFMzmEwXEKSH4cQ00vGYIIdSuYxMNouey07Q8TJwTbdgsozDGDkmJa3fLKFvJdHodnD+6nksF6e0gYuELPhGNMN1Mbr+FTx872HMTuVht+vYC+cRmpjV+ydVg50GP5MxKZo3sNzCu9QzM5g+LNWJHkSP6MxIUP/QVW4wzS3azaZCtpwB0UkLf/SJj8pFW1tqyrjcIcJ9B6+J5VEMBjA/OYlcjAFKjKkMg6QY8TA9Yjbf3zgqgdCI3SWFZyisaGtvDwuL8wqiD8TDEgKwE6UYgHgfiyLXUDQjrfGAK5VwaW8Xe60W1ltN1IkrcTtLg2MWUIL00mgY8nGS2FaIG/IA3IGlB5RF4Z6lafzGL74Fb/it96Fe3cHH3vtu2M0anrl4ASfOruih4z0nmIcHmIxLDFYo3pyhxhqLfvprdm2ZB/DvNTh7Vm9j7t748zYUFeNQPWZLELN9+X3H8aaXPR+JVAEhFgxKaTmeO33sbe3iyWdO4i++8CWUePy7fgQGfbzOieIu18jp+ExyAUpSNgtwf2hjqlAQLEHMeiqbRISSPcYf2A7qXEAwVjQUQoqdeZzUBAulclO+jvl4DOk0+35S7DgNchQ1zx7v3gCLqBsSYZ/L175LD0N+FgFRp+Ls6Po9tNod7A1sTLz2RSjedRSBRFzeCMx4V9Wi1p7c4lEfrbaD3e4QB+5/MUKJnALoSN0RR5EmsA0bn/78V2AxspgUPpK6PQFALpfWgc+lYS7LON2uak8ylRS+uLy8D9ubm2g26liYm8PPve4HtMy/8T8/5NIBIkx3i6CLXpv0hR7uGXbxo7G0wHyFz/OF244xg+T/lq8Yx+YhnHYHjUpNPnODdgv9RhODoY3tvRaeOXNJuNrhW/ahUJxAPJsBaPvFLssbp8SDlK2+X2oOcgxNraWfmYWIHii23Fy0EAegptNI8saEciMXtLQFpthc9kCUw9Ejr93BiWeeFja5b2kZucKECOGVeh1fbrXwpfUtuSWnChk0SpvYbgMXrpVx2GrhjS9+HvYfOSzWeziWFA+TOKfwExlYEEA3ihm7Y+Ozp8v4qyf7SIUiyGZnhfkxipR8R46hkaRp8YVnyLzC2KBrGURRO22UgkFsb2win87CHw3i01//BmaLU5hJJWRAmw4FEA0M0b3wr3j47mkcOLAoXKkcn0IgNyM5VioV16nJ782OmgeOSLNdypzM6a5TVK48Y+6jwUTp11etVBBNp6UG4Kis7xmL4Qvf/Ff80798VgRtbjyHvgECzgjP8YdxHy248jnMTU6j1+0gGqN1Pdt200lwm1xt1RALRhQHUS6VZSqxu1fFsNvHSnkHDx69BW6CG9mAXGHo+N0KxPH9yyvYLO+hNOqhMxrAJlSih5P30UjZ0baflGGGn3luTMJijUxSeHIwrGUHT1AuNnTPwUWC19Tvx26DuG4A+UgMsUAAXU5LliW1EpdQdFexpNiw1AUKv1SSHUdjvk1aTEX0d2QVqJNit2jmJx3w6gxJXaLKTZw7IwRgd8Pzn9knv/9Lb8KhuQKCiZTClEYWKUt9RfleuXgdf/XZr+DZ0p68E/kMztg23uZkdPjQpoxFkEss8gr5/NBKi4mCxCapQAkHmIvkQzwSNR4CTDTk+K8oWgsT2Qwsix3vENVyE05vhEQ8gkSCG1Z+rTFY0XJoOEQ4TCgjiL1yA5l4Ah0Kz/ieg5ZUQTERxIe40q4g9uI7sfDgnYjn0krgYxc98gWFA7Po01mo3SUxfYjY8lGEqQTLJs2JQ8qd939OZ4APfeyvJVVlY8liThYHF5hz8/PSle/s7GmLzClRNoB+A3lQOWMOoQGWFmfw/t94y3+k3eg063YlEiez5sF6Hw8kwnIA5paURGYxDCnuDwdNcJIzgN3ool1volNvwubNEjCZGk61jsCgg3KlhisbO7j1yBFMLc8imUkhHE8orc/zB1XhUwgTV/nG+FoP8U3ipwWSRMiJIqYoI1vHM3tl/otHypbqwW9pk8wHQBZc5IANR1i5cg3XVq5gopDH3Oy84U05PexVq/jn8h6epH9ahCcNw8ZHqIwieObcNqadPSy7Tbzx9T+F5cVlifbD0Zi2VyxatI0a+znyBqEsbq9Sw3s/vYmLo0kUYxHlS9P8QfnA3CSGWfT76hDN6GV4g3xgRcEgQE/CbNfGVK6AWq+Hz37729J0ZsJB5KNhzOeSKGaiwOp38OL9Idx2/Ahq25uwp/YB6aKKVyLBJRBPzZvuMmabPTQZyF5BNBQlyhgZsTmEw+19u43d3R1EUmkMR5a6W7J3M7EEnnz2KfzR//pTfQ8dAoM+/IMh5nxDvLY4i7lECkszM4azhxGioaixZOP/cQvcbcrpiDnZGRo31NtYK+/K8Xqn38H904vwZdKw4klc6zRR2qnjO41dPFmvYIrLqkQMXD2xSxjwYRe6bglHI45IfIkHNjejHMO4veXhzdFJ0QRjYwZP3USjBxoksDNjHAXvnRi7S47jdHjS5EHIkJiZCS3TOaYoAVfXThGwtFYbO7TzM+Vnxq8lX1MHpoF2+D2UuEjMXVicDAfVWVLHuzyRxrvf8BrkMnGEE2ltsenOMqSH4/o6vvK9p/GP334MvWBYPFfSb360H8UL3AjZ1Rqf9XO0gqdG3kIyRi5i1FhkKerAyDT5mUTFkzXiBi0jhgCPkVCY3y4Au0s80UaLi5FoGOl0SpnPYzmmhA9sWuIJrG2U5HKtZkfuRDwwRogHQmj1+7hcDOKeNz2MUCaFUJShX2wqDC4sHJD3X9fGTqmGj/3T59EKp/HLb38nJooTyLKR8hYn5JNYAz9+/d2/jx6XSHzu/WbyZHHPFXJiLuyW9sRtphKNmv1qtaoJb+Bwk29yo3L5JP7+w7/7A7SbD3/QJQdRAVOuHwe7Ndx14Rpuu+uoGQ95AfsDXLt6DWfPX8Zer4Xs7DTy+Ty6lZKwokg4IlKz2+yiXaqiuVPGwVwCfZ+Fc9c2cMuRI5g9tASmi/ECa8iVTpljhemweNpyA8ffMoeV44UJopcqggXRG+vIAex16aR80zFZBTBEaoOhN0gXORqhXmng2RMn1YksLy8hkUob/SlpJ90O/uTE01jRZtTYu1PcX/OlcOZ6A6leGYujCorxIN702p/G5OwEUpm8igl/FgnBMqEQfjmC41oYdZs4VRrhv3x+Fb5BHsVCBplUSiL0uB4eY+TADlFmD6GwaBw8IblkovsyiytVC5lEShDDI089hlA0jEwsjojPhzRzjxMh9C59E68+GMSdx4+htL2O0cR+DHJFhUxRh82wK8Ednh3SmNc4NmjloSTbLQ/PlNzS6aNbqaDeqCOSTMsvTrIu4pEc2So7+P0//ZD0o9ulkjTmJLomfEM8EE/j/kQWBxdnERZWSLWAXx0CnzSOPVxAMOOGX99rdbX1jYyCWK+08FSEnZeFqtNSBzOkjMwXQhQkFo9Q5Ra505Kb9GQ6iwkuudwgbG58vXRDj8yih433lz/kN0l/pApRkeGpXDhG6deI5gWmQ+ehTBJ5MhpDs1LRQXADGxQ/lGWdPoLs5oxJCJVVPBylZlG0sTEt1uJBG2PPRNXT948dYvj33Z6tzbHoNjIF6OOh2w/jZ17+EGKpGEKRGKxgRMT4ytoanjp7Fn/2+a+g1CeHtIluq4HCEHhPehkxt49EICTHHhZnBc8rTbOP4mRGbDm+Nj5DHLOVAimzA3YgYxdwk6vDKFyGU6lQsxnpjzS51Vsd3buUqYY04lKu6+iAoLx1a7cmUw4dFnSMp4SO18UXxIrbwpG3/DhiM5Pwk0ak5SSxeONwzcLKPPbt0h5KHT8+8+3HcL3SwB+897/j4rXLeOCBB4z5jLrxIQJuCG/7tf+GjvirI4Wx3XH77fjuY9/D4oFlJMMxXLx8BRulXbzkgQews70tPTO7fRbdzd2qxBM/+mOvxn9948M3C+Lb//gPXcp0uF73W2Ec2LqCV+y2kLzloATST51+BvVhD9m5GczfdbcE8MzXkDt2x1YamSzrbQfNrev4+j9+FpVTV/FSUlpWN2APgB86dhQHji4hOZUXgKr7huJx9hA8yLzgHrMRvWl2oC6RBZMbZY70Y+C/3UO3Q+21WaoIC4tEFL8pcJXdos+HXqeH08+eRqvZxtzsDCamJtUt9PpDPZD1bhdv/+dP4RI9CEUkVnAmeskZNNwM/N0qpkcVTPh6mEnk8Lqffg1mZ2algxbFh0uDiAH/jdB9pGgJp13Hv1zp4hOPtBCKZZBNp6UGSUQo7UtjbWNdsZfjFEMWOm6fGQNLKovcoakcYKh3yIezl88qXjQdY1ENyUBCN9H1R/GK2R6OH96PZr0CJzUHZ2JaN3kyFdWJHiLtYexXqe7IKD3GNJwftO/Xqc/tXnkP9XodueK0SSvUVn2E3Y1NdZ1v/c/vFFh++913orS7jXgmiclEEpMD4NCV6zi4NK2Hs9MdoCsVjoUy0+a6Dew5Q5SI93U7CFoBzPNhcoaotB18tVODS8egeAyToQgo5OIcyQ5AD5jPL0SQ909zMMB2o65An5l0HplITA+5DATYxzHfWnZSJEabDS1t0HgA8P0r/ZDmBlz0sINk0WRxVNdiPCK5NJQLk6f0kVqDNneaZkyxM8ZmXJ5wmWcMlJnJLQyNudkspLL4MUmERnPtUdWUekjDXeOUHhza+K2f+QlpnP3xuMZoYmSjZhMXzl3Axz/3RVyg6zsjHGi40u/jcLWPNzsR9GJAygroPu516QdqEjCJ9+VySWObHyQEZQLFtBSSbNLkE4/1/8TuySvjeMmPjZhgkKYJoOLGh2q9qa8hDY1ka1n8O32k4klc39qTxp2QFZPuaGxLYsqpQQu3vuU1SC3NS/jgo5ONapuhvdD2j/HBlXoDW7U6zm138Fef+jS6Ph/+7i//UpSkYrEozqlx5Boh4AbxC+/4TTS9azSZz+vftvd2EU1EsDw9p2mt0m3h4NKylFN8j4cOHVLQ1mNPncRAOvg+nvrC398siO/6yIdcsy01MYdL3QqC/+cLmL7lEC7ZDbz6p16DjC5QUviKsCh5C7LVN9tLuiPTM2/YraC6soYL//yvuHLiNPzDOA7MTOG2W/ZjZnEGoRSpGPJ+9gw/vZwMcRnZsptN2w1zBp5qTh9OqyelCiMfCcgzVctkrRjxP4sNda3sjMbdYa/rYPPaGlauXFFnSv6j+GQqDtxU91F3unjrZz+DK3S5pg7TF0A0GkMrPoNWj/hoC/H6Lg5l/ZggtpTJ4TU/9jDyE8ZlmRz+WJKb54AeBHLviAt2Rn1U9zr4myd38C+X/cgGknoNMX9IJrXaRDp9hVkRQ6Jul0sVdiMkGBPw56ifj0cQivlxYeUKsqk0EnGGjo7Qt/l5xJEsP4MHiy0c3L8o2VgrFIUzvWQsmZIR8fj8fmPmwBFXhwSdpr3UOqP8MEHxY8MFKgXKWxsC2XMTE4Y3BxebGxvGgGPUxyPf+zY2ayWNT1tbm8bxyHWRGFhYLFdkElvh2G13RWsgb43dHo07h4ObUkXZtNFdCX1EXB+u2l1sNmkMYBZN0WAAhWhcvpSyG6ChAlsd3nre9NDwpoedZg1BfwizxWm9f0rIIsHwDUNgQ8sipcyYZ/AHiJHgLZfGev5ImFBRSHizHj4ekCR9O44B7Xlie/ervp+I/waz5qTT0efLB81EHoz9L0VmF5bJgmymAP7ifcQOjF3PoYkE3v7wq5BJJxDmdEBGR9/G7vouPvGZL+HRleuwOeq1O+i1m3BaLbwlMYdbB/x0BiAiyPuKnqIscpI4AkjyHpXHgKAzsTAk5dQzN0TYmyLGJilMyeNrpFqJTyiLLD+/8cHf6jTV/ZJCFZaKaKjl6MZ2TWMy41x5sLCL3LV6SP1/92P6xc9F0B/ByHODkpCD2OWwh36HlJgaNvba+JvPfR1PXrqC3miIV772x/Gb73yXFJvCN71DiNUj6Abx1l/6zzKtoC8C9fu8RoyRIL1rYmICt99+O86ePYvp4gwee+Jx2bulMxlUy2WMBn7UOi3Mzkzgq3//Z//R3IHusWylfUML/aCDWystdL/2Hdz/y69HfnpCeEOYXEQ6orAt4ylMvJFjL7c/HA140/c7AItVuYLP//XfIrHWwHMOH0RxaRbJbFaZCsSqNFIoENu4arBIeZFDN7BFPbTuCN1GEwHK4ZnRy7a60xFtQ3gCHVPYEXpZCQTi6YlGrWizWsOzT55ALB7FzPwcUtmMQGDiTIyOZMGp97r4BMOl9i0gGWRIeRCdgY1PfvFRdXqu3UKMeRyZECasEVJTGWTjCdz3nHuxb3FJG0ArZKSMLFDsMmiCMbAc9Lt9lCoj/PZnTuO6M4NcOoZILIdEOGDkf96YTSeXTCot4q6AbcquyNF0B8I3+PytrhgeIpcF1JRHKAULBBCpncXzMzvYvzgDp21jq9VB/PAd6MKvTtJQb8wGc3yzk4DPG0dYrEcfMU5D5tew66BZLqFVqyE/OSmg/9SZM+rA6QxOQ9rzl87jkce+i3ajgWQihgGJyI0mgr0BAmQDUNAvfTt5a15oJx8AanjZKXl+leo8ibvBQZBUCHLcQn7UOdLUKlIriJZCXl0wiGIuL0rToNsFfRNpNkpqB6+3w8mDaqdOBzt7JaSyOUxNFOFTzoundRZB/GZWNA9SHrD8Abwv9Rl5ZF4ujAygbQi/woh7Pd1rLHTEp4l/BRmm7nV+8nv0zHB5n4kfSSiInwX/jeRgdp43MqqDSqzsun1EfS7e/vArcXRuCokU3YoM57VTruJrjz6Ov/jyv6E1Mr6PMvutVZFu2fjdxD7YvQ5i0QjydDLisqre0oad1yGeSCARCymPmsYNiiLl62Z35zkO8RqMYRMVaS/+YnydSK+Sv4AEHIyB6Auro1ItQk0wl3zWCOVqD63uALFkADFGG1guNubiuPddb4aPE1EkZtgCHiOE4zZ9KbmD2Kq38MVHn8DXH30K+ZlZHD52BK9+zY9j38LCDesxNUu87nyNCOLnf/GdqLXbwnoPHjwomR5H771KVZ3gysqKrinhPVLezBIMmJqcRLtpy/GmOJXHtz71A9K9X/8TOmb3PCsgSxvDQNSHjG3j/rkpzEzljKsxsaBMQR2etqvEUgQFygbV8BLpk9ZrA3YHw1YH5WfOILS2i33zcwa8FSHI0BP4tsxv0Sh1oo7joW9YC5F31WwiGonDYkIf/3e7ra0x5Xk8lYmt8SaVgzKXQJZPHeSFk2c1MhemCpiYLgrzY2vOE75nm2LQ6HbxfyoVPFYvq72mPpIjQys8jcHQgo8GmY0K8qEejheSyMkoNi+ciXrWW2+9RdxJmiDwtfAkZr4Dt1hdYjgdG2d3OvjN/3cW3dgyCuksRt02FucXDK9N4VmWNKZUhPBhkW48EtLGMBvx60bhciqXiSISjmvJFdZIZyNsb+CHC7tYKBYwGjooVRoILO6DHcno+yUyCcUnjLuf8Q3OgigzBBYIT1bGm00xBraDVnUPnXoDoWgU5y+e1zVn5729uYW11WvYK+0q6Y8kX5ejGL0wPdcUhxZS1IITf2Iz5sEJMvslmO8VxHGkgjoJ0mmIbzn8goGWMAxct60RSvU2ajwEhwNtq9nVML9mfnJGOdx2uwGrbetOopEFbftdmlgAaNSb6A1GGreIHY1t7vlQjR2V2EXLTo5yMaqhRmQxENGzdDCRwygugNdV817jfcT7iZMBjVQlGvCiVDmGM+JSIU6aYG6cNSbT2iu440mIqOTQ7eGhO47jJ1/wXCSiQUn1giGqRPrY2y3jfX/1SZyrNqUpd4e2CX4HcHcLeIMvhSaXcS4wGQ0hG+F91Eet09OUw4YhnyL9yZJRCKdBjs1KwaM0k4wMbyozSiZP0eQFj41zwm/wLtUVkxFC0xULLjs3n4V0LIote4DeeglWwodoLIELVhcv+i9vAYp5hOJJhBNZTVUjdpzkHvIgrfHZq2C766IaSaDT6OLshQt4zv334tjRY8Z/gJte7zWaP/mzffi5t75Dngi8Pix66mB9PmxsldQxcuHFvyvkJ9S9sxHjcpKxBtevrukeW1qcxdf/71/+wMj84T9WmBfHGt5wBi2wYPX6eGgqhaPzzKEICtsKhmIiNpKYbezfjWLDtP+mA6B8x+13ZdtusZPbLMFd20SRX8fFhciXHk1BEaHe+DyOBvDsnrTWp+xIvn0xuFydd2wFS/OB5gPKroX2YbzoYQrnPTxjc2UVm9fXkMlm1B0yiY6AN8cAQxUg1jdQYf3mlTV85fRJnEkFYUWi6Dg+1H058/CRqF2pIBJwcNdMBgeiQRRmZ6VYIWDfsx0cO3JQ6V4D14dMLo4A1RWBECDn4aHslr55uY2PfHdPXfaw4+LwvgMIhIhzUQrFPwlFGP4aJVAc2Y7MjPDGVx7H3/zbVTx2Yh0TEyllMHNiDFpArbKHdLCLF0ev4sjCDJrtqiCHkhWAb+6gDjFSfcIx042yi9G2lxiYB6hL4sjPjk4uDNtqtnD10kVcX7mKrc0N7JX3BPybUdPERJA0y1FHLidSpRH/MfAFi7vP5d3DjoqHj8nY4ftk0RDdh+7MnqWUzC6I65EpKHdunwwCeDISOuD0wKLAsK22O8Rus4ldBrl77ttBfwzFqUkc3bcM17axt7lhujk+IiTnszDSVIAwht1Du91BMpnG5OSkMSZRWJSZTbRd5gOkEDB2TD4Z6Jq9i9Fg837T/e/9fEO4NmYiHceRZlaeuLLHM9ZanGZMWJ7BHAnV8CFnZ8r/qjvqI+kf4vfe+jNI+QbI57IYhaJGWVWu4fsnz+FPPvcF1Pg8k5s7crSACZF7aCdwJ59WP2k+A4QHQ+RTEY2xdK+qt/tS6cQTEWSSCU1cdJamTp2vgfBXjGRsFic167zOZgk0hq1MpTCm0br+ysYxI7dJwxzRYEkmHstv+xXs/MX/xsBpwOHfH5hD9Jb9SO7bh/DUFHx0zkrQaBnodbtwBw5azRp2zlyCf+Eg8vfcJ0qdGiJSk9h5s154jt3jKYeHiukQfwXlZlM45MLSIo4ePaaAsG9951E8+MAD4iJeX70urqOWtpaFQqGAjdU1tKh/9kHGJs9+9TM3C+Kv/vEHXTLNlatC63DO9SRpWn7cOxHFndMTCCej4l/xovLm5lgo52yP8jBm2aud5WjQ70kexxhCi1SGSg2+i9eR4g2fII7HB8h4HMqR11vTyzlHjH2jM+xT70uDWAb6xKJwml00ajVdPGIW0WgEYdrWewly/Pl72yVcPntOK/iZebpbZPWh8ubsyenDs4niptNx8N2r1/CtJ5/CEwxrikRQHwVRd7M6RYNMQivvIhSwsJQM4HlzE8gWCnJv5tfydVzd3Maxo0dxfP+i4iLzM9OIp3PmhpNNmIMOJWBfu47vlNPYu3YJt91yHOkMA+7H5pwGn1F0qM9Cp9lGKtzH0ZkYNjsJPH32CrKFBKI08rRGKoiyYGrv4J7BaRyYpTkDMJGfwunNbUQO3w7XT3ftmFQr7ALYhYocTRCbFmmWhZMnT+LS+QuiJFBGN3CoXvAs4NyBOFtSubAICis21BPaQ40twNiL6eFhwWVMrSIzjVSLf7IwckwlkZddgXHaYbFi1xlRvolIB17WDMFvFkrlfGhR1dNBS7NSat17NA8J+3Hi4jkplzDioeLKSOPYgYO447ZbcO7MWbTqVXn88eGREsfjsjp0Y+FYtbcnvtpEjoFnfY3ulAnSUEQyS8/9na+DhWIsCyOswcOXXdE401uY/58AACAASURBVFhO7MoBtjCwuzJMOH7bMR2UU5k8aLF2eeUKTj57Ugf07OycCeLiA5lKoxANYjEdkUs7cS4uKolzt6tdvO8vPokz9QacHicwuszQHxDI9wd4YyuGSRonm5QIJBlCFvVJbeW3ghq72ckTX6f7VCbJQC5OrcEbuUN82shRZIOj7BuvuRn3teNnWwXQo71QJSRTfdYDHrKihIUw+du/hdLvfxA+2Joe/H46LvEnDNCl0Uc4gn6Y1zCsjrZNOZ/fh61yFTM/+eMY/dCdSEWSZjHjJVca6My8mhuNl0R3AbztV34VB47dise+/4SuEeEhI6ccIhqL6fMnnpjOZiRPJZ74yle8Eqsrq3jm1LPiIvO6Xvnev90siL/2kQ8RJDEgMHlaxO0owA6GcDwEvGT/IoKxIEaSgbHKmlGVFBXiOzotxiC9+GFksBOAI/uVam6OIQ6sdgeh1S34qzUUYhEVRWHWIpJ6MaRy3/aynhkxWavL4YV4TT8SQmuvppOFuSSs+kw6iyZiRl9NHl+zizMnTunmnpwuojA1YSgRzHighRW1kDIWYLoY3WYGWOW41XfxO99/BKVkFJ1+EI0RPRn98PfbcGvUZ4YQHrTww0cWsTA9oYvFB4zMf5fE9HgM1VEYD91xK6ZTI0zPzCFaKEoFMiKKPXCw1Wjh3Z+5jKdWOpgpzqA4tQ/BAKMZAjKlpZmGrKwoTYIf4WhCMZgsRGevnJdelEsYH805dTIP0NpbxUPJDczngYvnLuPuu+/Cqc0dTN52H/oarAKi+vD7sgieOnUKjz/5hG4uEdl5vRVCxAfQkLcVz0AaFN1a9OdIxU4baKUC8gY1OA6Lq3/EwJ6RnMJNZAClUlxWcGEjyoA54HjaC3zj5TLuRuGwcQAyovyhaF60FONr4wNIrJWEWv49O1VigUOHQP8QTbuDTC6Px8+fR6lSVVwpRyv+NPIbX/biF8n6avX6Vd0z1MZqqTEyWlyL8j+fhc3NXbRabexfXJJhMVdI7N5IPeH3orJHmT1emLtGaM+6TUbJ1N26AxxeXsAv/NTr0KzsoJCOI5uIYmTbwpfphUhKD+GITqvjPUcuHJs54SZAnU0Ju2R5j/KetXs4t17Ce//2/6JBeQazoInTc1vuD2ChPcCPVizxZqP+MJrdDpKhMGaTNDMZokJ9uJ/WaUHEaHhLKzbGcYSN3yYPJ1l50SNUMBi5m+Y6ExJToLsX8MbnxiyYoO07Xy8fU9qIcbrgwcT3PP9Lb8HKh/8nMkrm9JZn/ZGxWuOoTgSBkaXMtnYstN0AqoSw+Fp+5CXAg89FPprWfzPWrsuTIGRe881lqw9By4+f/YW34od/5EfwhU9/AXM0A8lkUS6VsFuryg2bvEPWBUYFXLx0yXs/lu4BXTvLwu233op/+duP/selCttolnx2PTIA6NCYM4LssIUfikZxcKaIRCYJizeJyK4siJ6m19NgGucLc9LL5XisPqHDMbExdozUvu6UYK2tYZIUBY4e3updnCmvKyDFhh1it15HRDw/C04wgPou4zFH2jizKEXjYRHFeQF5oq9eWEFtr4ZsLoep2WkjOqf1eK+ngkgSLH8mOwSeKPy7rY4Np9PFB86dxHYkiPYwiL0OR6cgrEELqNU0CgUxwMtvWUQxFpTxBG/kaq0md6CeG8DT2z60E1N4cCmMW/IWjh49jmQ+AytIKm8Qg2YV1xo+vO8fH8XTa20sH78H6QR9E4N6kMOBkHKNyZcUvqPPj/b5baxt7ShrI0TnHwZ4+0jtaaK6vYLnha9huRBEpVTD8TsO4rrtouZLoNVsYHtnD+Xq3g28ULw5u6dCyOtlxh6TiXMjzpVefuyKyO2TNMtQgDSFSpNKUos5PcmVDLJf8Tam8m7xRZQwwQ6I1lGm+JqwKoHHI1PwuP2mqoOifmI9wlQ5mRD68GJbOQHIBt9vaTnGri8RS6E3oBuSeWiaraZyiXcaNaytbeHa6qZ5jRaEIy1Oz+AFz3+eJIaVvRI6DBjiuBowZGCuv4lN072mVK2omNMwIBmL6wEmrjiO3+TBz5GXD7SKhXKt++gHRpiNhfGeX3ybYJa1jVVUu0188zuP4s4778Bdd99tONoDk3iorpgKFuKsXNoIQ+fWlxZg7LYpPHDw55/7Mr55ZV3Yan9ky4fTdQzhPd3v46e7cWW+0MzYN7DQtttYzBhXJJsenAyIHwKxREyTVoSxe+x2ZTbiRTmoQTBYPguiGZuNO/Z4iaLlm0lMMQuZG7goDzxSlYIYhYcYxNKYGHQQkoSW+wK6nIuUJAMLKpWIm/PvGELV9odRob0Y7aNe+gI4L75PhibdTkt6ZFK/CGs163X9XFrqsQDPzswLIy/Xajh14bxS+WinR8iDgoZWr6d7ant7WyNykp4K29v6rQPNaH1N7o/Pj8tPfP1mQfzlj/yBG6DDLTG2HlfbtOfvolwpobG7A7u0hVsmcnjlfc/D9MI0ogQrQybblQ8vPefUJUpEbTq1cXsr+gQ7Bd54fONUNzgdBBs1YGUNeceScSZPX24nSVHQ6U2lQa8vCWCYORDBMOrEG8oVBMNBhfCwS2Tnxu6RF4xSt5XLV5HO5jA5NaU2me9bo7JUFVykGLkX+ZXCEB0HmyyWPQcfvXAW634LzRGDs9nuRzDs1OG26zpZOa7dP5/B/Uf3IxKNi3TO5QlH1zZTz+pD/NMzNey754dxX7aO50xZuOO2Q0jkknrIe/YQ6NXRdAZYr3SxXrMRjHGcJ2eSSpAgOr0Rup0hCrkIFqfS8A178Id9IrxuN/04u9vGtRJBdQu13U0MKhu4xbqOmdQQ3zmzhvmlJdgMPpLfqmVyLIQnmQ0pr8WAqoRx5CfhIdohSRlkwuyJPY8pOPTsI03FRCqE1DW2Gm0zLpPGovgGIsmGY0eciV0ir4f4fMKfvHvAWF573ZF5sPg7zptc3NGA1AikgPBroglCIT702i1Dq/KIzeQksnvhksSYRZhMGGKOfI/cOu5Wynj8xElsbO+q6LLYT+Wy6gYO7t+ve4FB8ixErXIDtXrdbJh57/kDqNYbaHW7wroyyTRy6bQO9Dot0byiQRIsCyoVF3a/i5A1xFQ0CrvbwsXVTezaDvbvn8MfvuudSFNHHTA63OEoYKzjhn1x8tj19xmgTp1uv42B0xW0841nL+Bvv/kt+GIpXT++Z6lCLD9avY4iDh5ouXilFcVWqYKkj4KHEeZS9MEkLclCnwqseEIegEpqFSGCphvsDo0jDK22qMkfL9k0onqTCScGfe4s3JIYeomJ4wPBixHgs0Sz3JDfhN6zSeCBpa/nbxnHElk2eCzfT2cA1CjL5JYdfiRe+gIs//KbdTDwQhhSuSnQlGVq4ScrLwf9oXmmiYXy59HBhtJKapc7XXbgBorjhMHJhI2eDtsobenCcPpDObxvbKwLV/7MX3/8BzvED7qPPfJNlLc2RWmhnEUuHuwOIiFMFOdRmJ3EoUwWiz4Xt87PYHZ+EcFoUK2zsDbxvQJqjeVI4rm3jLsJv2x9mBnh6KFip+hvdeGuryNZaSIeDotRL2iRbyccEKY1arUR9gcRjMWxV2eOREf4XZxu1rp5ae8V0tr+3ImTiMTjyE2aYshTkKoIY6LgSZN4R9LAUsHbA32AZT9NK218YmUFK0Efym0/Go0+/FYIbqcKi87R1lBa7oPhAV7/sod0kxFCIH3HsTs6mblB/Na6i53cA8jPL2Oiexavmm3ihc+5XfxLFrzIqIM2OYbywmBHxELL1cRQmAvtvUhitgLEXrhJJPA9wGhgY8jOgLSnWBJPnL2OT/7jp9DpthEnaaU3xJMXL2rZc/jIYWRyWXXx/MXIzHGnJ/9Anva8PuMukceQd5PypuE4bMBrS/w7mW6YQA0TEOQFkvF78JTm2EQjDY5Uyjvh9p+/NZITjWEnZ4LMTUEeGRkj9cPhsPS0ej16YC25HU1MFZDP54zp59C5sUFkXo3Tt1UM+XnzfZFaxIeDWvP19XXdWyRG75UrCMcSOH3lIr74pS/LMYYdFjfUVADdfcedOH70GE6fOSXdNg+D8u6uSV3k+xqMtLCrd/m9qrB7bSwsLmq/ywWj02dCIyV5NtZ3ttHodEUI5xaXap+A1cdHfuc3cNdMEV//1mN49KlTaI16SIV9ePkLn4/52Xm06CFoWZgq5BTgTr9IHrDfPXMRf/vIoxhGYibulK/dy9nWQQS6UvWxVG3gbUhLsVJqOCLD50KuqFlsUnJJcof9aHVszy6Pr4/HKQ9J8hS5UTajMQvuOMFybG/H+0KCB3KDPNK6oeeMEUbj9K4R2u1rscKJj3lE1DvzgZZJsWSN3G6bCAsVNgRQp4M2v4Zd2y2HMfmLr0eyMAWLDt9mX6vD0WTamb8Q5KWoXrO4MgilGfVNUWcNMYbV44Od9yj/W/Iq+dw3W20doo0mddo9vOdd77xZEH/xQ//D/ew//QMK6RSmp+dUVGKJpHInmDYWYvcSCso8NRN2cO6RL+FofgaHDixidmpBN3UgRINJmrvGDCl0LAUT5mgZGoNi8ygKNV0HOUj9ThPR7TICW2XkWBSZo8IuLhoSs3xADJEdRyKOWqkqhUi2kPNcYlwkkgk43R4unz2vD4ZcR1p1RWMRjcUclYd9o+00VB6l0aogkZfUaNTRsXxoDV184ORJVJNJ7HQsNOqObny/3YDFTaTbl3j9lceXcf/hfUhncrDp0CL2+wjNDvE3F89u2/jnE3Xsf/7rQCLIUnALr1lq4475HPKFPBJ6XUY9QHI2qRmUxHGEILBPiRtvUG1FGf5E1UivhXq5geXFfYil0thevYpBt4PCwiJ2+i7+8BN/j71OH4loFKdOPYVqtY3i5BRuufU2hOMR6Wt5i8jrcAxM/8AShC4k2hB7ssixoesYs5EHHyEVb8RjUWSxUxeoYcjLVfZkgPqs2Ql4RgbEu3ijjjEhpi3yEGMimlyk9aCPEItTxZNAPpcTnsoDkrQXqm1YAPl9CYxzM8h/p028eWjoSUkZp8HDWKRYWNgZ8AGwW23YgyHqfRtf/9a/Y2t3Tw8ofw7hA0a2vuTBB3VQXr5wQVthxiqQ4Ez8ssXENuLAQT86Th/leltdCyVqZ04/a/iFWhyRm+iDbxRAe9DDr/70T+HH7r4bn/vqV/DRz38JHTYPoyF+aP8yfu3nfwazk1NyKyenD4MuKptbqFaauL5Xxp9//vMYJLKIx9NGccNoVM8PkgcJO8D4yIfWpTN4VdnBfbP7sFkvoVpuIxUMIRFnx01XbGPDRsYE6UEG1jdFQ/cCRR/E9cZpdTyYvO3zuORxoalQKZlzGDMSTgLq4LxlE2Op+FyTksRtN92L2NVLM2QZxYy4x0rR5LadXFU/9voj9HiIEF45dgTJX3oDgjQspnVZLGac1hmUzoWbIDrPiNqD1sb0PBbE8WJWRVIHLH+bvYf508AABhflHWqmFf46urzvBwriB9+vFBn5hgVIwCa2RykfheBDdAfmJAz6QkiEfDh/5QSO+PxYcH1IThQEXvJmZiHkicxIQrrBGODVe2C8BDpVInZrLodjSo+GcPs9BOpNuNe3kWi1EaKEKRGT08iQWap8IJMJdKstkav5xnkT0leRF2ZrZVXeirSqyk5O6AbnCC4LfM88VgsBPSyGWsDTv95qCePqDEbo+oP4nWefxDCRxZbtx16pCT8nKKeFkWODgan8kP/Tc4/ijsU5JJIpDCTG59jMxDE+RC1cKdXwyUeuwr//IRSP3CmTgZxTxwvSV/HwnbOIxJKIkGfmM4RcPsCBZAxBhrJzBKg3cfLkKTx24hS+8/gT8tmrNdvoDx08cMsRvPrue3D83rswCgbw6PefxOWrmzhVLWMQTiMey4rgzJzf08+eUhD34r59WDp4zJBqZd0/kLGvaB+kcEiS5uG+3mKLhyCrA7tJFip+hgLatYH0Yh7Z06qbvEmzI87IzlCAvZfJozRGbqU9t/A4JYp0l4nT95KSQB/SVC8FjKEsi0wum9IiiJ6ICT4UxJC9A40jD82I5ZPIUZhSTv5crxvmNEBerALKeP/YPfS7jvlsOy0FOFWaTWxsbuPk2dMicNNglosHfkYHl/fj2OHDMkpev74uc1UuQUqVyo3geYawM9ycBxflrgYiIr8tJHMQNgeF2Sm8/JY7Ud5ax5m9bViRJOq1Kkq7O7LTz4R9OLiwgKX5eWOEGw6jUq3i9NUVbDfb0vqShxhP5hFLplTcOXDSbKFRrWC3VoJTrmO208TL3BCKsRyOpROoNNoKjOJzl4iFkQgGRUMhQVt2XeSai5ZkfolexKITMvAGl6VKBPGuGRddIu3TYZoYMP/ez3F7vI023y8UcJVJ7gxY7Agd8vsaHqd08GZ/p7GZzyYpcAzwKlOh4xLLdLBdLOLPgjZqXQd9NkxDBrQlpCenOcVEvqBl2dLiItJxqpcyKpqTkwXF7hJb5EHN1+uqwKvkqytVZo8Xh66sK/kk8CBgrMUQ+xeWbhbE3/zoh12eiMR8+AByzByPvXyAeGKIYgKf+E3kQR27fgWLpQYuhYdILcyguLCAHE8z4kkiS5NEbOZ1ce08oT1tmnQs6eSgMkZXBSN2Kfy51TL8m7uI9en510OvUhJmYtPj0AoixJCcfh9hcqdiYTTLdaycvYh0PofMzJRSzVhkOE6ZVp4gtV+sem9voA0i23fmeTi9geyQOtEo/vv5p2BbUaxUR2g0HOXf+nuUCNo69f3+Af7TvUdx+8I04kmqbkJyAxYJm8Bvp4XNvT189vHLWPcfxfQdDyGRiiPHUTu4g7n6E3j4VQ/qBhegLTPWrnhvDFziJpU4nU3cJ5vFermML37tG/j7z38RDnVvNMr1+VGMR3DvoYNwIjGcqVYBH7ehEQRCJKiP6SVDbG+u4eKFswiFEzh4+KgoQArP0sKDLscRGWSIBeiFb/HUN4uDntLYtBij77v3y9izc3vNcZpWzeYBMRI40znwe/NBYvEc54iMzWG1WaZLCzelHo80n6f6JSaHnlyOUAfH2rh8+UgZkqu+IiDM13HjyO6DD6KoSqGw1/1zRGIRJ55J5xQH7UZTnzELPzEmU7xc1Oo1HYh0ZN7Z3cHJ02eN6S2NLFjUfEHccfsdkuF95d//XZgif57pji1BS+QzcsEiRxc6FiWzmF3Yj3y+KKebJB9Mx0GlW9fih8W/yUXX+jU47RqClAyGjOQzFokJGiLhm3geg72oiw6F6QjDwyKOTCqJrbXrqO7t6lAP9IEDIxtvLyziyxuX8WD+APYn0yh3a7LGC9NUV/6ChoZCupC6JYteiT6ZMZjFmo4/gwPzflaR8LLWveiJ8YE0njDG0wSvp7ou18FEPitHamq/I35zwPC/U0wCp0PWF+4J2FmSBtd30WLjRSu/no3d2Rl8LBNFze4jFg8jRVedcBSTUxPCvbe2tuSVSAoT5aWi+FGKqFPZ8CcJ26SSSYXRz81MI0mvgYGLqXwB+w8ewuzCgu6zcDSIGP1GxK20cGR5/mZB/KUP/J7LoscuiOLtsZCdH47i/YIBgZDSbJIz0e/ieVeuYK7dQrtjY8O14V+eRW7fIoocQ2RQ6UcsGteIS7cUYowycLRM1yj6jhycuEwxOzaF8vR7CDU78JUqCG1sA6WSbH1GyZhyg6kwYeBRupDBoN/FxWfPIZfOI12cQDDJtDeSpc0CxRg8kB/mGXlKZmjkgNVGU6+dyxT6x3XTCfzZpTNYgYVLa7Qupz+dDz7lf9hyVPFZffzY3Ydw+8IsotEUwjRgDdBr0EbPs5Fv2iN88fsncXGnjYE/Dv+wgWS/DASHoNVAKhTCbUePapFQr9Wwu7mNa6uruimLEwW88sUvwnPvugNTk0XhaTSC+Nnffg9Wai34XYZxhZElPYehFML9/AhQB02LrQDxW2KOAXX7Tq+N733v2yjvbCOVyulgEiE36NmB8fByLaQSadETJIPkwxlLKnArzohYbSKNbRWLCg+YfrejDoHFkIWRnDaNT0yOS2ckn+L/Hm+O2UmOaTTCvwYjFUNeKy5TqO7hz2UxZKcYi4b1fTgy89/o/8ixbQyKE4Mc27vx7/S9uFGOxXUQNusdGWGQvkIMlNtK4kXjIszPpVKposFiScfu/lDB8us7ezIX4BaUzkqknRGHbDJ4i20PO19DOUer20YqnYczcFGcX0Q6P4FMtoh4Igf/iBb9dcRp7NqzUatVtC0lyZ3hRtx8EwNk3rZSDofGLp92aULFvDA0qneoDmOXTVI1VWCV0q4WnhaD43sD3BeO4Ten9uEfrjyLGauA/RMFpP20xjKk81abyhQuNQg90B7PFEDK92784sFFNpSXXig7PcEkhl96g3/p8TJ1LZmb4tmZ8d7giE44qNHsqnixwxwbrAi/HtHpWqiL3l+fNDxfGPUgN/xDuO0OSnNF/PXyNEKRDAqTBcRTCVGtNjY2FDbWo6uOWQFID098kp+jMMSRCaSbLhaRzWThhnzqyAN2Hxe+/6QWl7cdOy61XCAZxcLyDM58/zuKrnj1q9+MD7z7rTcL4q98+IPSivBNcGPMcdTYcXG8pFzKYG98IyOnj4g1wksuriDndBC2AnogrjfKaOYiiMzNK0kvGIlKNseBmVpK2uaz2tNcwWykiYkYkb7C7j0XEZ6MI6crQneUxgDnLyA3sBCmbXuni2azLscajk3Xzl9AMp5GhgYEXEYwjLvLNFcz3prTa6gUMbmgqE02iWeVSk2nPi9+IhxCJxzAefjxl6vncf5KB50B3U8CojT0R9yBUcnh4BW378NCPoNwKI427a+qdZy+fA2lBp2I/XKWYf7EcGhLjsZ9Cd1KIkEoiW/AA4VLElp9kRzNjrxr5Hrc8LP40yA0HY0gHqSkL4JeOG6UCxx3uYggpivg39iux9MpncIk9JJbScyXI+djj30XFy+eRW/URyYzCb9Czs2NOr7R5friJfCpA2KRk7SMY3UA83MLmJ6euYEJ8/Nk0WKWCl8vAXNxDzUPmQLJQ07GAXx9Hn1GuI1nLMExSBpdKTh86vZ4z3GhlGYUJWWYHIsD5t9IRSJWzOLFQ3H8Ovk++N/KsNSLmCVOSq9ManvZ5TaadTER+DqYMMgDoVZvod3rYX1nBxevXMFetYER34IiPtkVj1CcmhLBXMmAHDnJ/5NCw9xb/PvC1CwOHz2OTKagbTOpWRQLEJfkFpl4om23UNraUkcpQrvknRl5P7IQkkrEz7o3HKLaqCKTSckTgMWx2WgqkImuSMTRSztbWp4Qc0wXs6hu7ODhyCReG8tgi5Qupt6FQjg+NY1sAEjT0NlLrlPeNlVkws9v0uL42SjDhQ2Jd3AJF/TkniqOgpiI+xu6lXGoGQsoTPfO7CBu/ztd8iQHkvSN7zOzsDHGF+wG+fUEzHpcIjHrfGDBrVXQKBbw0YU8gpkZLC7Mo1au6NDQYUQ2QoITQwxpemX6GVfQEgzSbDUwMzutZ4W2XnulPene+fxW61VFkAyqDWxfOImFuSl0fQHc89JXY+PqBpLxGBYnbsVH3vummwXxXR/5Y7dLXI9DErewfpKWux7J1nCUxsoGjpo5eratrGHOs+un/RX/e5prXqVV0lQWueUF5NJZdTFGeUDzA5qrJlUUif9onR8wKWTaGMnDzSgwOITpT3aQ5Tqs9U3Uz5xDkXhTOIjdcgWhUBTJiZxMH8Q1tLtaoAgfgB/Xr68KC2IXF6FbddfB+StXzTgTIz6V0EnCG5AVqx2K4R+ae/jy2V30+2HEAz3hPSQeqy33uUoq4xgkB2huUj0rMwkXOWZow24898ZZDnQTJr5KAJ2YB4sKizYvbr1e09Z0vJjQ14aZQ8IQJpMTQ/yQVmccqbkpJdZGkNiMOyStE4fj1tYkncUTYZx45jSefOppw/fqthBPZhBOpowVGIwSSSwCUSzMZ89xhG+THZ0ZD42RKYvOgf0HZOxg8CKvI/QAal49djh8iMwixujaRfKmmzL1xt7Yqs20ipjpSCQR82RZwgUjYS0eWAj52jhKG44cO3ZK6yI6RGikwQ+a1z0i0jHk2E4iNu2+eL9yocIxsVQrY7dcRbnZxtXra2h2DCGfuKFxwOEBQBKZee88OJkQl0unlKVCAxCb5P2hhVAyiYmZWezbtx+JqMmf7vVGsoDT3tNi+l9TrVCjQREB/QOJNTrqOvkzRT5nvAI9OwMs/OTcmmtiKC4uttc3sVcqqTudmZ9Ht1mVhp+dqRsYIh5LSmv+xvA0XmhFkMhE8ezqVeqehK3fXSggQm9NDLT5HSNqhozN8ZKYsnH9YSWQ4arHDBmPxzoESPPh18uMyhRHw0DhKGyoMTwPJ3MZQSntjqOlFws4bybS8uRQTUdsYoUjmuWyzrhokeMZobwVcKnEiYVx6g2vQTtdQK1WFyGenweVPDS+5aFj9OY9RP2WWAXKDqfIottWJ81DmYW7263rnmaR5IH/yL9+CUHKSmOUBCaxcNudiEdSSGMOESuMj33gdTcL4js+9AGXriKc8+1e/wbZlEsRXij+QBU2viAAhaGDh66tK1iIQnuOxfyg5QzcaWOvb+OS3ULi0DIKi4vqFnWqdolLWYjS5PSGO03I6FzF/jfGD1JCyDiCDxc7jj4ClJOtbwPXVuHslNBrtBV4z/FcMQJd+4bHX6PZwNWV6yhXuJVOyZCW2bQ9dpqRCNp2F0HSGWimwBW808OO5ejkuB6P4/RO1TgvD2zlxJgtFU88Ym0MtzZUGeXHep+NweAMf25skURKCjekoh3IeokFNOhlR5PYbsmSXl2VFhlGQyp7+RHvAW7rLUnpODrygSHmFA2HJdLn9+amNZNOCg/iLz7YtDb61Gc+r/Aj0i14Qy8sLinwnZvTbruh0ZIdl6R8tF+PRIyEUt/D6JTHY/JYyXXk0CHMTM94o/pNcwQWUeKyY3L3GGtjURRvjbZmXdO9jE1Zx+OU1pf+YQAAIABJREFUcEBlFfvNBpkFlE4/7LKG3OQy7dF4FbKwkD7BB0SdircQGA17ho7hs1Bt1OXfuL27i70qC2EZFbuJkWs2+YQTFJfrhUDxGrB4aUHkcUl4mCXiMeyWSnod88uLOHTgEKanZ2XJ5cKPSrmq10a/Qi5e+GywEKpAhyOwaW7SJ5PCMCpIATPGx6x3xhxBGB+AbCalB5lRr5ubmxqLOSGxm29xWvJkiVqOwML0vjlJDInzRXZr+AUngzk/kxzbKHf62KZqZjKPJcprvTwXWswZlZmBq3gfjzE+o3M3ZidSmFFX7imFJGk08XUqbIZBYKAndl6GEgRM5dMYDHpwnBEGZE+MzKjNx4OHUzDApsVsmFkD+Fg1yQuORRQB4DYIVQCNt7we2xNToorxGWQXzdFfyzOPJSEDCmYZadFmxAV08DZVwxxqhN/0RI2nHgDnzpyHFU4imZhHo29jZn4Kbj2GqBXHx//oJ34AQ/zD33PpDkKuWc+hKxuZ5CMO5hqPxqttnQwuUHBsvOjqKhbomssUYXZDkbBuWp/fQWRoodbo4NvnT6ORzWD21mOITk3Ijp4bTj48YwyIN1UkFvcMGpi+ZdL76OhiKBV+uRyP2EU5HYzaTYR5kjLtT2+YH4TZGLGoXDt1FmcffxrlzR0cXNyPnY0tSbxG0bBOpM16G1dqDexSBsUHjXm0Mhjww+bSgSTbXsejiZiOzGwwOYITx6K9P0dDdhGmCEla5G232F0bEi1JquxcPDcfddNMLqQ86qYVl76e0j2SqfVQGiF9MkHNKbOPefp1EY6YwCxuYQOui0Ihj+GI8ABlXBHTSXl67b/+m79TnClh8nKtoaUCb1zKwkJUmohMbU57fm9qzs2B5mlFyTTgMuyGwN/I7maKRdx1113CAPk5jInS6go9WZ8K4wBSDLDW8BCktZziK72lBD8vXv+x/Rh5bmPdMN8DP7fxoSJqj7oLUfbN59SlyYhxNWHR6I6ov7bR6Laxub0lF3I9duy8eGyNfMbOyiP6KkmX18FT4ZAXazSy5tf0RBbPf8GD+Jcvf1UWUrccOSiaD9WzXHpoxFYipI29chmJWBwNT0nB70vKF3O0ubCjBDMUYTgWjTsoHQyqOJIKw8xuYohkBayvrgpn5Psnr5H0nr4VRnYij1QigfUrF+BQJODzY3p+Dt1KFfkDc8gkMsjsNXDntTJeOj2B7mYV51o2bD9wR7GIuG8kySB9ToXlCUoyVBS+Zx4wvPBsUOTuo4lHT6DxHxwagr2JcbtJW9GybTQwYW5BP1L0JxjwYAqhJ3OXMW7sWc+xGIrhwYLlot3voc9rEA7Bz2VZuwMf1WMPP4T6/XejQ9cjFjqSqBlF2qxLiy+tsojkY/WTOcC5PBrn44wdjTiiC9tWkeT/z6DZScAd+HBl4wIO3DaDnZUGJmLT+PgHfupmQfyF3/9dl1GJxO9YEOV64bnSmpAi0xrLIJMWQ6MBHri4grlEGHFqJfmgRWg5HoOPluiUVIVDkttcuXIdDcvFSqeJwsF9yC7tRyybhU+gunHqZddG+6xQIi7LdG4h6TSsE1v2dH0Mho7ssIL6QD3aDk8vXhiCxIonNaOeonuGJjKV74sgvD8Ulg0UrdgJ+q6Vy3jk29/HU0+dQNMeoNLuIkAsi1mzPoYB8VvzJxq3ZmpvRZEh8MzNoMVRh52N8g1VYITjRaPocHQfjkRa1rhH7befvEqzrWWey/gE5sbSqH2YW8LPmt9uqG0zix9T63gnkSfGGEh2MxwL+W8cUajl5s3Azi+Xn8AfffjDcIMxPbjX19cl+J9bXkRdmk6gslsyRrh0TCadRdK0rjFU9fAhnu5jNQFHfJ/PXCv6Px4+fFjWZ1JMjE1lQezWLB6ILRLDlMcgRyOqC8hUYFdAdgCzefqGkzjeUPLfZfLhEcYl5BdobYD9kI+5NUNBH+pUMFKMADvC1Y119AY9j4rF92SiCtStettpFk5SyaSZZjXs0yCYRh+2MrXZhQjbS8Swb2kRVy+cw9vf9et44ulncc899yhagnQePhsk8tcbHTExaq2mPhen29F9LAclSl+9fQXxOc6awWhUOLs0wyGqJPpot5votBoo00atY74PnzEyDEa+MIbhDNxQRktOmmeMmmtw6ps3eHjqBoTjBYHoBKZTRfxot4mfyGexvl3Cht1HPhJEjOYRmZQpGENiqz19ljrgvehZds3adni2zWNJHxcwwhi9qF9BFCxanj2YxaylADX4EUTD7DLJc7TErx316XtJ4ItGs6bJInbP10uIpEVIgwoSGiynUzKjCPf6KB1bxN0ffB/6bgiOsPiB8k94cHOhyhxpMhicAb+S6B6XMjYc8nj52uSy5MLvJTzSbUp4ORstnx/VRgR2I4yr2xuYO5rC3mYbE8EZfPyDP3mzIP78H7zfdUh7+QE/QuFhvPm8NpUnn/I2RgPkRi5esbqF1KiHyUQW/jCDakLIZpIYtNqa8akU4Z2xs7GtkzE7NYHLa+t4+uoKhukkirfditTcrLA9fkCkICTicYSSCalA1G1SP0yFA08T5rnKCca4oJj7gS4sVAQYjaUS4MSXG8rtmdhVx+kZ9UCAlvuAz+7CN7QVfzj0R+VNyPHz3585jc987TvYrbY1Eqn1JlxAzI00ArL1OdZFoyo+N7En5mmYbscUReOdN+56GMPq9xnMbLzIkAabllwaN+h9GETQ50OSrjRS/gQ8d2t+DXlgIkSIk8f3xnxmHkIkNvNk53Li0tUVPPH0CZy/eBmRRArXNzcwf2AZB48dQaXawOlTp0SP4Y1R2SkrAc0foTrIhdUfk5pNTjKxP7HSPMdlPirz8/N46YtebEZ60icGxMj4IJtCp3HYy112+yYoiyYA44eJ94Qcwe0eomEuEkzioDpTDoL02mR3bvc0brF7k1f1aAjbHSlrhosI4tQtu+1hleYeHWdKG8jA0Ir4y1A+TDfEh4X3svwmJTHk5MPayZGWdvxUdwRkgtBqEXf24/ChQ/i1d/wqao06trZ30Gh20G7baHZMAebnrhzrnjH05TTA7ntMQuef/J1MZSQH1PMzHKBc2UO9WkGv0xbhXdd7APR8UQSieQwRVVEcY6c8lGOjEpobZ9WZauyn3lyHvx8IphDI79Pz+FKnhocTedR3mGzIg28In8ugL79ZNIQDcIiZOiOpm6iU4veJxIzLErf57CD5RCmp0bvePGRIsB7nSZsmaaRFGJVGDGjrOW1PGWIWiZLqucQqDUWGiyitKAjdcOQeDNBzBnAjQURCPoTtPq7HQjj4P96NYW5KjVXU60B5fxkytRc+T39xjyfbp8BjYNI3Wcd4PahEYwPC/QUPKYITbITgi2NzfYTr21VEpgZwbAuZ0RT+/I9ef7Mgvvn973WNZtU4WI/lLnwRfeasULPpmT7wNeVGwEuvriLW7yATTkpzmskmkYnH0PeiGulDyEJBDTs3eVSXUN9IkjUNBy6ureP81hYCM9PY95w7EZ8qKpIwwA84TfufKCLBqHYXHItMQSIoa+zPebJTGkSshfQKfVjCiOg+YowkeBqTEUpscgDjx+c6HN8cxTuqs2MH024qo6Q5srDd6eMd73kffMGEuFx0HWZR5i89TNqkGoB5fFIKKB+boLKIeJZC/Pz4M0PB6A2IwBhYGpw0RrdtFUXqfy1hSl0GivvNsoCTPLetiUgAxeI0JiYLusgnTp3EhQsXsLq2JuH61OwsUvkcJgpTsFvsVoyOlbI+WqNxdFOgUb+nrOWdtXUtnyLZjMbLnZ0dncD8mSxkRo7ITanBj553/3Nxy9Gj5jUpzY2fhaNuht3emPrCG1J4FNkBHqRBf8VxJCaLB7EvOsuMN9D8XEO8SXjgMnObsEEooM1uo9vSKMzoWTnviezLYmAiVMdSwPGoa6ZeGg0YGIOmDK12y7wmFSdyKFnCTZawxkepPsLg4MjXGY+FsG9+Qe+Vh1+r3sBtR4/gJS97KZ5+9iS2dsra1pOYTyoPbdP4/VUcyRrwJu9x98z7dnzvEGPk1pTbUdclGshME1pj0HCWo0MU8Mco5FfYlBlree3oMdrCoLkhTmYgUcCAdByOgfTdpErMF8fQCiDY28Z8q4RXJKZwfBRFgia73Y4+dwpWaGNHDTX9OocjPzo9w8Aw0xXZAZaBZsj/1FhsHM4ZPj+WX5paYfic7A4jalwIDZkuc9wRshiy4Aq+UVPqMya/gjoM1s7v36OdHfF21obeAJuvfCF8d9wnk+TSzjYqLZpXJBGh0W0hq4OVzzafDy7USPBndjczl3kwEaIg1CdeohRgJt2Sr5sUq1p1iP/3uSfgmyTO6EO6P4X/9YNLlTe97z00MYTTI5Zk+F68yPKtEwfNnLa8AdjdpBwHL7u6hqmIH3bDRr6QEykzza5nNBT1gyMhx0fJqro2Ll26itnlfQjFTZElfYcfabXaxJlrqzi5uobZW29D9vB+ZJbmtT3mFlnUC+aCsLgxg1eEc3aDBFo52pkLSZUEX+PA7iAeCcjaXERQX8CYglIh0eONQRPYIAYkEMvWiiN+EP5BACvX1tAYAO//87/BMBg1hYWFxDZqBLM4Cer1k2NnwOKwttX8vFgARRjWxo68L+M/mEplbmRbqCtUYafQnNZWtjax5NCR3xcKBpCKRzE9M4WlpUWsrq7i05/9DE6fOacAqqXFZfzwy15mmPlhWrH7Meo5el/8+Y6uF0dCAvpm08vXTME7DygWIp6asXAMLXbLPj8axLu8SYDFuVyrizz79W98XZ1R3x7h0IGDuO/ee01xUfqckXDVag1RYQycYrSiNPHgOCobMV0XA27z/jGbaAOIy02ahK9oSGPrzl4ZzXYLdt8Yw/JnafxhjKqgCePHyUlgjF+qIx+YhQ35j3wdLNTaOHqkYh6g/Kz02rzOUaVTrk0hTBXzSE8U4OsDjeoe7EZLxg6BiJEXMoqh3eqgUJjCK17+KjRbLVy7ft1zv+YYapYN2shKptg3RsR9M0mwANZqVY17msI83TiziK1gBq4vIXqOpZGTRD3jIMODXBt4Ama8q9rbomQhOQc3kvWKulFLWZbSqBHuN+E01hF3LbwgOYHFETDXBXL+MGLkE3fp1RgHV4IhwklDSjJ5b5MdYYqepG8smDwgPbxfU5hMNbzFhfBIYsVhjd4mpIoHjnGyYTaRgd+IgTvoEa9kh0wuCzOrCQMxFoKRxjFuIngg2Wi2+mi+7kdQPXAHLl2jRLUrojU/gu3tHY3N9DicnCyKoUFmiWA96eMTxiWbk4/PXAsN7a6FXIFKrgRyOf57HB/5ky+jGqoilAggP5jBX3zwjTc7xNe/97+63ESKdkPHE0M2UtoZVR5j9QL/mmNQDgPcf3EdxyYyaFZq4l5NkRAaCxsyMx+qclkhLxxrebPsbu+g3WqjuDBnuFDEkTyHZJ4o5Gk9e+EcvnvyNHIHD2Pp+c/F5LFjSObTiEeTCmLi4sZkUHGoNVm5YtnzJiJgz80onZydtiQ8pK8w14R27Hp8Oy2ZZrrRiF5XvbSNQdtGrdlFudPD3/3zZ+FGk6h2e7D5/hVZyRvD3Ng6DHhxPALzeLMsOZkHMQQpexQWaF4f8Q15J5JmQ4srL6WNRZQ0ChoNZFMRSbJ4h128dBnfe/xxScXYnRani3jgwQcxPTmlg8UYMnjyq/HyhoFIfICZsUIKEkmq7MYiERWJVIrmseZGNiNxQA+nOpt2Rw7QBPT5i90CR1Kz3Xd1mHzpX78mM1UC3EeOHMEtR4+J7c8DlD55HFNIxeGWlBta8j71gBAn6pgwMGrce/TAIyBuMY2vg2a7gbbdQt82SyyjqTVOyfzZcuRhHxU0csAbygfRNgxvjjnYPeKJ4sh5wL8HT9C6iwuBaJLYdEisA2KMsXgak1OTYEobscRup6qHjdQo0rTE1/OcZXgPk0nBw2untKfukFvsaDyG2bk5FUWC2OyqJY1UeLsjuIgcwnJ5Tx3KTaMBBQZIEBCJ5sx4rIJnokClFxfpXd9Wr4OtEEO4hq2S4BsVw+gE/DRYJj47sjG0GxIqKIc5xM6Tn7OLlGPh1kASD/gT2OdaCMlI3IKP7t+kwNFOX+YeFvLZCJ1zjfGDJqARuvx8CFdxuvLucd73ksP5aJobFJWL6jWaWfABZZQxe/BKtQPbMb6LnLEIXjUUCEVIhotKcyASPoqHWbj6KHUGGP3Ma7E6vaAO+FMf/xha3SrcUACHjh1DcXYJB47foUNmt1yTmUc+k5FclybMpGOREsSOk5Nju1ZDYTKPSNrYudFEZmZqAl/98jnsBSoIxkPIj+bxv//4DTcL4k/+t19zid8Q4Od4xU2pOFECXs3JpwhF0lucAYruAPdeWsPhXEbqlkazhbmZIiayCV18Pjhjuy0+jKIZDIa4cukyMhMFZLJZQ7Yk1YctLa2puja219aRymbF17q4uYmtUR+FO46jePtdCGbSavsJfnPDKPQkTKdkSscsc9Ox7e95J4ZHZek0mshOTCm4yOWyw7F1Q1crLfzqe96DYCqtnBK69DS6pKL0ZcLJ/y2lDak5/Br+7EBA3ZDoL3Rp0SaY29+YujEWYHZPVMYIM6NtObekJFiHwsinMxrNiQdWa1XsVSu4vrqGK6trArvnZmdRnJ7G8qEDmMjmYfWH6hjpPsSQcQH37Py8XOfxyM4OkAoVFhSOE3wgx0sPg50ZfJiFm+Rkjvjj8d+MksYuf7yUoi8gMT0WQ463VGPwxqO7NhUtyUQKBw4sY2lpGa4bMLhU2xhRUFLF18LMafLNaIrgcMkyZJ5zSSNjv9vWomVM0L+hrVWAIpdQnvje85YlbjqmAPHghMPlX8/Qn0Sb8fh07KhMD6bvzSByMuMp50wmEqInTU8V0O824XRs7O7smm4yREoJTW6hyIlsbkIHzMrKVSNPdF2lCzLPm+omQQaOwRFZsKKxFCKxhO4NdkF8FfVaBa16TYeBjHe9z1eduF4vR1djNUZXaZ9+G9zNBFqZEHtR3iRPG2LYpiegweAIWZjCSf6k6SaNHJZqI3E/DKdUDaaL5GCE/b4QXhBO4rnxLNIiM/DaU/ftossFojVAPhtHNGAhZBHuYoHnEtLwFo1HJnFHynwhWSqnJ0p02Vdy8UfYwxn5UGvZaNpU1huZHrFfdbzSnt9kWfD6sagmo35EfGE0O12cuHM/Llph7Dt2EN/40hfQbpbFzBDePPTjgYdejtpohAde+BDqtTqmJiakLvLRrJqUHwRQq5Xx1IlnkE7nkGKWzmigqIBTJ07j7rtvw/qVLnbdPQysAeYjB/DJD/3szYL4c+//bVc3l8VEsJE6sVbH2MizopJ03SJ1BcyNGGK+08bLqm1MhkOYzxWEn3BTOjeZF4bHE4Q3MPGVNDdcOul9qFYrqFbrKMwUTU6uNtmuQsbtWlNger44ie6wLyC2Ua7i7OVVPFrZw12vfgUO/dBdsBIJGamqo1VSGh8gkogH6NEqzBsLeaFZWJvVKnbLe/j+U09jm5il3yf3l2rbwcBPDmTInNg28UFDNyI/kTeSubFMuhptp8iTY0fAkUMbS0/3awxzuU1zkE5n0Gl3NWoR3yNlotNs4cKVyzh94ZwKCkfUVDqDfQf2Y3lxGclYUt00uzMW4IAkkybWkcWQU8oYxmCHqo7MK7Z8PSyIskhSGJIxZtCD7P3iCCc1iHczc3Fhvi4kRx1uUDkycVxip8gMFl4n04UN0eubP3mdd3a2cfr0Ge+QCGF56RAW52Y1xkrRQFxRcr4IqtyiVmtoNytapvAJZWGgykgkfJOkovHGELrN1pKuQbz3iHO2OQZzi0h6yNiE1mMZG6NPFgHGgvK9k1VgtMG5QgG5TBaTxUlM0Fi22cDezhYajeoNXT6LIIH+BVn6z2Jvr4Ld3V3Uqo0bo7W4t+zClBtufAL///a+/Meu8zzvufu+zr4vXESRlCjRimTLkWiFluOqdpM6jp02rpMWdW0URVsURZwW6RL3h6RI4DQtggYIkiZF/UPSAHWTGEEsQbIlx7ItWTRpUuRwhuQMZ7l39rn7du49xfO85wzp/gvRAIJIzsy995zzfe/3Ls/CA4GZPoOinCdpgOQHcg1xLKj1OL2X5a1Z56rNwCCnTMuGUTacUOcT8VRWWD1be8YJ5/UzUhN8T3QBKzdWLTyoBLvSCWBmbf6XANYeI4w/b1hQ9tJDiAwGSPccnA1F8PH0OE52++gFWRo7EoWgRB2D8PBQGsQWBNXDJNzOWhD+oEX8ex6+MqOPmq5kmyLMBE8P9GfxhInYoAI5FZzodCmldWaIBpXjWuXQUMC2APdiAHufegnXib3MJbC6vITlazfQqlWQTKWEY/zgix9BpdnGsx94XsKw1cN9jE+PorRRwu2l6yhkC3jk7Dn8n7/8Gj7/uS9IRlCaqWKqRZAtZPC1r34TlUhHPjvnhi/8aMn8C//xl1xf7p3TLRLa9yuHJo7jmco0OYyQfWgYJ2tV/K1mD4l+H+fmFnQKclrH5v9QwdgMfPjalAE2Xk3TjROvnfIOIumERu3kvlLsoc1M5OAIU/Oz6IK+Dlz7hGIMUN4o40+/9dcoH1YxPj2Dx3/6Y5g8dwYR9urI6vCYLSZcz+mkg2qjjdXVDfzR//xfOOy0MX/+Mbh9UpYcqS/TUIfwmmqjpmsiNvCoWtNiF+0vZF67RNMzs2CgkF2l11tlz4ILgxkBs1X2VYhXk2JKIIAfXruBH1y5gvJ2GQ5PRxfi5l7+8IflpVE5OMJQoaAyk4BoBj7eK8NTiRBj30smJDxAWZypmWns7u4qy+N9UeYAHDM6/CGPBg2eiROfAft26gt5/T0BoSNRBWZeE6lsbUrgexNF2ThSfFMDE5PNFx3LE+pkb5jZLfnbb7/9jprrDNjnLjwu6NTde/fQY6N+wJ6iwSboEMjFyAzIYhplumgjaabxkgX25MdUwjYqBqEgXtIa2MclM3/bv3bDqxJBwCAYxZmz59FxSBUN48TcNGo727h/Z1kbkckqgxs3FIdFjz/xOPLFPO6s3cXB9oGCb7PF7I8TadqH2iHHQ8BcJbmZTa0lGompPCZcjO9r9hse08O4mgpm7DUTeqYy2Cs3pfrjty/Ya6fAMP2NMylkC0NaL4+ePYO7d5clYnC4s6fPwYPk5KkzWLt7T/ec7z9wmX9Zo4B2EgKfefeLVDlfooufhzCxUKAPh6Uv9UV7POiaSLldfDJcxMezkygEHNR6XWzV2+pBD2czSMc5MLHskHtD4riE3RBVQN3JXh/VZhvVTguDYBTJWBpjOYr8ekpIAYpMsF8PtDo9o0i6BqRmEmPizg4q/bD2aiMYxN7P/zxCZ06r4qQNbrvjoN6oYbu0hYPtXSTSadQbrFTySMYS+N3/+l9Qa+7g5OJJrN9bFsTosSeeQY2EhlgMN678QFqmiUwWEzML+Eef/xy+8fpbuF89RCJewFzqJH7v4ZL5Z/7tv3D5hj1SfZgqe9NGlrNy1lMaaqcaFTnOtzp4+rCN1MDF6Zkp3bR2q4E8ZazCdMKjBy6R733UazVlV0p3gwG0qnWxSlJDpkpDeaZWra7SPD/K1JcTVoMCcFPslvdw9d0lZWQnx8dRajRw5f591OJBTJx6BCOzM0ixBGfgaTawWirhq19/BesUh6BmXjyOUwuLCtRsKItOJs8YBuswutQl9KxRzU9XdYoCj8pjNsY9HAczRP47e4H8P+8HKYSl3X3cvHVLm4efPZpMYXFxUXQ3AqjZH0zEk+rX8WBgFssMUg33RsOGNVT+lpKQuZux90jhU76m38hmT5BZBTUDfWC1D2jWM/PUfVpt0sUiUnQpFoe08Ki2IigL+59Bgwkpq+32UKPcktc8589xjs7MkUHSniPLLk/cQQrV3CDAfu0I33j5r8x4KBQxW06e/RIQoMqQ58khqJQNSdhj5H3mzzBLJYC33bBhiA8cNma7JwhqSYRlUmZuZx40sbA2Cxk82XRW8KNCNo3S1hbqtX3kshmcXFxALJXA9966KjjP3NyceoGVWs0A6eS+t9uyKuWaZJbL2Mc/G/DYL+2MEcH16/OZDXwfEVZVMT7YR5xc9nAM9U5b/WGrNkw5hvBgfzCn4Z832fXZFucvXMBGaUt4vfkTi2g3G9r8e+VtZcZ8Vs8/9yF873vfE8Cfv08so2TuFRCPE0SP7cWGl4fl5TPx7CJ8WJjqCOoi6hodxPttXI4W8InCBKZ65Bn3sFeryZ4jEyOOkpRKHsQ0tCKh0XjrrNb42j1JxLHCMrSKymO2diTdZrhSGjoRhiZKqhaVtcs4gN5pMDXu4N54Gtkv/FOExifwxCOn8JX//VW0nRiOjupSrIpEAliYm8Tffekyrl9fQiBEuF8Mldo+KGPAIczubhmkIi/dXkE2mcK177+Ffqei/nCr7+LXf+u/4Vuv3UZ3kDbxGQD/48sPDVUu/OInXUFael3JUBGvRvNpNlLZ7+AD5QSUPQWakT8fiuMZN4R8MCIRgtmpCXQZELMGbBYfVVaOjlJ+PnRORXk3OXUk/CBGLiqDXrMlEvf03IwGOhzHm+nUQAFke6skK8axqXHJAB2RkVBpY/foANdW17C0vYeNTgeHQvYDh24XTY7yHUgogD01DlhOLc5juFAUiFaodQ4UWh3EWAZ7wFwGIeMDu8hQlTudNnN7j2fKfsX9jQ015+VS5/REQxwZm8AMRS3GRjE1PiGTJGq1CVFP0HKvg0w6h3qlpmDa6rb12RhUmc5TD49fhm30PF/olKZ7aCKlpg5jvsn8N3+qLQxgjJP0hvqa3Cjc7Hwtv0w2CI9tDtIWGzyU2O8LBARLYalivcWwBXVlx30FVf69mMsr++OgjFCfzY1NSe7TWIkm48Q08vRl+0H2AQFPFNibppJeyM+p3NDpCwmgHiZxg94En9/z2SI+HdKCBVsiQQH5yYUfGh3RATU+OopCntIuVy3CAAAalklEQVT4B6gcVPXZ+Jx1z9yASPu085yam0Vpe1vPkAGt3mgqo/PNzpktVg6rkm9Tf1J9SWNI+Ao5zLw08faUVmjLoBa4zk5j1hRpT0qcIwaoBdkuqmk4xOpDLB5PDEHX5NHLjkOYC6RzeQnQsuqZnZ/Fwd6ekBh75Z1jGdPZ2Xns7OwqU+PeMpaJTWv9gvmYcSPpLV9H0oY2/lBK8ZvrQWrJJtPPIZYOy34HM6Ew/l5mEk/TG4cGYsyuRScdIBilO1BAor5SOeefyc0OGBdcKApT9PNgfEZLpeYh8Y+iL8rXKKRsnZRhCi1LbK7Tw8GTp/G+//wl9VWjbIdQLAVRNDtdVBoN4TepvTg1PYY3v/tDrNzfwqXnn8E3Xn4TbiyjZ03vp0QYmJ6awNlH5iS1RouObh+quGamRrH0wx0sr1ZNiSsYwR/+9kPiDpf++T90CXqWtSVBm3QGq9ZQP+Tk0VEfMUYsYrOp3t3lWA6P9gfI0OYQA0yNjSKdSiDFIYfoPwby5MlAbBY3W47+F94wRIILFElw+qjv7msylMxn1RjliiDLhBvygObVa1tS7Vh44ozG+USkc6hcqdbwp19/GfstB+uOg/1WXRnEVq+D2kB9d/Uv9VkCBKWGsDAzq9G8DIUkjkpa00DK4PoM6SSKxWHUW02xEJZWVrQA2Ysk/o+bhIF98cSijM8Z1HLprPpmzB6Z5QhczIPFg+FwA4yNjaiv2PX8lunzINWOXE6LrNOgnJPpCzKbbnFaaPo/Hv4zpAAscGoohI6XAfrZoV8uW1Bh89k2sIGGOyrxCBXhsIPtEAYBnrbdgaMeCt26mSlZBkoQelQcaS70mzdv4h554UdUDTFojWDiLC2DA9Q0RXWQLRaVRQj+5I02/CyLAZw9SF8YgFhVHkjpQk4e22a96IljmI+ANhMPM2LLAokwCvk8Tp84qYz/7spt9QI1CJF6D5EANB7LoDA0gkA0JOEElvVkKvB7p0+eVMb/5ptvCvpzxN5mpaJNaDwnM5OyoZQhI46zaF9h2jNi8n2t2es9NTaJCHuJbfM4YX7dyWSwubOLRC4tNo3T6EiM97jU9/3HvYjIgJPKZLVf+HMd18HM/CxatQb2y9sW8BRIPfFTydgxs+NUxg5dP0H0A6OSMlpRiEVlOFr//TkI8k3g5BTrDX6EfSTTxMNqZp0B3h9L4zPFRRQCPcS5L6kI7g18+Nx8gY46xXjFPe4LqG0mVKwkPNwqAfZq59BPhq2LHgahMHq0amAbgQf9pQs49blfRD1A3UtqpPbRIBrCDQoA3uamBoVok8KqFoeKcDlPYAB2HZQrLSU52wcHWF5eU4fvg888iZFsAkeHdfzJX7yi5OXF55/C2vIqVu4folRm1RLDH/72Zx4MVV78/Kfdyt4B9nd25ebGNJcJt7i45GaSa8geEr15nTY+WZjEAsKIMRuEi5GhIoq5jOhm7F/56HZBKCgtRSNpZyB/ZAYtYdbYy2l1JJg5MjnuSS+ZeKwmWx0HextlVKpHOH/+HEKEk4hry2DXxxvfeQu37q4ilszj+3tbyERDSIUj+MbuHkpCxJsM1dj4qCxGpdsXieDSCy8gkUsiLfB3EvfW1rF3UMFWuYybdO9iA1iDDAKlo5ifW8S5M+dMCzAUUiCkWrI4xFEzx9KCfsgEiRmVH5C4kHm9HJowI+TvE1vIzcbfEZ+3b+ZPHGwoG4zQDJ1iC2b0zkyAgc3klKjq0zRbTorLevQ5vjb7p8xi6dtMQHabkBTS5WjQRXP3CGlj1N5jb5DlB/m1dR0WySQxXFkdaK++9gZWN9YVBLl5eBjKK4f/Ua3EtxSAK7FSivymi8ZMogI6wfLMUo1GqamUbUhv1xoH2dU9oYI0PVAosktmwiAa1dCNfclcNoUnLlyQedOb3/2OgjaDFYUapNpCWEk+j7n5Gd1HBkiC6RkkGNyPcYdexODnYdanzzVw0aCiSp0yYY5gGoIkefL5HPBVWzT4MvUdKk6LZ889OehieBDAIp3uMECTk14e5KSGBQaoMphSOi5hfHDSGluVmlAHMkpituzRE6VtGgljaGhEvi7cZ+yPFydG0a3UsL+9o+Alm182JDzHOGFNxfCx/JBG9b5KuboMvE9dTttpFcw+7wPVcf2OZzHqZ+EMbjZ043pkJiftPyv7McCkC3xyZBYvpHPIcdATpTq4DftM1ANIx1MYRCJoUB+02VObizYe7LWSCUQiBbGKbAkxn6Ri9k7PwVE0gq+jjo/+u3+JZy+8Hz1VGWSc2VEl1X2nhz/43d/BxacuIpPNoTA+47WTCDWLGenDUz2nY2guk9Pkn2t3ECDiQQWpep+EHH3/ytvoukFcu76HbruI3/vyQ2o3j3/oonU5mOdS3454NiLBaWBN1LroapyUOWJ2/FR6BBNdF/F+H7lUEk63g+mJMRQLhtHzT3tfcJKBlEKMtA6NeragAuoeVLSxU4WsjeIl/8X8YoBmtYmNu2vSOWOpzB4FU25mdFQy+ea33kS+OIZ7tYrKwDPDIwok//3aD3CrQW1Cy2LyuTTSFE/lORsKIDe5gPzkBJZu3VDPkSR8rg3yiKmiQkjQqdOnFPwJteGBQFyTnwHy2kZHR2VOwwVUYBkuDN1AVgpcsITIcOMxKBYLBRwcHmByckrYPwY8bgg/kPmKIAK9S/4qrg3KkqjVaut963XTbeS95YI1DqkxNfzGP4OzTS0pOtARTIGZE6ezjBGUoeIuNH41T3YzBuP/NzY3ceUHV7FV2laAZxNe4HF2VHlzeMpL7SdiWn3CAdJHhEo1Ecm/cyhGq0wGFQZtf3CgxaDGn+opLydi+RbG8Og4qvWG1JBGpsaEGBjL59X7290pY331voI/ucvszVIDj26HLImYpfOgKe9sayotkL5ngcAVdJwNsV9HJ0lPw8/4wqSBRtA4qsp+lhqaLPV8LKcgrr2+0AichgryIVw4Sf4OMt0uJhNJZINhISTqciUMC3xchYv9QQ/JiRGk8znjcre7qO7R8Ir4V+peGiyKwU/K2JGoIF6spPj3/MgQgokYAu0ejvYO7Dko8LEMpvo0h8EEbXv9Q29tWxboDVkIDaoReM+AKK0lvYbRRa1P/iNZ+bGsFy0AOKAxPQB+HkmssMQOBxHhnuoN8GQqh8diGczFYyhkEkC9pQxSEv7cMxR49wRmWYpHqbMq3eiw7usuBrgfGODNXh3vooNuPI4v/vIv49knn7LBi3eA+r7RDIp//MdfQWooJyrwpz7xKbsWb0Al4RlC3DwF781SSfMICiwTf5DhAExyg0Fx8a/fuIFWt4N+II0b10v4nV/7woMM8eLli26PnimS6zGJK6LPGVLjkZCmxBIEJSew1cWnh2Yw1mN2CK+X4GJqYgyFHJv9lhX6C9ISZ2tUE+CZHyrqQbA0qO0fIj9UgMuRvAjk5gXBh7C3tSMNuvmT8/o3lpyM7uw5vPrqN6VTh0QKb926gQ+eOYuRQhLVLvDvX3sNKywDPbtFbuL5KZYfVcs+w3FtMGYf2UwKhXwRo0PDuj5D2/P5GxA4nqLCCRvgJmUkXqomy1Gb9nrafjyBGcj4d5a1NDvnJJbsEz4oKX0zC6LcUyCoPiI/ly/BtXuwf6wuY/0rA1qLFSIpfhNcZe+V72N6itaP832spUwiULAjsQOTFOOAhruhr8EDhzsc3uzs7mH5zl3xnqv1ug4P9rrY37FrpyYgwa02MFD7nCWayyysi9GJIZkw+dQoDufXl+6od6pD1RO78Cmg6mV5moaMLIlcHsWREUxOTmJmdg6hgINQr4fN1XtodZooDo+YUnKpJAvRbGEE4xOT+ow8iJrdhl6P2FOp+AR9r2OzLeCBY3AWW4dsafgZvj8oIU500O6hdnAo4Q5+8f76LQHetnqvLaZDxB0gF45JxJVubSODACYyxKiGUCczS4LKrsD8Nb7ncB7JiWHJ2vGe7G2VRW+Lpym64SjYSrCVbRsmGdwhtMVlteA4GJ4YVy8S9Ceu1pWJWSLIw9ngSgRf0whe2aECop01PuSN36nsHqncVBbolc2+wK3/jDQ99nxx+D2+vqkSmV6mfT6uhYA0C3oqmV1V16oy+Nach/RcZBKU1KPHEJWUHhyC2tOa+gQFixIWUTQw46qL4utG8IHnP4jZqXEkmAWHQ3JmHBseUbskGY3h9e98C248hkdPP4pTC8TAmmIPr8+nATKBYfz49uuvY+rULKJDWWRiKQylCgj6Sl6uizvLd9F3CaAnLTmIz3/mZx4ExPe9+GOuYaQCCNP5jtkFJa80gTLep+TTgyHEWk38k8XzSNeaSNI8hhgpZg9BYH52ysQ/fUCplw+oTzEYaPMxQ2TQkMx/o4VcMc8WljlxUd8uGkan0cTe5jaKhSGki1nDGFJ9OxxBeX8fV965hrHZebz6zvdRzKZx6fHzCMRdbJfq+JVvfxuH6RT2Dg4kaMrJ9eT4NHrVCnbW13H+JPtQVm4hGBHYlt4VFKPkRJB9Sg6V2HPjQmTvkArHxBQyi2OZ6/f6WP7y9KMvh/89LiJOcaV/5w0FuBlVHlO5JWbXzgyQkBfJGynTo3CnibGSxcEygFgzBl5p63HhBClZRZ8YDoRMXYYbXvfSo1hqYk2xDZZ6lJ7PZSVn9u6tZdxeXsNWaQddqZ+zVDPQL9kLosrxM2j4Z4uMv69MlqZKR4eoNyo4+8Q5TJ+b1zR5a3UDG3fW1HcmdOhgdx+9etODOPHE9kSjwnEMjYwgmUlhgdjLhXlBOVZuvYvS+n0TcpVOZkLZ3MT4MJ67dAk3l1YUmHuEmfTbqDdrCIZ5RJFvP0CEmFfBecLHNDrLvB9oGxq1zzx9/SzCL5kpRddr0mLANCn5DMV+IY+Z0lyNBkaCEcyRPuqGcbNZwVagj2QHOJktIOX2UQv0cOT00GJPlfqTjoPR0ycQKVI30cWgTcLAALvlMtJDBTDxIIOGLSQpx4hdBTQrddP7c12RF+LZNA5K21LO5rDR1pI557H8pSlUOGECuxIL9sycDJZogbJS3pfNgNEcLSO04MhBldlIKHHR53GU8XNtWY+YGaKp9/gq6dFoHMFwXFS4br+tiXIowLYaBZmIJaVwbwYRlwcg95gZuike8FAUbtcIGZTu4BCUTzNMr7noAP/hS19CLp5UhUPFKCo0lbZK2Fhfx/rqHQzCwL/+N7+C0/OnZDbFYK5WSbcrRharKV7fdrmMG0vX8d34Nt44XMK4E8d/+ug/w0KG7B4TXb59e1nCGobbDeKzP/twQHzpWZ4jnhqHZSPHEVfpuvXueJOmI2F8tjiniVqKpx7tESlG0G5jpJA10QIaBlG2SlMoYx3wg3KxcVJEOXjxYZlRkV7nWOObZx8VOfZ2d/TwmFkRya9sp9MT+4O0tqm5E3jlrbdR7/Vw6cmLGE9GEQsD9/fr+OLrr2JVysRRxAcDJCJhXP74p5CdncFffeWPkA0G8OOXntO0iT4MiXQG4QgluzrKQPl7zMhYwpM7LI5nMKRhBxcK5ctzucyx0gk5rxZIBhqSsETmxuIDOobuUHCVRt7MtClwmicbx/psgt0QZtO28tgv6ZTRaEJO7jHVls3uVB32oCt3M9HGqBKUjsmFjIMtlge5bAE3b93EraXbogI2u67xmGNRK1s9kK1NtU1n0A+CfE6m3BJEjT7YMv8+1CY29oeLeCqBD710Wd+/+t2rOtioEplKJBEIh/H+yz+BezeXEY+HUBwfRSqcwI89/RTW11bxzttvoXK0a85sEikNSw2Z/d3FhQVEqJrSMXgUv3hPaC27unrvuCTyMa5+hkD4iF/+MYOmxqBvSMXrYZbDN+RB4wcBKbzE49jb2UWj1kSk46LdMYELQYdjDDTAqWoP0YCDWDeIo0gAN9miGbjIhEMYjSTRg4MmK49gCI1eG+l4EhPvfwxtuss5tLJ1sbW8LnDz2PSEkAma1srciCwW6kcO0DiqC6LGdkQinUJmqIDtUtkICDIh4+cJo1lvIUBWVDKBVCGtqoOPk/7dx1N6jyvPkntnkzhGQygcB0TTmPuRqbN///x1wGqKcCqKfBCATqEFvov8yBlGvAPmeHItRISVrdy3DwPF/ff130MVomd073+uoakJ/Mav/qrWHtk+1G9ksCNQvrRdwtbOOkZGx/DhF19CKlVANGTZoWBD0hto4S/+75/h1vJNTE9OIpZKo/5IBn+y+ddwml188eLP4aOLT0JB3Q1geWXlGFbFa/j7n/jpBxniBz5xSTgCqQYHw4YZlDS4UaH88oP38dFgBB+LFZFW5ggESH2CK6UbihKI7+yYTiG19MhT5LTSX4hN8lYJA6GGIpvMDrMwR/p9orqRasby0jO8YTmtNJ7gz6MKto8quLp8BzuNGk6OjuP8zLTMuEu9Ln7/lZex0uuhzokeGSmCEYWRG57DS5/5Byitr+Dlv/waiukcnn76Kewf7quHlkhmpK7CXg4XaiQWRT5flNiA+i4UqojHUSwUUSqXBMlhKSf+LKlKnvQXS0BmgpxMK5h7ghAVQjA8qIMWgjZjQjxXCmD40ugWABK679wcGiCor0pcIjm2LBE5HGKfMqb+bpzNe0mzDbCxtomr165jt1JBs9dRs15lOtviZFQwU/B6TP5iYsAV/lGLua9eb7t6pADCxcZhQ7PT0iLS73g+yGQ9UGasUBwWgLdcPfA8fgcYnp7DUDaL5599H1ZXV0EFc9LgGJA4vSaMgodfOpsRkyRVyIvq5nSb6LTrChC831wzExMT6hFTkcefWh9DSzzBUvHavSmqgrzwbgTZe9mup+ittoX37/wNQsDU3z6qyZ874nSR7vUxFEpgKQaBl8/VSF1rgzTdRrCPXWeATZa2UiiCBHfZWKEoajoUUXkXe+oM6GVIxSVK1zX26qjUKxidYkXBYQH79czA7P2ZJbYblhH15AHNSo2g/YSVwOIzM4CFUd2vSGMgkcuI569L50DF66Xxmg2f4IoLvLGyjlCA3Hq/D8mtaT7NfjDz97ffZ1WrhcNRBDQQMmgXJewsIIrG60HR/GDn72+fIUU1oIcD4PGAzX8mnoKUeuMA/tUXfwlPnDktih1bTv7r8vVoMrW1U9LeevqZZxGNpeQaqM/p+YNTY4Etj3ubq1i7v4b1OxtqI5x57knEklnce+c6MuGYYFgXHj2Hw8N9VV2+UPVPfeQnHwTEH//0R1wzCjKQpP+D1qS008U2fwAX3TAuhZJIs+EcAPIsBdstDLodDBfyOtHErdTrcGJs01lxf6myEaXVYlf9IG7CbtcVP5pBkhNQnpii+lFMQfJAfezs7aF+dCSE+jvv3kKzx+AZxng0itPzs3hrt4yXb9xCm7kkT+9oCDPFokqrjgvsVGrIp7OyMv3OXkmlx+jwEM6dfVSbvNHqmGab3jeCdDqp5j1VX4hF5ELkZ2HGZ+UHcVbWxyPNkQGN/06vE2oEJpJpldq+6kk+VxDQmk1cZkJkcvBL2Qz7YJr2Ws+QWagGE7DmP/uNAZdle0amXFTy4OnIsnBzcwsrd+9ic2cPDVIPg+bdwqmoiUjY6Wl9JsLcPJxjlKyFoA0OBEw+0vv7G4NT2of9lnmlmlsIHB1AIB5TX294bAw5+km3mnjkfRdwUN7BG6+8hk//wj/G1WtX8MKHnsG1q1ewVy6px8ZJH2Ex+eExs98kLrBWRa1CSJHJ1pvKiyk3MzP2153f+3sYYsR7rkzaGxY8CHZe9uDDW6SuY7g4fhGTaL4iA71HAnGQcJIs72Jmp4FqNIg3EmHE2y083uKJTe9uR9PkSt/FrtNDMZUx2blgAGmqTXtZaDcTReKZx9B12QJhI4AUDRfLd25j7tQJy8Y9hXHZgooZQ8psV62ierUq4DKHVZKKI2yMNp6S4ApjZ73MjAPJoTyGJ0ctK5TUleVavD8Kuox5fRdrS/cQ7Bqo3B/MKdg8BMV5OCAKrqMNT6EJTwZOzBQruynSwWoj4NFA/aDEdeG/PvnNiQR92i0R8veLHxR1sD5E8eXD+Y3f+jLmx8fgBAZaa+xJShXIA8eXd0rY3i3j3PkLKBZHhDcl24pVmaTkaNK1t4827SQkdN3FoMf3oZYA8bFU4mc8crSHKHoscL2IBgH87csvPAiIP/HZj7nyTxFw0kROfaK/pjYypTYXtYvOAM/0o0iR+uPJVZEFgk5HWUFIqT17CGYmz/6SOLG8gcx2pGVGZzrIi4IZE/sUgtO4fU1kaa7DXhIXOv0pJiYnBRFZWrmDat+wScPRFGqRKN64s6L+jWAHoQASgQBODw1jkgEkZN4NB60G+p0B2rE4/rxcPgbJzs1OyyyIMBq5oMnSMqbMlkGA2ETieZkNCj7hYfXIf+VN5E1n3yudy4qhQ7cvXmc6k/MYLzRSYjlsQpv+FLktzcEBDo4OvdLFvGuUDXKhaBENMDM5gk6zgpyGVWFJ199fW8fy8m31WAhl4P00degHwFtBJbzn+OAU7WuoEnAcWXCyFFapqd4xF98DdojrkeTVT2KPkvJb0TgKI0XMTEzixOlFHFQOkcllUCltotV1cOLso7h27Yfod/uYnj+J0spdfOTvXMa7N6+LF79X2lZf88xj58SLJ8SEFQl54cRECmPp2Rr4whTG/OlLop//5rNpBDQ/9vwlztQYJGZ3SlECDnc85WQJnDLAkGJn94g400DUJvocHtLyus/BU7OLwbevC5i+Rerf2l082zDrUZaAR24P1V4fa60KphNp5Cm/xlYSqxFSQTnRj0cRe+5JHQDMplntvPv2NZw4cxrhhCmscxgmrxX11DzjJu8ZGqnDpvhi70gBwgDPbFts3tmE23UwujCpiau43LLz5eb2mSkWHFmSH2zsolo+ssNGz9PQF/8/NpHDLv68DnxGRMFpaOhEXQFDRfjDC8Jo5K8swVtmWfbafkCUcGvXEVifqjkayHltGUtpfUV2T8A3FMRv/vqv4ezCrBSewpG4+osG8H6AX2W7aWVlRV5K5Klz6UqwuddTtcdTQUAGzzWU3xcmV9Ado9gaioWX9wANw/Xxk5cuPQiIfh3/3v/fuwPv3YH37sDf5DvgA8P+Jt+D9679vTvw3h147w7oDvw/rkvMvN2dmBoAAAAASUVORK5CYII="/>
          <p:cNvSpPr>
            <a:spLocks noChangeAspect="1" noChangeArrowheads="1"/>
          </p:cNvSpPr>
          <p:nvPr/>
        </p:nvSpPr>
        <p:spPr bwMode="auto">
          <a:xfrm>
            <a:off x="123825" y="-868363"/>
            <a:ext cx="30861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8"/>
    </mc:Choice>
    <mc:Fallback xmlns="">
      <p:transition spd="slow" advTm="75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07" y="263307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14621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ОНКОЛОГИЧЕСКОЙ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 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КАРЕЛИЯ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Оказание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амбулаторной помощи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поликлинике диспансера,  объем амбулаторной медицинской помощи составляет более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000 посещений в год (в 70-е годы нагрузка составляла порядка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посещений в год, в 80-е – 55 тыс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На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сегодняшний день в нашей лечебной организации трудятся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85 докторов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более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157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со средним медицинским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образованием.</a:t>
            </a: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базе медицинских организаций первичного уровня функционируют 10 первичных онкологических кабинетов и 5 центров амбулаторной онкологической помощи. 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data:image/png;base64,iVBORw0KGgoAAAANSUhEUgAAAKAAAAEDCAYAAACyMA/ZAAAAAXNSR0IArs4c6QAAIABJREFUeF7svVmsJOeVJnYyIvflbrWzuIn7Lq4iJYpkS2q11FKv49k8bmMwD3bbBvzQfhl7YMDwwA9+GM9ggPHMYODxwA3Dgx7IvbdIqd1NtRauRVJikVUlilRxqb3urbvlnhkRxvedcyL+zJuXomwDfpkUSqy6NzMy4v/Pf5bvfOeckvz7179fgf8fV6CE7/7L738nK0UiSSbSaDSk1e5IpVyTUqkkWZaJZFF+i/h3mqYSx5GUK7FUKhWJokiqcVniOJYSrpimM+/nNUR4vfDlP1/0u/3eF/48SVMZjSeys7Mjw9FEUvsev0e817+D/y3pfYXfG16vVq1JvVmT8C5xz/gTBz/1dcE6JEki0+lUxuOxjMdDXpvvj3TNms2mtJodqdfrUq1WuVb44y98fmtrS/rDHj+H38VxxdZS/+2vfD8+ocBMM+H9/X/5mt9D/Tf21/ZYRKK5tVr0/XfdchuXmf/3nRe/k2ExU4koXNircrkmjXpdmq2WVMpVu0ZJSqkucIYvjCFrKf8NASyX7U8U8e/6ymaFILibTyqAuKFZ0VVhVqEq8R6mqUhvMJTd3V2ZjCGMKmx8Hhe6OQH0xQzvo9Vq5IKAzff3RPwqFUYXcGzuZDLhd4xGI0nTaSEsIhQiHOh2a+ljBXB7e1t6gy4/u0gAw03f7zDPbzKeeZJgL3X95wUnFOr/NwLqAphlKgfYJwjgft/nCuDuW28PBPAHz2dYzFLsAphJKYsEF42iWNJMpF5v8DTH1ZpEOKnUdrNiocKIE1yWMv9EUqmUqQ24mdxELAi0kGoi31QXVj9Jn1g4Xcxtof0Bh8MhNeM4SagZJ5MpBQUrxO/lgcVNiKTBY+B3fE7T5lG0V2vrIc2o+bLphEKIP/OaCtfodDrSbqsAwlrEpVkNiGuoAPZzAcSa4AD7AXDNuJ+gJKZ99MDp87li2O8zi4Qy1LD7adv598zvG1YLzxi+9lq+VO6+9Y5CAP/qhe/odpSEixqVIkmmqrr1w6pldGEqUq3WpFqrSVQpTAoWW1+qIVSwIl6LpxpaMY5ptrGpMc7JnACHqvznFUB/4FmTC2kTGY3GAoEcTyYynoxlNBzK1ITRxHDPglFYYtzjrObD9XFYqXWnU0nGI2rcJE3y53Yzi+dbWVnJBZAWIsLz67P7tTY3N6U/HOTr7QLoghcK4iJNBx3PwyUwuYvdnUWC+HFa6ufTintN8CKtXVwzk3tuu7MQwP/rr/48wwfwIEkCM1KSSlzVBVWR4mKX4I+UdPFKUSxxtU5N4X/UfJRpst13yajxcB0II4RST0gFPmRZ/Ub9HAS4eBDXZD/fQux9N58AXwplZ0JDs5kkMhgMpNvtytjMtZp0O0Y8bHqP+ENhM8HTjU7o91EAJ5Pc1OG9EAYIMP4OAWy11AfcTwCvXbsmg5H6jy5sLsSqifWmQpcgPGiTLHHDQQP4s17zgvfxwvKzruZHeNYHXKRhi5/NCeArPzyR7exuUTucu3BeVldXZbW9zAVL00xS+BL0o9Qk69+xrxEXlj/L/SVsdokChU2A4+0ned4sULjNnOtGu4aM6PTDlwg14d7gYVZgP8lS+Xu4pWaqxtOp9PsDubZ5TaaJBSrwXUtZfrjoI1vQIakGHtPJRBITTF9cCgmCsiiWSr0mS8vLFMBarcb1rMTlGV8S19nY2KAAujsSar4ZP9TWGL9PYJXsQFAxBK/9giwXtFCgQ0Fxf/HnP/yhBsSBt0NsgrJXwDO57467Cw34+ls/yuJyJLvdHTnx+ut0qB+89z4VniiSNFGzg8VA5ElDS22mQlar1yUNhEUfRBWPv9eFMY70RJeiwlENH9y1Is01/chYzfgecz178n4e4QsXGNcNo2eYsH6/T/9xmowpdDiEkxRmV81sOhnnkS8EyA+Wa3OsU61ckUqjLsvLy9Jstj9WANfX12U4Hs34w6EG9GcLI2JEuD/LhM4L4v9TAdzPHwxNaqCCc6UBBcL1DVARfYZM7r39rkIA3zj1VgazCD03mkzk7bdPyrFDByhcpTgWPOxHH30oN990M6PgYkHK1IAwu/AY8wdmAFO8L9c6gSkJzS8ekCaYkcFsYIKfl0sRfSf+3ZxzFWz9jvABP6kghjoj1KPQu6YcRdIpzTQEEtoOf+e/x31aBViMqcEcodbCfQIVgAZcXlmRTmeZh5lm2Q+grQXu/dKlSzKeTnQP7dBSALEuZdWYfpBz0xu5zz37xH6Y/TP+fteueHeoVefXy9dyPy26eH2hcDRG8Bc1q3k0i3z9GQ34L//t72V33HarrHZatvipTAcDGY6HxKhq7aa8+NJL8tlHPyP1Ws02vCS1RsN8N3iJ4Zerv+UimP/GwvT85zC/9CktUInVF3RNAhWK6/hJ4uLh92VoUQQ1+id00vXBTaSgiW1R9gQ1wQEJ70eBBIuUFURS3ywTBjLD0YjrsnltU9avXpWpTC2gwAbEtBgUQJjbWk1WD6zJUntFqtVKHgXjPa7RYVmuXr1KDRge1HlzrP/G4bAgLzC7CB7Djd9P87kGDYVxXqCo4edw3E92qP30zLpFfmumK+wgyawJ/m//yT/PGrWaXHf0kNx9+y3SrJWJTaTJhBHjj8++K9tb27K0oif58MGDstTqSBZAFJmtQngCHa7Y4/Ta4oWn030RVffCDQKEA98J2tkfBALFR6UwZzms4cGCR9wQ7AKDLLDIn7WYoeaY1yIumPgvfL90MpVJMpYLFy/IlStXiBxQm+OAQAhrNTl05LAstZcLn7iswH3uT4oYEK1R8LwQhhofa4zr47OhOZ6HkUIBcs3sAY5r0v3Mtwugm92fTxNyhXJQeuZ5iLu56zYngP/gf/pnGTe8XiOu9ZlHH5bVTl2a8AEZIcZy+fJleePNH0mtXpXxeCK33nqrHL/uWBBgLD6FYbQ2v8D6bw1a9jqq+ltfOGgV+JrMMJQgoNAiFqU7KG3gr2pQNdflWP2Q8LVHG+4jleEBCU02IBwCrljT4NKTyUguXLggiGrxgm958PAhaXcQiLSoAfvdnrTb7fx5EUkPBwPZ2NrMnxdrwYMXx3OuzOII1wXQD/z8OoeaD3/f7/nDvZp3a8LPfLxQzmlA2xuqkDzKRxByT+ED/nf/9F9kcLSB8QH7gk+3styS6w4fkuuPHpEyw1UEIhMZ93uyfm1DtnZ2ZO3QYVlZWaVWJMxhtmxejYeaY+9eK9BjXk6+CXqWTK2rjOoJQpbGImyYX/cfKZiGPzrQrY68wikRAhoHxCOkuIqsRoDjzpxeamXCOLlrlguW3rWIJx15UHiDug7JZCqb21syTaaytLLKe8bPz/70p3LXXXfN4IDwK7d3d6jZQgDarUKx4bMHydcSa6PPnFpApXCX33Xo8+2xRgtclEVmeF5ow8M5u6eFALo15D7Ywvj3339nEAX/w3/2rzNEc3FFHX5qEKTXKrEcPrgmBw+uyMHVZYlhclORKfKeo7F8cPGcHD16RJqNZgCuIihQSdxP+y1SOPliu7FVjT3z4s3DrzMTnFlaEIfGTW+lUqXA+eLzupH6TYB2sMG4DiAfz2PPRIfpz5c73U8bhNeEn+eb4WtL/9ZAbQgggGz4l/MCMn/9/b7Prx9mReCT4uUaMMdmPyY159cPNeCirMr8fRSR8l4TTDfg4wTwf/iX/yYD/AVzBQ0Dxx/BRqVc0uizFku7XpPbb7uFTj+yGDhtk9FQPvroI7nu+HX0efSkFY6yL4r7LXuipMB0uu/n5hjmC/8rHiw32OKCN2NW7cCrg62KDCa7VlEckhuhalWvicy3aUGPrjVKVc1IyAkRLt4/l47bx2Lv+2M3jTwEcylMHHwEN0QgRqM96MHHmcJcA1oakt8T3CuDIstf76f5Flkn14ChlvtZJrj4vQpg6KPyHhw8NuXxwF2BCf7H/+p/y0qVCrEujTjVga9WyozmCCrXyjIeD2RtbU3WVlZkpd2WGMuGPOt0SvgG+wwzDiF04QvNyH6nOxeyTAMQ/zc2JXSG+SC4M9N8++34/MJhMYAp1qpVRqP6HZliVEEWRN8XS8WeWSPyRSnDn08EQ9/MhduvEAqgExsWab295njWwjhQDgEstO/PL4AUPvdhzIr5d4cCv+jv+rNQAFUZ8PNGUvBrzQjgSz98I9ve3pVL65syHI4INmPDXENAdUAwR5OpnDx9Wo6uLsszT39eWs2GRnxSYgQ4HPUMRqnkO+SC6D+Y12jzW+nRtNtfLAbzsQY/0AAHQQU1tqHeeaRsJANdjllbjveWkaFxkgQibBMybpz5TvhP2fBJCCWek4ENND3ZHqpyC7AJ/y5oaDPa2UwtfrafBvQ8fEhq2Ls2i5lFLnx4P0xwofXUKvFOA2vj/150/UWBzLyW3M8N8OsWimb/TNVDd91beKmvvPGG7lNJZGt3V3a6fenudolp0XxiAeOSvPr663Kw2ZZf/NKXpFyrMAosVzS9hOccDLrGd1Mmh7/mYQF/oHlNpfqtSL/x3JjPl7NkglXzwCW/Th5CaPBCcDTEJ+2zhfzq+xQUV/cBviGCMI2cA2AclgHONMDwKJKKBWxOttANVl/Pn883wn09/LsgbejNwMy7Ccb7EBV/EsELv8d9TB4BO4UqhD9bAEPtFiqL+b+HQrjI/1ss1PsL4MN331cI4Lef//MM0Sw0HXOMKRgkiZw/d57O8bQUyfOv/EAeOXaLPPCZh6XWbuUpb1ev1Uok0+lY03fQERbuuwO736mZ/bmHu/uTRrm9iIUIhZhJXpB1yYVAVybXAvnPnXdgWk81bUEAxd/LlYhwiGsU3xTqfHsvNDCeWYXYhNQicg+iHPNzAZwXTGRaoIWR/iOisOAVruO8cIQaMBTAKCoUAf3p4DDyeU0zuoII72sRGL0oGAlv1fHNQhhVABcJ7IwA/pN/8Y8y5Cxvuv5WWVpaogBJVOEN73R78u/+5A/kvltul08/9hidSTwk4eAcG0mlXMpy3yk0i3iLPowDFwvXd0HqToVRH1qljgtvJlUDiQWh8uLLL9Qq86dWv6aAOkKflUQJ5HcrlZxZHW6YC6mTMGqRsmj056rZQgGkZTFyA+hYEHRnLyfml/Km90EUUhhby1o4B5DrQ4hplnOoD78/Sya0RGHANB8ALVraeb++sFg86otB6VJJHrnn/kIDPv+D57PX3nhNGtWGLC+vyI033iiNZkvKMRa7JMPBmEJXThLZvHpRlo/cLEkZkU0icSTSrNcUIDYSggIlCsSGPlLh3xVQij9UaFL0Z4UghApOhdCRQzN38yvjH1hIYLArz2M8wTVcmOjTBelD1xiIij2X7ULsn2GWgilGfQ9hIXPECRXNRcEQOmRRNKceMyvSWV7K02EhIyjUfEmmJAj9WeG2UDkEmrx4rL0CyCWYS0mCYUOxIV8y3ANdsBkkMjysAez2SXzAGQH8/ovfybq9PuGGza0tniB83eFDR2V1ZVXiqCxTcAK7fbn63k+kfvCQ1NYOSb1elg4R+0hSWwRElfgszYIJoD6Qgco/Q0O5TwIloIs7+4FQnYcaKHxXeKI/oULUxd1H+83/HCBByPSh8MFftk3Ic9l2zSow1Wo1z3PPm2CQESCsEEKwoyGA/gxhfYULIH1KE0DVUkV2wzXg3jO5GMRWGVQzuR/kE/qJ8+vkn1+8zns1oF/r0XsfKDTgW6dOZFvbWyKlqkzGUyCXst3blq2NTTm0dkCOXneclKIMLBfJpNvvSVyuyIEO6kUccrH8pgkeHyhLBeZEuQF4wNzxyuNF3gVTNKBBDWQ6TWjmAIUwymQcv9d854K6wP+bXzBftEV+6LywLhLCeTMTElEKbVlEmjjIYMs4nLG2vMygBQGbki8sp5ulMp1M5eKli3zGTqclURzRXOO+9rBWjHjKdTUuILWgir4Ffsa2xk8CmQu15PxhXSh8gUbD/oTBU26tQqthf3dhdtoVAsFwjf3vn7n/wUIAk9FmNhojj3lFtru7Mk5SFrTArA56fdnp9cnsve7YcUaI3BCYGAOfsWiKHSqlP18cnFTLLIQPCXk05rjhQ0KMsd/dldWVZV5re2dXonJVKo3mbEZlThjnhY0PqLZyz6EMGRkzixK81d+zRxCtoCkUuND8hpqB/qnVjECzdZotrplHq1gj/Bz5Yfz83Llz9Ltr9YrUalXSv/B7XGNGmxru6r5jHnx4vpXIQ4FbzpIUZsm9rrlCn29+zcI1mvd3fXFd4BZbo0yyILPkeWh85vEHHgoEcDLKIKmSJbKzvSlX169Kf5zIYDhkhgNkhO2dLWYPlpdXZbndkSapWAhUNNSHVnDTDRyRRE2cVKP2wATjf2qaIYCFTwG9ioqyyXhELaGnrSTTaSqjaUqKP7TnHoc3OHWfxNQu0oD+uXnBmr/ejEACfwpNtleDzTGTWehVKkmjWttj4vEDrBe0PehYWH5E3a1Wk2YY1X0A/QmOWzAD8oUfZFzbgxb3UtT3U8Hl+2bOYGCmbe1nhM8eODfD5seSbR2k7sI19O/lz0JfMv97YYLn1/6JTz8cCiD5tVKSCSUWNKztbld2uruyub3Lkkf4FjAp4+GIjBksyoGDh2Sps0K8DUxnXgOXjb0yS80uk+TmMJPiT/PsUAtzfxTAq1ub8s3nniNj5HNPPil3334n7QgceafKa25sAUwT2hsebwWh54V2ZiFsBT3Vtsh07/F5SgXx8uO0IWprcAgr1YpU43rhM5pyhq5KrN64292WLAMhN2UZ53Sqtc5gzUDIPFWIXDytB8xvYkGICU5+L8j/mgBizyiMth6u9Qrc0PFSD+YUd/Vr5VT/uUAlN8HhzwP+5x7HnffojoJ+12cffKQQwPFoN4sAWiJCy1DzAQGZSDLRarLN7R1Z39qi+cXTTFNUl03klVdfkyNHjsgjDz8sbfADM68iw0MACwShVE+jm2U9nZozKIQSZntCLXvy1delWq7Jq2+dlCefekruvvseOvBMmZlQheq/0FRF2mePNnRhdLIptyQgLFjUrgzDOe3mms781yiCT6MuyDzNKxRIULPcDLeaK7kGpJYSHFisfyQI77qDgWSlmGsEjVivV8m8xivMTJChnptyrczzA1IA/0Ea1ATQBc/vZ0aLhVrSmOwO4yyCYWZcqTnNOHPdnJnkp1y1oUNdTz74aCGA6WQn0w+XFayMK0axT8kHLLHweiAXr1yWnd2elEwj1aOYAvrOT34iN3/qZrnttjtIUS9FTiO3NNpcMbcLoD8Mai3SdCIZKtVITS9JNYvl2Wefk69+/WsseHLGNdwAp+3ParMiUFnk9M4L5SJzvJ+Jn4EVqAFnuxWEviDeq77ZNDeFqDPRMs9Y4gzlBeAzijRrFTl4cE1+8v4HkpUquUltNJQLCIGEPxj6WQWjpWDthLhfGGw4MyZUAPsJFa3XHM0/FPBQ6+1nKQptG8BjLqTENvXnuN/PPRQI4O7OegZTgZRa5tX9EQqSFAeEEMKk4L+7/a6sb6KCbspyRICzE5iMrS0WL6Gtx9LyqnSWOqrK8+isYPOq4AXmWVJJpiiVzCSZpKKFoWq6uVMQQIdxrG5kD6hjJtgRfrc6Mwc8N/ufxGMMdGsY0AQmODTP1GwBYE4BVNVDEuOg15WlTkta1bq0W21p1ZsSl6dSkrrsDvpy4fIG87h4ThAmtLNEJt1ej8VQupLKFNcMv/qX+BNii+6O0YrRt8YfHHDd/DCj4tooP4wlJcD6H18BD6rCg+BaddFKhofbP5trP7MoTz4cCODZj97PgMTXKpE061WpAu0nrqfbFzHYgDMKcHnIhwBkstvrS7c/1MIcUwrr6xt0opdWV+TYkaOy3FkxeCBgaTj2lCJKRlCioTr+S/8QP7OOBi5IWMz5hVnki3ycaCkclC9r/lat+9B/zghsHkz79ttHLFSe9wFJ3A3hC/s7haQ0lUYtkqVOW9qNZYkEVkbXslKuy9mPLsgwQQnslIEE3A483wDogEXFron5vRDKuQ4KoanFZ8FuYvcGPts+OGB+z9zpWcTBHlfXeX5l5viextVcJJiLNObTjz5WmOCPLl62wzqVCg5emsiBpRVGZfrdOHFwklHroEl+/AJaazgZSrc3kN1uPwefB/2hTMZj2e3uSqvdkuPHFUd0iECxPz3NiIZdAGeE0epwKYz0SWcFcD/hm/dDXMq4CDPpKF1Qvj8QnBnyQuBkz6A6gQCGWsIF0DVjcWBgtoHTibRqdVkjixxkjkiSbMi17Q9Hcu7SBl0NPKs3MhonYwogfEIEKC6EEWu0NYoOD4K7NYC/JkaE1Xs0Yol1uPB7dKySweJM9ik/qXsOVbimi/4eKoH99uMXPvN4IYDnL19R5QAe3zQlBzCbdimAy0tLlpKDXwO5KWAS5mpB1Z8iYJkQTuiPxzJF+wlS50uyvb0pZ8+elVtvuU2OH79RFwwy7c8H/poX6aSJakT7k/uIRP5NSzqsE0AJoe8Wask9fp5hiPOL4p+fT7bPm5J8YffBBF0A9/qSlh2SRMpJSRr1iqytdqRZXdHouDSRnd0dubC+LdNEAyFW1lWrMkknFECY0W63x2wJrBWQCHyP+5b+ndR8k4lqviAICQXQ8bjQH1RAWzWgC/S83+fPH/qG4c9moKo5+te89frC408UAnjuypVc3Im+A0mBCWYKLZFqzTogQOXT0bE6CSupRPu2jC09MtLKr21vk6TKcB8uXBzJ5YuX2CCos7osRw8fkVq1QX5dnmsNaEzus+CmGT27ec6hHIN1nMliP59X/6FA7TmJC7Iri8xHeJrnBdC1SKgFC22kGoqb4t0WACxT4yZSqcaysrQs7WZbyghAskSubFyRq1v9nLUCVnpSSiWbApPdknQas9lSpVIn7kpLJOhMpjlmP7guIP7M/Hne46ZgrPv7clKuWwT6yoXJdaGc9wF9vahFA2is8PuK1Zs3w1/8zJwA5tiP2RrvhxfWyaLWAu4hKUpmmVl3gLy1kqhzP40F3IOhDIboIjAhuRXm5OrGBh3sdrsjnc6KLC8tz9CEcMt7NaD6hrlGNIGD+XZwe5Hm+1gzbUSaEHrZ47/N2pLi4BWOpJ1FCwyc82MMmDxI4GG2Mw7OoLFEqnFJOq0WGUiVuML1+ujCJZmgJNb6y6CHTjqdyvJyXa6hhcckldEkJX2L2RL0amSc5oFa4K4Z/MRvJlNaYyIYEdV4Mw8YdIjQPF5+aI0bqYGgutEunlx3nkT9jQZB+yUNCl/7S49/dlYDMorz3iPIb+S1E0H7MrCJ8/dl0mzU6DDrxoW1qt5DL5HRCEI4kF6vzw4L9PmSCTsNXNvYktXVNTl67DrW0PpzuDD5fz2j4gLoP58RwCAH7ZSgebXvUakurAZV82b6Y4XWMUEzwS6woclyUgJOpa9pfpi5kZobx/fQjythHeuyvLIk9XJdPjp/XnYGcEU0yKjXqqRkNeoiy81YLq5vy+5wIhOYavMV3RyHQcqMVjYkQVN4xfeH/htWxDWhrkshgKGLkh9Sy/64QM4nBxZpy/CA/+ITnysE8MNLlzLHknIhnOs9EjKcVeLgEE4FXUUbjTrZwOrXaQV/6JPApCKttrW9QyJDxiMLSD8VBCyXLl+Wg0ePyI3X3yhlK6QJfYvQlITCGaaS4CNqmk/TQhTWILIOHz4UOoUnCl2wVyDd1C00xoVVNkgkfFdBh9f6E7obIeOGEImCyeVKKkfW1qQex/LO2Usyhn8tCYvDWOSXpXL7jcel17smF65ckW4/le5oIvVKLBIjVRn27HF4RiEaX6cwGVDsj+oyvsfN6AIT7Os3n3AKhTg8kPPrmH8e+xOV5JeeeHKvAPpJJm8tAFvnhY/vU62ea78K2vWSmh/Skswuc/3Un4OgoKYYrXVJVECBeVyWk2++yU5Shw4dkrW1ValW6qxLmRWWosXuvJZ0AQy1JE98kI/2RZgHY0OhnV/QfHP2kT83RfOQDI9izsQuHPtwLdFnJ7+XDAhELKvLS7KxuSXdAaJ/tEKOpVFFgiBjQHigU5d03JdzFy7L9nAkvfFUktTMcVB1xxbKZS3LdMHz3LQ/kyuLUABVtyjHcP7QztfjLFqrRYI3I3zG0vnKZz9fCODZCxfYGcG1HxH7gDaECxSnOcCD8tOMAF57soBGhUCFhAJzOvJTjwZI0E5pwpYfaEnGqDlJGTWDkbO5eY0FQOhRfeTIMeZD51+hafXT7drOF5M/BynCBDA350HAEi5MDtByAwoKUbgJ838P72seKZsRNHRwmCuPxBHm8XR4KQFxYyJRXJJaOZJru6gNUZJHA5BNCf27a3L9oWMi2UTGwx25unFFNnYH0h2VmBpF1Z/nb7XAXe+QQh6kMWeFRCNfD1TcejCwXEAwWKQB93Nb5vctD3pE5JeffCoQwPPn1U81Kjc1oPmDqtGKGojwZBsNzb4HZsbCeJx+CGFUkhqBRfe13AQVdQKjKbpODaXb3VXGSxzLaDKWHoqj0H1hbU2OHb1OmnWlLs0uXuH0ehMhPb3aUg2mH36iQzu5mfa+0ers5AHOnhMfROa+kYsivEWaIPTH1PoqeqCCWPS28e9M0ebX2v2KgEkEuKvC5kpIDKBPTiVO5diho9KEv5xNZDruyebmFTm/3pX+CGm7gVTrHeb0K3Bx88CjSInOIgPczdxdyZnsQQc0vb8iiMqFTakeedmlLpW15bOsTS6ABmTzszDzaSZfeyoQwJ+eO6feW5DW8fQOhTJfuEJL+sX3Yl6B6eHjoa9gLLWq4n9uBmawJoNb0GR8Y3Nb4PTwtMCETsbSarTl4MFDCwRQ7wLXYqbErp9rO6eXg/g5NYzRyZxWq7JIm84LW6g9P04A96hq+8H8GrmlUaaTuiZZop1W0XeH3WhFGzOlrNQrE4ROp305euCQHFhdVVIQmgOMd2V7+6qcu3BVRllZru30pFpvsuyUjUPtEAEI93sP1z40tTigXEsDq/ncLoBBIoC51RR8AAAgAElEQVQBVBzxcOxxZ4LOWrOMpCLow+d/5emnCw34/oULRYLKTHEejDCNVLB4Qz8x1IbFInvNrPFCPSyPYJ7BuNEbCTlmuVHPRCbThI16+uMRRJd0/5VWh6TO+YddtOG+4E45CjMtU+ZENVhBgyHktxXr1GxMro3IPSz6Dob+5ryWXKT95u/L12bWLEOrJPxuCJzgXogQ4N7GMp1orx704cYLAlgupWwGcMN1R4kFxhGK7IETdmV786qcX78m/WEi3SHarKgG1RNquXVAzbaXKmRaiqqCppbChTR/ZhNAf6YcYzRfLjyQuvbKYA8Pdvjc+Dk+87XPz/mAdp85dBAKoGJ+3ssvKEkMorpFTngooPD74CPCNGMRUMKorJKiPFA3NyHRAej/bn8kU3TOSjM5fvSo+aGLU0SLnF8Km+eQmXfWpDyEDcKYO+dmsp0+ruejSP35tcOoez/BW+Q3zZrjoIAoVc4grqtVOLqBaQa+nwpEXEZrEW0Y1ayhW9lEbrr+OhaDRSUUPdWUqDHtyVZ3U65c2ZCt3kh2elMpVUok8xJ08g4FoQtAt8AFUGEY14Du/hE3DMyrNwooRFqVSU54dG5qMB6CGKWRUrDjOFhf/MxnCg3404uqAb3eFX8PKT6h1uO8jNA/zCO9sCXEXvq3C7ipGYMltNMVi5pyCpPiiTs72xw+UyrXZDpJ5OCBA8r6MMxTtysja9sbQoZ5XDejKoAuUJ7mM+KDlUW6b6hRegFu+zVCExxqt3mhd2eenwsceD+IoXZRwZsQl2M9R+4nYi+xHq6tdTIBmOegbyG9Cb/6puuPSZIMGbxVKi2iCUkykEF3S85dviTXdkeyi1LQDF0gKoyo84PgxGErpmIFXABGeV64eD4rJyDDprBePC7ml4drkSMDRFxQIoqmV0K8s4bgqFyWT98d9IZ556MPGQWjERHt+1z54IwAWocAX9QwOt6DFQa7FeZ/KTx2l3oG0bICHMJEer0dY39UZGe3K43Wkiyhxa133o80aEDhDhpDXr5yhYtw+NBhuemGG1SHFPyC/A4K5F/NHPIRhTlWbYg/iJpdkEIt6NrPTfCiyC/83LyG9M3HdZimpACq2dV1C1J3AYQD/JRNhiQm5letxuRn3vapT9Glge+YZqgxAVGhLCl8ydGunL98Ti5c68pwKDKeJFKpBZMLjJQB3aHEWH35uAfXep4zpifvRVamcNyU6nMp7YtyYtoW/64CQqrVWPsCHUiaWaUi4yyRe28OJiWdOns24xwPm2HBOR5z4wFyrUjiomJ9NMvBzAsyqoPFC7XFrABatZvGYHkkJUY1n0zGMhiNpVLDidG5JNAC3PxIZGNzg40gm/UGYRosBht9j0Zy4OABOXLwsNTrli60UF2FSe+Ijn9A/YKp05yz1rAwaoZAOlXM01ZBxLxIAF2g53/nm4X/4uC4ADJbYu16lS2jedo8SqZ2gWZDxgTBoEIx2MylVkWOHT4mwF9VmHGIqzzNMeprJl25dPWynLuyLd0RhuH0pNVp63dYK2EKoDX7pOtmEJSugSIZ9BVNYPHzUOsVwYw2D4Cmq+BPKZY6Rr41avRREcGP00y2ez3ZHQ6Yz/6NzwU+4I9+/E7GnicM39UkojjIv8AFLdR2KulFxiP0cxZpQm+jQWgw0Pd6aoJTmGXS62mTI7iIbO7tlXjmbgDIZtd6DNXxblDEF1NZ31jnZ0ED45QiVJ7lJ8EbkJt/R+aZlY6a4FE4XRsGQUvo/4VM4/kAJcclA6F1rxXXHY9GFEAKacCqcdhLD7rOTOGaIn1phNSSVKTesCaiMpXldlUOrR2SWrVJCp1yCdECuEzCw2TSkytXLsrFK5tydWcgwykiaviFNc0Nm6Xzkks/QBS0PRiguTLUxQarmaKCpquip065LEvEbUssJsP8kt5kKKUk5Ri1UlyWYYIxaiJ/M8QBXzn5o8yr/VG/Cq1Tq2H+x2z06/92baijt3R7wyBkEWjNITXzpEjrepUTHkxQVEALn8VrL/y7UEMBpjA5deaDwDdCbxo45Iik0e6i1+3KwUOH5Lpjx7TdrY3RKw6AsbKNb+gbwAyKZW1cGD2qpoCa+Z4PTly7+udzM+wmzjQrNDW7YAXsakJd3sGVC2rd7FEqxtZ3qK+JpVKNpNlsiEwTmU56Um+U5YZjx8mqiZC+Q+0w0YMq/b502pPtzXU5e+GyXN0ayihFU/WaVNCDJsz/g5upPT5mSAih/0vLaCMzQNlroNg+irSLRrUiw+lE0OAA2G4ffQ8xRyVL5EB7mUkGPBNKLnDA/kaYCfnGn/0xhxXiIiBLtppNue7o8fxGCtwqGN6Xz34rBNAXPBTUHILwLpmBsOoGelgRGmxXkbMRr/okIlfW16XRamn3qyylWeu0G0w9QVC6u7089Tcaj+X8hfNy8803y8GDh616b/a73By7D5cLouWSOZTGolUKZCCA8wFKeA0nRcwEJJZ1gFANRlrvQQsTgP3ue4UHGWWa1Spm2AlLN6ulSIajgQxGPVlpVeX6626QtZU1KWUg+Y4kS+FGQQhLEicQjCty8sy7sjkuyySNJEZgEpJTzRfk/djysNYbPmpO/Y+k1ahKowo6WCRVYJPJVLa7Pdnq9SmAzDwxCMOBSaRWqchKvcXkwhgZsGRCf/9vPRnggH/0rT/lsEIyL6KyLC2vyM3HP6WmuBTJFD2zENFgkeA02C3Om9rw3/NCmJtse7gCN5wXvP3/TS0gwpka2EAwbarlElNQgHXAMXRYAd1G2frWggpOIxoO5brjx2Wphb43RdqKDnjeZ6UgMqgvpNEo/24cR0A4LmiLgpbQFyRuFjruruW9sedopMCzvYfrZnXHXM9UfUM8L/s2lrRjF5hI8Bu3tjfpuzZrsVx//Do5uHpIqigqgwkcd6Vex+iNqoymCO425e0zP5X1PtQraoCgdcvkCtK787EYAL85BiMmMoJi+ZV2i5OjtAC8xHKMq9vbdNWGwew8lOe6j826lqgky7U6u7/i+qPhiG7R10M61vM/+CsKYC+ZytXNa4ymHvn0g1ItV6SJGWe8mTJtf1g9Pw+shkIV+o8eHeU/U1f7k0teILSe8YDWw0NBA8LZhTnGyZofFwGh40AZm3V3/vx5jqFtNFpsxASGsVKJPHXtvEMDZ43WzgjZtCBqYLw9hk5QKuqeZ7RoYM5Cn8o1ows+AxObN8c1Cgrfcw0ZRTIcDKXC/oQxzTDeh/GyGxvXpD/osTf2dUcOyvEjx6VZa0iWjGU0xhxijIxoyvr6+3Lx6o68c25TytUGe4BD4TApQLRa5xyDgYNBO41mg7l9APYwnaMkke3dvvTGA1oBfL5dbcgQPq0XPHkIjW5pBrFh2gI7bZSrumelkvxKSMd64c0TGRrkXOv2ZDSaSLPVlgfvf4A3hYiLneYtQGnXfDhN4f+5D+gSFfqDOYRjUVzoMy6SwJ+lGYlDgWRspw5sYXDqajUg/8g7z3aB8vZw1IjQNhhUOE1kt9+XjWubcujQQTl2+IhULeOQ+22Br5c75wlY3hq0eAsSCKDfy0wAYqaWAjnv0DvIHWhDZmemWmkIwcphG/ssfNjpeML0JAQQWqlaLUu9UZWdnZ70hgOSOrJoKoeXl+Xm64/LamNJhpNrcunSRSnXliSVnly42JP17lSmKSyG1pNQoOsNiSs6manZbJE+N0Rd+GQs/cmYZhZlmxxcyaBIiEeixgWC6ROjcHYQkICQwpg+KkujVmH0q8pBMeJfDQXwuZe+n/347HtSStGfpCbLjbbcdfddOQkBqhfRIl7QhIh6Oq22oAeeQgYATtWMLIyAnQmSEzoL0FqpDj//K2SfMINhfVPY+d7KQT35r2CPmlkIICZkIlEPDBGvjWtbcuNNN8qhgwd55NiEl+RZDiDTDrFBQyBqQ3QmwLiuzAYXWmQ74z/mI1S1hpfCaNzDXCOGHRyYddAAyOgrRjVXy4OM0HjQ1wlRZQhhjRocQRnobSlamWRDlkcgF3zDoTVZWWnJ+2ffk2s9aKCKjJOSDMdjiUsxXZF2s0MziqATDuZmvyub6A80mcpyq0X+JrJRcDX4DImy2ykLUpLlZpsHGwymerWmuWzrBwP/D59qlavSwyw8o+fgkP3a5wI+4Ddf/H528r0zjKJa9YastpfkgbvusYo4ZURrmkbnbgA9YEvbrCTtdoumWjtFf/wcMtz0fJel0Fec0aALwGTfxEXi6oCu+lNKC5u/tpszCMlur5tPvIyrVXn//ffpU978qVs5YJAHyWMgY9RQgAwf9OgYUWUYKefpPTPL8/7lfHmpC6IHHq75Qiwxx9tSkUG/K9DzWEcIIHLEPbgZaAiQRTIcw4qNGJgxbUamusi0VJXpeEqXam25Re0HrR9V6jJMp3J5Y12G01SSqMTDBbdrrd3hCLFJqoEehJ72BfnjZCrNapnXQzkQI15oZ9RsMKLHyN+yjJOJLFfq0iP8UrCPfiWsCXnulReyN945Jc1STRoAf2tVeeS+B3JtlpsQk2DN5+lcXC5Ulkmjpv4C7D5U8Lx/uJ+OC+fAzZvyn18v6skkHct6quCWF8FCLszIOQ+nGghgkT/64CMOGGx3OrK6tKoVaOh0ZRoghGpoMqUwx26WVUNqoKLaTF8UzkADegRdZBwWPXHhUvA+JijjzKTTaOY9Ba9sbMgImnOaUjAYsFhzKAgBtF2r1pD2cltbLoN4APQgSWQHTelRTEYBq5JXiAgXAnhwaYlwF7xhwC4YvoN71Smq1tG7lMkkgZsWk04GGA9ZEFyD3XSzRDqVuvRROWmHEgfq62FV3LdOvJi9+ZMzUhOwmquSRiJPP/J4rkG8fzIUAhp0MzRHtGMRnrrruvnI9dVhpm1WMJtqkC5VGFpN3qh6Cc1vCErn+cSZgtyPE8nwSmE3+aJzPcd2BXONXdsknIrZp/lw7bHb7cpud0CG9oGDB61TgddKgMWikTFqbz06Hhu5wAMWX/AQqlkkgIzurd2xu4vK5Q0dDY1UUchUr1QJ+OLA46C9f+68THjolMIGIdAhPKk0603mt9FAoD8dEgbpjYDPpbLS6cgQfqP172H7G5tKAIuG/o9o1YcgRJtPKbxCK2gZHKwngXlOh5ro+/J5fki5ZtIp16Q7GeeHEYf418NMyJ+98r3s1HvvSDnDtPMaYY4vf+6pfLOcpkMTqtwea8lr7Any/LUrk44xKEwxTk67WpeUhTElJs/Dl2/OfPCRR85zLc/Czy7K+frvQxPmmhWYlY4i86E6hcZ0JgyyFN1el1oEhfXYKPiKhw8dk+uP38CI0rvh54C1ZU5Cf5DYoZlrCqtpRCdHKHkzPCjUyUWHBtLB9gpgHbT9Tiefvo6pVeRQxpHUq1WZpqBiabZks9tlx9uxJLI7GElCcFunXcGtOrqyIsMJyK+eF8+kzhEWyt3s1CoygFa1hkiuIHBXzNwIiBCV/Dnxb1wLQukYY1wuSbtclx0GSVpohef+9c8GPuC33ngx++GZU1KLYUYrstvtydeeeoZajlzYBQU3FLQ5YZo3dfyckQNwo4A/OArM+s04rpcXw3iKxzSjg7MuVPMwz88y0TPQh9rc3G1AfhKbpMIZPIg52Bxavb3F8keUDrz77k9Jf7r99juZ4lMtXpSQhuaYcA14fTCHzG8XEI77gMQHg+fdE70HbOw8IpZMGpWytOt13gOi1yFoa4OR1NtNap7d/kA+vHie0Su6mOEeIXjJxHrJAJimX1KSA+0Oc+5Ypw4GKKInY4YoXK1cu1qVUaKCBveE2SQnuJJWh6q9Gs122Hsmd78gbKVUlqp12aQpV62OQPZXnwjKMp9746XsjTNvST0CoyJiRPWVzz3JjggaYVrdqbeNNR8QURnNq40PDbE/Pc/6UhOMomwkvxHyo9IL5Ac6aIGvr3R6R+Mtx5LLmUZfnnmZxRIXwTfzAkif1elc5iciApwxzWY+jMNFZk5/MGDuGRV8H3z4oTSaTVlbOyArqytqclhri9ynmitANRA+nHj4ReD20T+E/+XwETfSNR5XeDb/am6NN5ED0M7p9GUgEC3t2B+XmTffHA+lOxyy5hoM6gGET1JpRLEC6ICNxhNaJwQeKK3FMh7oLMnYom4395gXiLoUBJiAWPqjgiiL9/jkKOwTZ8SUyzIY6qxjP1TgFTiuGpcj6VRqKoCm8QH1/GoIRD/72gvZa6dOSj2uSbVSY6XVVz/7OWXMBqkz+iUwv2i7ga6dsLw2U00T6EVO2E9BKAQuJBpBGxcQBUiYLg7ThkLEIIk/r+FCfFH9R4NwZrh0s6BO+P0zCpvBky5aZKSAYmCNwh6u4fGe3gD9Wfr0EdH5Yafb5cZ2Wh05fPQYHXiWEJiAjSmIDtFonxYIICNmZFJAkMVhs86xeuhUMDxXTYGxPxBABHd4YW0bzTYFEkHC2+c+lEmKRkYKzEMbDSYjaVWNEcQeoArhQwB1XFkmwHSHIL3GMV0ORMae64UpbVZrsjtCNkmhNtw7lQa9KWCGmpoFdqy3rn1tgJjQ1+YMlQphmB3wwsz3x/3NmeCXspdP/lBqcY3qsT9N5euffTJgLBu+ZxutEzX1C8yy5ZGmR3SLquIcKvEKfZ9iCfinanPatHanGKXqPkMhjAXl3zFECrbJ3R5NGEgdTb1r5fzerXOnayQBt05ngoQEXXwMG4CN2tralO6wz8zEu2fPyniayO133SWH1w7lJp45UWfVTBIZI2I2ofT0HiNqb9thg2QQPdbiCnOoMLGVepnJgDTRKjm82MS9iq6rJaYX37l0QbqjEef1RbBKxjlcXmoqbMRi9EJBQHPh8ZcaLbJTaFrTROpVzAbUHDHEFYLTHY+Y6Uim2nQUrotqGgWc8RogiwPKmJEpGK1bH2xgdiu1lvQQmQMRKIE0Mp0NQr554gfZq6felEpJ6d+DyVR+5elnBF1Tie2ZplPVmuncXUugzwPP7ic43ufYm2tHz28yHYWKa0Zu3kYW6RutyPOHcYGeN6fUht6PPAhU9vMTqf4DIfXP4uezzbzVjOLVBIHSeJGz+BxwsRFNHocNTqbyo9OnZdwfy0MPP0z/LGRZTyiAqHpT+n0ekAC89pGzEcimyn1EEBBVypwhPBn15MDqEiNtQOQUusFAOksreVrrx5cuSG+kWYsVJAhAexoOpEr2yViiek3SiZ44rCcAaRyGtVaHUTEVQwkIRkQmFPvux5E0S2VeE5EwXFYcIrCZdS3R+1qhOJRQQdD9BcXAzA0ZRVM50OrIzmCY44BYh9/8fEBG+NNXf5D96MwZNjvAGRulifz607+gQQi+OUI+UKUX0RZ8CFTwO8DhnRB8k7C5MKuAc5yylfuHRmqgQXCIyyjzQ4x/gGq3RuUuiHr9WcpX7gvO2+k5Qux+AqnepEfBhZqciZ4xPRQEzxipyOJQeFsPqJF+f0fWr63T+ceCX7q2JUcPHZd2px2QF1To3A+EOYSPhZQb1glaJ0G2CZqrlMl6rytYi6VKTQ6vrVAoiMHhdrGuyExAq7GhZSoXd7c57gFEXmQw8MzE8uCepij00p3iYeY11N9ca3akN0VWRNNmICc0ON4WWHMqlUiHUCZJiYRSBDMjUN7gPlUbUmFwg6hb607wO3JEzb0hOBeJLDda0kV5QKSHB/v5GyEd65uvvZid/MlPiJTj/kbJlAIIvwaNEFEygxdTUmjQVoqkWSkXne5pMnWD3JcBsRWaJeTyuV+AE8JxVCyEKKKVfq/LFeM8YqpeNf0Om4QjC/xasx6fRlmhr/hxAuj2eFa7uVvh/QS13W4caU4cPhTeD/PIkWQlANFjEj+vdYfSG6eysoye0DA1RlSw6BtCCAcfz4/P47U56JI/B62A909KYLzEcqjVlrUGKGeqjelbwt9CPjgqy6A/kEa7Kf3hUHZADqCgIMjROcgabSpuOR5Pdaqp1YBgD/FvmMad0YDJA6g4HDay4ksladYrzLigNkXDpVhrrEXI+avUG5ploUPIwb3UlrhWhkabNmItKkey2mjTBwQmiKwNAre/Fgrgc2+8nL1++jR7A+I0QAP+6pNPMzENacaJc8gEggMTXEOENdcFCe/HicQpwHtws/hvGB07rYtmjz6ZBgNYsPMXz0utXpVOvalOL530ggbOVJCVDeCaEHLnqrmJX/TfBUpS62rdH9QP7Xmb6kXQqXAfiPYV4ypnY6ag8N39sRYGjYbb8uGVLYlqS8oyybQnC7Velmr2gLWemewOenJtZ1v6iKyRpDdcdanWZGrtYKshNdDhS5nECTTLhOkwnNn1a1tSqzX4s7hWZVZjgjQXtOd4oufZok1UMeC+0aMav2e3BJhGqJQYAtgkYxlrQWKvZZEUA6wS8oEGoxAy/QrTrUoIFCw8DjxUHBEIP0w0Xa9ESw2YqIhFDraXZKPXVYtDskIkv/RI0KDyW6+9mL18+rSq7iSjKv21p79E/wcfIPvBNoh95tKMfkbodOL4wK/AYoKPhmwIKNleU+yM6EIY83BAgc7pVM5dvcxFIAdxOpEDK8tSwdwL9I1m1gFmKPARYRot7ecZDj4Dh27PNgKiKAUyhmfIhTX3BbSbQO7LBIFKGhW4HQQOFW0AWZPBQLa7fUkiEDUxTiKRqBzLqD/QYKFWkwn8p2QqF65elqs7WyzUgdOO+cvQCoA0mrHIDYeOyhI4jVHASgYBYTohoPzDt89InTXSHWke6FBBAOgHw5q536CuF5EoWgKD1ZKQnIoSh4gN39lCpVqWpXKV/WW4ZrRGKqhcuyyRZQzYAYU/iuhvQvtDmJMIud8pC3TwjGCgu5DjOp6ihUvQqFSk02nLJEHpMyApDXC+GuaCn331+9krp3/MLvXwSXZHffnrz/yipp+QYrEdYXSE4hkRqaNvtO0VTT6OCr4c9EckyjlfTlU0hcMabKt/oUEMXtzjktCHubx1jSE/BBD42XiKRc2kVa9Ls1KTihVRQ1hxulSL6uL6n3x6U55ym6WNLdKGYQWl3ta88M4i7qBpKqcvk9FkJLs7PeKZ7XadeBuCCGgKpOZ2h31Z3+nRxAJLHE9GKqgoRmcGKZO1akOOra3maU6msuymBoOxbG5tyvrmpmabQJdCUEG8Tnma5Dy6AMIcWkTfrgEHhHZCkTuY0NhJqFsEPGX6mAMLuBQjLWANHLKVVpNkArpTgGusVqUIN3Rv4XeCjMBei9YgSVOBEYkr6LTLnoZW7I/7+8ojQV3wcyd+kL349mniU3Xk+ioV+aXHPsuHg4gArHSMij4gcChOLyrqSfnQ1ocOOGEd0ZQFIXh4+j8WHflpy1t/w5xPpnJlc4OCCq0JPBC+KL4BoC4erAFoBH2RETFyIhC0opofOtk+dBoCSWaxCrpH5HrSA76gHwInGfJEBAGJm2gKpaYd6f/RziHdpIurLkQqSVyRTUSukjL3OhwNeUCwYRAQ5oynI4K3cHea5ZKstNuy0mhQ87Ino0jOPun1e7K+sUMBq6LKr1aVuK6dsrIM9bVKTt3pdRVjnCJQ1JvGM3dq2td7OoXScAVhma0okxWYcoskwQQCrqfmWz+/VK8ptshzDmEPBtkwclYNCOGDhsNntBuZkRHg69rnwLTB2rl2/MojQZPyZ1/5bvb6mTPEmYBBATT9wmOPS72mwGSCYhd2b9KWu9AybJBj2JXiTNbkxk4RcCxDJ3P/UYVEyYqa9PaeeQjZdVISBAffyYDHMwfAlRCRYnTsGJEWQGKNIMFZo586TegXQeuwKAfF0F7fbM2WNB3txT/qlPuCq+yZ6fNhOtgzXg2Cq78HDogMQ7PdlpQhMuqXd+geTLKMQcE4m9IR93QA7n08HDOzxPLLZCIHO21plH2ur06OYl9n4GqDCav7yESJy9LqdAh/wBzSzcFa2Ai1ejmSnd6QFiOuVmTk7JVqVZpVFDHVUe2q/hgtlPafxr+X6k1SsRSv1OCFmo7kY80tQwBxWPCq1ZTGzx7iZrqoAaeJjOEjM2umYDQtHnP/GTMm46myxv31S+GYhm+9+r3s9NmfynisPLrBeCzPPPKYNOo1DcU5RV2HF0J4QOoEdAAKuOI9uPmKwQxwQDXKw+0AkHX/zNUzI628Z4wGKSB/XtvdtewGClo0K8JTZdkFvA/FLdrXBdE5kPlYkvFU1paXpIUxV2OlIyHcn1qQ41oQgl1AO96pqjC3ukCFhkTRNhZyPBrDjnH0BGcA1+rS6/fl2vYW+XRs780mTnpQICTwJbBONEXliBo+nWC+cknWwKGE425Dp3WuHvKmwmFA21tKglg9eIA/gx8JDQoBcup+VIEvF0stLsnWblfvwaJZrBubl6dTabY61NRwAbCWMKkUMKZE6zJCGxADxKGt6EeCrjUesh8ha+xKmjlRE5oo7Y4nUvcWjhYyMYiCNT8eUOCyRGrVOrVkDnGJyFfmBRAwTKXSoIbY7ffk6YdVA/Kmgv52wACpVstQ7VbZz5JHNV0KRGv0i1Otc4Q1hYeFIazCgmjbeMvvYWGQz1SAWbWj07whBKy8h/Azo6C8Om/Fpp2vFIZAE6NOHfUQWgyEDYMzTADYMiZ5wJLzG53bhhObaPSPQzGcalV/FUzilJ1dL69fZb1EE0U6ljHAo0O4AUF4xsMDOGYFUJyNzEK1KrQblhqjlrcOXphMD4Fmh/sokpW1Nb3/dMrvw4dGUx3/xT9spgCLJTIca3dTCC3a/nIfuM7I19YkTXW0BnYoF8Aolna9QTcHI3qhreDaEL5hjlf/PjVKGIXUuADMhPH9eC8mPGF/oAknWjEY9IXB4CN00R2iIWkAVn8tDEK+deKF7IfvnKGkI7rtDwcYpUT2CqJF7TNn/g+0l1HzgY8RrKZroN3s6d/A37Mqf/gg7BuIcQ6EMbx9g/oTgHJAUBhNp9IDpOGCCZOEtr8M3RWqgSBS0GwIi4Pc9K/QdQB0cWPjQjhbaG+LKrJqhccSUSe+R5sTqaqYW0kAACAASURBVF/LjTKCAsoR4IfBt1KSZiLlihbS9IZjAuSglXVqZakhIkRmgNSuksSQ97icU5MwXgEnEILYQLQKX1Qlj+uAftkorB8MepyM2RsNpd5EXUZFhhDoqKyaFD2kaw1ajHEKVrEeYhz46QSYIXw6dWEg/LBQDrmAO4g6DnytFlJp4ATfHsIGkircFlxT/X3tAVMCZmgQGi0YlYG6NjCuZNNk0IQ6FR6xDQgX6jYhyrUcO62C8hP7KBngmutB+dXHgx7Rz74ONswZSbNIWshBliO5/7a7WG8AbeQagz6c9QskzmcRD0dJUUtais60lU/YhP/I4MGgGz+h7n8hKwAV3UUVvVVmUWOZVqXwO/OGgcfsoD7ibZ5pQMI8jskI4dOmqeZVSxHZ3tAmoCYhwobmRO0EFgiRIej1O4BUEJXDb5smWndRrUlmGQYIbatelka9YUTNMhccDLoutS3SbYkAbcOYVgRjVXLw1CckKQGHZZrKNnLKvR1pNDG+qyE1uBCoa+6PeE2PUOs1tGLDDBdoeWUl071JMzaihMlDHhgmGpofeXqsbY2WyQlE6lowIIP2KqmPDMzXkweM7I1sir8D6QDH0etUtN+gX1C/m4EFsEBL6bHjGRSODXdEJADQu4spqxbf4R6+9mgQBT/7xsvZidOnZDDGYMKEZY5P3P0AC5Sw8cSQLILk6UKS3FJxHtW4kEI1w/HEvylAScoO+CEpE5sKIQmzFtiY9Z1tnkRGzabp8lwywE0DS5lFsaCB3+OsEx9tKpHs9LuSxuZ0cwAPFhKNRRPp1BqaX81Al0rkg8uXWNmFxpiNelPNPcuTFECGPkCukxy8clniRH0smpsEs1GGXCcoBpgzLPhqo65pRbgweN8UTSgTIgpoU3F1/RqF/PDhQyw2R8zmKIG2kIMAYsrAiBAP5ysn6uhwPAPdEADBbHxmEItitPS1SpjKhDpvpbv5aIY8ncpsTKQIB3FYBHkxBRD+IsS1Wa3zUPoe5KiHBRnVinbxGmuypqBbWWN0fBdmmACdQK4alhAuFORppibk2ddezF45dUp2RjCdmSw3GvLZu+9nwbfWjEKKrVcM/QuYVSARuvkObeQa0JjRjFy17xgFkYXOJLkqbKHFK8pYBRi9sbND08O6ApiqsE0EDoLxCj0DQyJBEKg4BR7fwHpdsFdwf1ZwDRcZ/0Z+G+az3+9JGdqtEpNUiQ1Zrrf4O9wn8DxoOmgf+DeAdeBicL4x4BKYJasnBuv7YL1CUJhgblKSUgXpSBVeBCTIVGz3e9LrD6XRaUutgYyPPUNZR2AwwoRFYT9D+H3ANyLWb0DjOXsGlglyhqwLlhJAN9YTkSu1JV0bTZ9CAE1GVFJgURJlPyMKxgv7GJfKeXcwNkJCFExCrQZ9OFjUkqZgIIBYqzFMsP2MfrExn0Go4GTQCL6xulOUl1IkXw9HdT33+kvZSyffkh2aj5QI+FP3PkCwkrw4w8uw+J5KQ4Iel3RAOMTY4K/UozIjLE/4MySn/4fmNt4BShtU0jeIIrnW2yVTA0gXtIaXAnjnADI1zDS7M+7+Dn0Xo45Dk9Ah1nCMbgQ2FX4fQFMyWDLtH7PU7lCTITsBoBuHDuYDWhovuA2EmViLbM0k2e0VxUq6meCPrMFaBIxrVKjRl8xSjrTtoZ9Nf0invd5qSaVZY5aCzj0bVKZkAiEDAdQDtc6cNBpg4EyDsSYDyACml6KzflkStGULsiDur/PAwn9jw8sCh2OeGhq9Dj6gRqdk5RBC0YOPPUB9D2hUqkGLOTBYP1gGpOrgOqmhQ6oPBtdY51AY5ZitOzjtgHxCE+Q4kq89FqTiYIJfevNN2Rnr5oDS8/l7H5BWs8Eb8hPlGA5bcMURHWnS3I2pAtXKG81K9D/AEHbSKKuoWKysf4hHWa8XxQNFNna3Fb/j6AaFcbA4Tl8CQRInzdtheFiP+/IN0JOsQxDd8eappUlHJ37w6hDgpGyCDgHE3wkxoeFODWWGqhUYsfNe0bhHgxdGvBjNUcLh1KHc9QisX+RAzZ/yIiM02ux1yajG9tYbLSk3lDmCAwd/0bU4tEYdwVI2lSkGf0O600TgYerh1bUlfRCbSSQBawhssOha6+vAfTD2EsB6zvVjFaNqK/wdjOdhopR8mH0U9kOTYt0hgA12s1IWN2s/jE7GSLlckUZVNRsEDK5M8dJ4gNdNQHSt6RoSKFfsdUYDPvujV7KX3nxLuhapxEkmX3n0cWl3mqpF7EUNY3ggBIwhOh7IKrigPXCTEFDkgtkJyaB5mmnTpmpKzW+g86BZjK3eLhcNnwcfLWwThs/DccbloLHc75spDzVBdL9rVgC1uAYmEi+YaPIcDQx3ihLxS4ML6PsSB4MmCxJQnNWrLgncjEY5liWYJ9My+BB8vMsbV7l5N918C3O4NIWpai38A816XAPiedBpAL4dcFUERzUQRIHDMvBQtwca0NxBSUF/ikoyAtBsHr4rAZpJ9Z1kAjKrCaCaW1WrONColKOgoD933tIYqVYFo6fYcyvHVOsNds1YywNgBTPNNEG76fzoMmXAYwLcA7Fi07AOxXwtNMHffO3l7JW33pYunXksaEm+8NDDsgwNCM2B8+DdL01wcFqUnmWFhgZiwqjCVEIA+wnyg+onavSl1fSk+Whyy/xHC1ow5t5yk1DZ4FDife4EN9B0B0Bv2LrNDgA2EtrNXQHPKmgkrB2esLFsVE6XFKxdTHfXyN17H0Ozu3n3iB9iCOawakXQ5DVTo4ssUgWZALPwJiK9/i5bYfAgVmpy7OabpNXqECIhrjadcn1g0uHsu/MO4AftMaD5EutK5RueB2u0KJpNKpUAK03IRhkR1tE5LVhkd1/Y0hOaloGE0Y+Yv0aUbj6gNVyCa4BsCoWHc2I0si+Bi+j1vAb/8KZLJalh3ehFYT3gaoyInCCvr4ulDTCRtIC15IGFFhWRX5kxwSdezl5466R0eTOZdOpl+cWHHpU2MyHqADP09/ka5g8gqMCDqyIsNg4nHMTGPsgELFrG7zQVRNzNzYAJoKYYM7Z9AMeM0S4JCeh1UgDZwCgJudh7+D5z0v3e0IgIJoGZEnwn3sMOo6q9ecq5+V48bvUtVq8AIgUOnZtgcvdKkfSGo3zyEOAHBAuAZ5CawqFKRiO5eu2aXLx4nr4znvuGG25gn7zGyqpGyUZ+RB5bg4Ni4jnKxTXFqH6b11wzYHNrYawkWhO2QcukWoo1FwugmdNJIz1kgFFgqj1FYMC+ujSMa+gmgWjq0S0FF760Xb8OSwQBZApyLOVqNe82hkACrgcAcSyX4oSUTK0dAesaZFdo2lqNGlBdZk3rfuWxAIb505dfyL7/9knp04SAbFqSL376YWkZJd2jHs26Q45Ua1AAOeMXUayn1PQUtmt1mmDvHYwbhLYEDodoD9Eo2B1KzjTwlIRIFVYcBFbcW90BfBOYVi6gwzDWnwRC6p0IHFSltjEhBAQCwaf/aEEMtaH5JJps1yw+zF5Ygoj7IyM5gXlBO4y61OOI9RLQjBXMNAEG2O1Kr7tLXA/v29rclAOHDrOF2YHDxw1fQ5RaI2jt9XlqOjNqEq9x4eOZSdVUmPrMfjg1h62ROHiZ/dFQLQqifmhDCCpyubgM3stDrL4XXReYwyyROsylpVm1GKyIeMAAh4AyPLIcOJAQWCAnd6COB0oFwRS7MZilgwwhSCEG63KCQ0+FoPDsFx942HhHIvJHL30/exkmeApnNZPVdls+f899HBGFSGxssIoXC+GLoQEIQcD+o2DF0lrE2sFFQyMc9mG22lnLYsC3q8JscEaHj35wMwvnNmZhjUFZSlq1dYF2QkoM7BBqZJgJq2HwhjjqfCsVPW8kCb/VtA20OVpxgJszHk0IUk/Q5BuRGvw5Qk86SDFNRyTHrnaWpQwi6e4uW6Ehs3L98eul2WyqP5lMGWxMR2DA9LU0E3zBUlku7vbk8MFjtBTeUIiTBizidPMKn5QsaTuMbprx8Lh3rpb37zMMFZ+FeUP/Fmh+WAj8l21J2BtHAwua1kTdDKwnNBCamyPThWZF3u3L4TRcF8/IZkMBwM80q+W9ASm1KphnrI3OvVWyMrMVRcA6QJDxGWfVu3/4pU8/VAjgH3/vL7I33nmXOUjADrDhv/DII2Sa4ISjtxsk3DMaMFFkZ5DbBy2oTGr+D0QEZB0MRedeWh5SU1CJlHEaIbiIvODoWmbD28B5EZQzNJRdqzQwHXCopgukVQgNtZ2pf1wLDw3BVxzRQGtoQZzgTGle6GEMkBeOeBZDI4CHiIg2FvSz43isKOLIsK0r69Jqt+XWW29llgH37SZai5LGTF+ic9V4MjQauzYLurDbZ+fSaUnTcoBvoMkJxAcDuOFW4Du9SbpfHweqChyNrGSFQhSWUpgD5F8wVuBPVpgTtWlU6v7p1HVMYIJgGJTEfUrBbkHhObBG7QejqTKF3WqQBfqFWuOsQY3WjqBwCgQLHF5YJp3QHsA87B2NfpJwuZQVg2DFAxjIyJcffKQQwG++/IPsjR+/w54hUNfQbk/dfz+5asCjYF7dDNMMWvKfZoS+lU4bYgCgs0W5se4fEsW3KUBAJpFJSHBnTNmon6Y+m9abUJgpbPo7pucsRUfc0X1Acui0dRhZKIaysyyRIDQiX3X8mQYEmwYF4wIHHiWWU6bKUN2FBjqdep2jEODMD/sDOuPIfnAsldsOxc1zh3pra4skAuRxQQRIM+3eyhEMaUmuDIbSbq8wv8qaFpgnMFWgwd1ZN1gIB4xrFsBKOECgyBEc8SjbO7paLx5Q1Jhh0IiLawkNxL1jtsbqrY0QQl8s1fkjSPcpoJ6RRIyfUcGUkMJEZ1WYXM1OKTqggSPWtVIqU3j5Hcxfa8AJv5BkDCYflHIGn9ubXEGWvvzQjAC+kL16+pQQNDGV+cx9D5ARS61tJEdt0QGWq3ZLYhQH6YbJZA4StG9Eg+O8cSE/YzlK3CWuj1QdTAp+x0yLCRuux1SctUbz8VkeqcIEKw1LTxUW0gMahRLs+hbhqr+H6Hik9SOxLhhbqkFIQZeKy3J8bZWsZAYJVp/BqN9adxA+Qb0FMhXVqjUCF+nu7kp3t8uusgeOHKRmHwz7FD4NZCK5MoSpa5Lki42EUIOcgIeg22D9AYm95WxmjTIVssi0VJJwiFGaaKbRjH2ixeWTkR5Wm+VBTLGBmhXVhgoOq6+pHrpicnBfaDmwh8h1m+aC8JB2x2BGtaqXWep7tKAKBAuFknSYIQXXkg0atMLCaeZsbPl6/XkiX33o0UADnnghe+30GRkimslS9op+8q57ZLXVtIIkd06xKeWcGED/xcJ8daBxcxoWkbeLtBKyEgaPOFuXfpNVW5G5TLgFlf1oEaZMEywiKfd2AKABEcC40FvIldcsI9Agdsj6LV14CB8XwaAcwF/AAb09GQQTQnHT4cOygp7ROBBWE6KRuz43hdFMG3iGl69clBtvvFFxr1LEAiN003rv3ffk/gfukwngJLYYEbkyHBOaILRRqXG9WghqYNpsNgg75sOPArkATR3DGcdgGAH/RDpuNNIBgSBkYLNBjACYPNaidBwyd1HIgTQKvKdLcXjwXBB0alv402DRoMGk+XcMIDCjjq6TPrv32Xa81hnuNUsRcrRrqchyeIcEsqAgCzj4tEiaScI1f+2xJwoB/NOXv5+9evq0JAgcmAeN5Av3f1pWmw1GTMUYKYTQWuCtvD4tn4TmycfS83RkGkgEw6tpRq0FBIWDOVDNf/JGyxHZxPDT2BLJNAMeFhoV99SsoNewIo8OuPJ7jarFdJkNYwgHWFOKbDoSNQJOLlJ1hBxKcvTAmqxENrYAQhx0ccJ9X7lyhYfiIDqoEvtLBaYXa4CBLOgfg8/0egC5lbGC6UXwB3ezGouXIIDwgxC4IDJEuZiSphUGSaJEyigis8JvrpE9KwIhZihYpqApRrbyjTV33WP7jIzzOJx1gz1ZXtL2HSDUwo/zFJ2Oc43Yjg7opkavfuCUQKFkE6Nnsf3GKK/s88CpVokVzcCz0E9EtZ3SOBhEQUuW0TdQaXCMyI2y9ZshHesPX/puduL0aZpgmDds7i/cex+b17ij7DdPRgk1k8IwOI0KEWh+l+Asc4mxJCqLGjk5z89AYe0hUnSkx3FFzSg7bMJ3MEICHoQ+Hwmd9YKMGow38FlnPK32Xbg2hIw+pPdGgT/IRo4IXKyGYTqVtaWOrFAraXCFxQassry8JO12h//e3txkBykIELIiG+vrNCU9gufKdsEES+JhCDjomoxlN6toEp+gbpndpErwq1hhpo2YmPMuw51QUwaBcVgIz0Pq/EQnLLEykEC0QjUo1sL9kRJmPqYKNb5DW3CwzsSyE7S4cIOIj0IrKctZA0pmn7nWFECOfCgasGsyAhitWgYQbAmws0hL25agdQcCUxIS2GVf99n7SLtp/o2wOdEfvvSd7MW335ZpqvRqSO3T96kAahBdEFIV2IS50Bv2zqEetXGhEdGhtsTGcJGxQuKqFt7gfORgsvVvhkbs9vtqqoANGuZE4NIYOSx0shYbIQ3MMxdkkLi/SgaxpgJ5ABgVo4OVLgiiZU2WJ6wOOwRtj/FgzTo1DUwtXk5FS1GLgpxvpyPr1zZl0N+lL7i1s80ADDWz1Xqb0TBOurazRb+LGkeu4jlIk7dhLyC2ak7WSiHJ0dNaaDBnXIMAwIAGVMZ3ZtYgljJnxsHZj1giySo72lwtIGJKkzitJgAw8NG7i2kBo7cb1mwOAjIID90ORM9AN2A1Spg1pxkS8BLxSEQaKqiqq0gffilAzEzZm05aYPReA8EXOXgEiYr9spa4FM3yAf/41e9mL5x8i6VzeCN8hC8++ICsdpZyuIFoORganPcL9F+pORCc0FdSc4g0T40Oat6AyNpr4JQ7GSH/HPwR9HDv90nHgrlFLhSnXin++h0ugErzKsZuub/GJt72O9KEGM0psM3Ax37PjQeh03K+eJYjjbr0drd0MLTlv2FacW36TmkmR48eJbPl7R+fEbQxg0ChMxQ6DwCg7kkk17ausWk4YI9DBw7KdccOExGAALIw3OplsG7TERp+6/AdzAiGhtfCHq3oY4yGg4KAheushUsUToAIBqVAeKDhdG+U6sZoGxkhZn1Qp2fBIOAUrqfS1CYcKKMaE+vLtWZtNyhqALa1EA0/Z0FWA0HPmGuyWquxjxBwYHwxDh0OFA4L05hkgiP1h7YccHEg6FAKMsuG+f0X/jJ77SfvkqU7Gut0m6fvVwGEuXHzqVQdfbg65o2BjGhpK1XtwLbU/NTKVbb3d7Ps14BDDUFhFOzcMvgfjJ7R2xh5ypJUUIdBfKoQQJgb+IN0wK1NGL/P+lVDy4WALe5NgVHUJWgBNXwRRO18DvN7BqOpNFE8I4kMujvcYJha7ZU4kn63J8cOHWXg8c6778rm7pZIuSG7o6mc21ynWWqj0Y+kNEmVSpU1IAc6K3LswLKCwj6NngarRJB+vNuXztKSmuUSCpkUThqxC4N1y/deyyZwTk2jFUxTaTdb7M7A91urDKwrhR0+XEkHJDImz3mCcJ9KLAlAWSbNPUBtn7DOBuMxDxYp+3B/Wi31dV1AMVWr1jDCiYL4NK82ExqChucGVQ17gnIPKCN0FMO9ffWRIAr+wxe/n7185hQTxlSvEskz939aljuYUq4+X+4DWj4YGoo0p7wxYVFMjfrSRlSVIYVTBQ0mWAtltO8emmorl7doxQYyQQO1ryQIWJ0Bvs/MKpxjCB9LE72+AdTyshYDOdVH+1gq9oQyGZg09psxU4CRAbwmUkW1Gus9QKuogQ3U35VevytNFCMB5MUEzqVVefDu2+W9Cxfl1Xe1HRuasg/GE4mbNSlnaD/RJncOz8buYXEmbfRybjZtaLQC0SCQkuIF08m+etaCA7/DZEwfrI3m3/SvUo7lQlrS1xIKgKFYkspyq816Ek+zcVSXjX6FQwVjTqqUj4WlSwPCSMx5c076hTsCq0FNjTa9gE6QVTEMj5QwyydTFlCIX0NtuKYK8R3utyr/QzmeyJqhPAI+fchg+uWwLhgC+OKpt2RMAVS2xi/c+4B02iaAPrnRc6beoNBOlDJJjP9FYmIsjbgqI/LXlLwIIYBTSqAZGsCYuI4x4QRjwZHIV6EsWLbOKWRKChpM7Qz9FlLeUHdq5pSgM0yBkSTRHoQwhJXpQssPAUbbBHeYlClKKMn8nTCSBAjdm46kP0mkGcfy1N33SK1elpdP/1jWR8DetCwR8zPANKmlJVnCGFXw+ayCDxuGtB5IGdTQdM9AOq3yO+gDWuUeu00gO8K0JSAqzZtr7UuibU4AQhsapgXgysaGf4hehbBvhIUQ9ZrlwN0MWISlrHZHAOCjtms1Bk5+aBVamTKgQQdYPh8CF7TpRZBDhrWhHpYg6KBDgzVNK7JZ2tMV9417Yd4fVLacj6gPMVMT8gcvfC974e2TMrR5tp1GQ75w34PSbKBMU+noRPGNEUMIxiEWa6btGpKoCMiO1YY5/IVqhsZjiA/TFkSoDDSs7A8OMjUlzaP6HpoCslpjww/JwLVZagh2PCWE63CGLhvyZGT84kJacijSH44ZHAG8Ra6T/f/QZYFtdeG7luXcxhXpDgeSTEZy/3U3yn033Cxv/BTCN5ZhMmLvZMAfGKINHXOktUSS6kZf3QMEWGz4XsEIXAwGLNO8Mvthjd4hgBAKkigYFEQSQ/slIhNBhZsxujFpvFIl4wV9ezwwgtDigeA3dgc69BDuCjS2N0NCOg0CSPDZUAiWHqBLKvxFRuNKNFWf2gIi1g0DJ5ySDYOaFxwGkjJsOCSwzU6jLuh9qDT9OVIw1jVGFwtFJvKaFFNiMxrwj175Xvbi26ekO4F/B2e/Kk/dc7806xq9+bgrPd6YfF1VCMbqMRBpgUbEoILmL5Mmuu0zpvaWbVafgMp6mBqWaWruEZmJ7uaWfPDeWXnk8c/QSSYhykyv8/JI1We7OFMF5rsQdoAoYE4FOrxnJVLgacLY7xjOvEV0yZTdFWD88Rzwd5HlYAVfAk5eRy5dvSjXH1iV65ZW5cByRzbWr8hF+j/aHzGCX1QqS7McUxuCpHDowBE67qg9vri5Ln3mnrVHzsTabpBqZTCRoLcLazngY+m6EpsjY0UxP/44SZmbHo4RldtasjhL057Llar0bMSXZyvo+LCqDa4AGC9CLeYZDFwzsgOMDA0pbF7uAD8SU4+gERETGEMa7hGCGq8Fh+VAHYyWYVrKj5qWvRGMOIHKPG3hQpaOFepj22Zac/zJS98lDNObKGsEC/n5+x/kCFSINgXMJ6N7cTlQd1tMakjvEW1+HgIGjO/0hjXqH4B2VJIKy7m0ZJC1ClbxT6YtZqABjzSaPjfCpjNxg00ANQhR3lwOw1jOEFoW2QFigMC2kLYa67hQ5oihpYwYyuo2PBPuZ5qQ4QETvlKrEYba6e3KoNtn2wvAChhpu93tss4Vgcb3X/ietKtLcvDoUfIZ7/jUp6TRavCAAdeE/4OgwnNJzDRxqKJS2whjkb6D1FbEIqApQGzLHsFlQa9ndK9Xc2cBiqUdV+KKDEuodVHoBuqU3MA0Zc1GhAGBaFliWSZ9X4kChrtiio+9Owp2O04sitbhISDiZfLTGEKuSeHLA59UkoQmBvw6BeANcgegM2FHLY/gsadfCYOQb73yPbZnG6OJDc2KyONIxS1h+nWB1uOhtD+0VrdBHePLVKNYgQ40ELRopDWlUJ9Ezh0jqlakghuylFI+jjSZsm8eNrkVV/OTxRsw4WVS3k6kHwintCNDw4JpVu1pDxXvEE/g1gihEEDAAjDBbI7Oghm081MWz2qtKSmmBw3GcuTYUfnwg4/kzPmPZNjbkfvuvlOOHzks/f6ALWcvf/ihPPvsX0rn/gdkut2V66s1qckRueHWljzwyN0U+kE6kZ2JzhhmGg1EjViLq7BoMKUsc4BrQpMJkNyamVstBqhtAFAnY2X+UDOK0L1AE8sx4DPm0ZWfCUvAnHMFVW7onFC0biNhAx22EHmzmF8H7dBPpUnWzNOyDbhhvbH11oYJ1qJ0Ba9B1yPOyBy6rj3xSgqkwkioLQbg7nVDLoS/9HBARvjWiZezV8+cksEIzFqRRqMpj952p3TaqG1Vmk7eVsNytyj/czNBJ58to5SyDtBTzYn1mvN2Y9ZhwetE8s9bpAznX6pI1psAGnkBGgtXR6E3mzCaP6P/VWxJW3eoH8OGSvALyW/Ee9C4m42u86J2CDKEmOAvrh6VZKXVkQa6J2xvy8GjR2T96kBO//iMvHOwLp8u12Xj3AUZXL0oT33xGXn//Dl59yfvSTmqyzuVqhzJRF754+/J3/rKfyHfefPfyRNPPCC9SVcef/QRiZp12U0BeagfhYrBXHsDfppqSzf4gCkEwCaqa/oSkaS2XIMw0CViAbkm9Q+1mrIzBhkkkTJoV7FQ6BtljFwF7zIh0cBnvRAoRooMGSfgolb1hr2DiQX8heu36jWmCqkBxyqgSlQRvgd7Do0NbFVdBR/IiB1QIB6aVOvklLTLuml7hi8/FBBSnzvxSvbqqbdlRFuutKHHbrtT2q26Ro9BdoHJbM4f83GcGs3B1KkA6pBlUnOM5cusBf9YTaklvtVnVB8TGZILH52TozderyNVaWqUEc2+dkmqBEniS9qXxgMjRmnmjxIDw9wyJNnZSUobSrBSzuhIuE8642yyEwv7z6cizSyW21aX5PzGFTl05Ij87//zt2VptScftUvSf/Nd+Zt//7+R/+NPviGld0/Lb/3Wfyzf/tbz8ufP/4X81//mX8s3/vn/In/7i78oZ15/V6YykBsff0J+/9t/IL/5uc/IHbfcKl2MyCJGWGEwwY0mP7IoVYiwifD3hsO8EhA0LnSrQA9q+ngGlYzQhztKZaN5WP7xhXXsrHyqFckXGy25Je3rSvRNPwAAIABJREFUuFR0PkCWBM2kIPRW1E5iLDq2EvXw6ZxF7U0ZwVM5liGaMgFRQAcJpN3QbcJcMUT58G+dCYPOCPoCXGMBK7BVtiTToiSO4bC64C8/GBBSnzvxcvbDd34iO1NAqWBLlOWJO+5mw0W05nLhyoXM8sA8D4qXEGJxHMiHq6DhtpNLaRqtj7TXOajmsmwFkv7X1qWx1CGTxmEdmi7rGw1CADvNW37SNSGvwwnkJlRgXxhgzRJGaBhCF0WtMVkZyFvSbOgpm+725e0f/ED+zn/4W3J6/Yr8xZsn5c7+jtx6150SN6ry1qmz8t3LF+WBKJJ77rpFyrW6nD7zrqQHD8j6h+tS7vXk8489KT9484TU77tTXvz+X8rX77hdHn/8cUnKsWBQOQ5WaYo0VVWJtKApkTGCnoeRJGgRYjM1yK0T1OjUiTkSM7S2v30py+8Ny3JihJqLlvTRABymftSV/6ATyV9vT6QhFZmSv6lUeLViSjMD4wWalmwmRMF4n0fjGIrDPjfpDBE2tDw0wWV0hPUxFypcCGYcvcB30g1gV1Ro7mJs7YwJ/vZrr2SvnDklu2MkxNCIuyJP3H6XtMEHJHtEnV+HYXQenHaOV5+kyBXT8WfutaS5YOPueSOg3KUz1U2tCcQe83s3N+jkoxaBAmGQC6GVGGWKKoAQNMWaEIAUyXIN9zMyV6BxEWFq9ZsKpqYTC8iHcBJSfkiJYewA2qBd2ZB7br9Dnn/npFxoNeTz/UjObF6VD374I7n/6APSWL1bJtFZef315+WRJx6X3/+DP5MH7rxLLm3uypef/IKcerEr9z1zQF7cuizb167K9Mzb8vDDD8od998ng6qae0AnyMKwZZuBtmTWgPkDMuxAtZ12GUjZIRaHh9toHb/eGFXlua2B9F99XprIUR85IB/tDmR04HrZ7azJf3/TAbmtjKyK4oXO8PE+0XCRdNq7EnapPKA1jc2kxVmKRmirPOUP5tkrsMfpKqkJ1joeWCVkRbSVG67H/jLGWvcpWHj/V2caVL72UvbK6VOMgtn9qBTLk3ffLe1mk5unrGRrbGMzQ0i3Zu5RfSuoc1KkiMKADRPJiOi7YXlMwpugmqpWzBBGP2JXUcyow5bAd8FjORALQazEFfazw8OwwxUeKoEZ0kQ4O9Jbgt8LiUBd4lBpOOWGW6qmVCItfB6YeHTB0g7xJTnUWpLlSoUMl/XBWM5/cE7+YrIt94zGMj49lmfu+Jq89MHvygeXPpLrbrlHfvfffkP+/u/8tpx97325eu59kdH1cu9nbpKzMpThpY/k/FtvswXHX/u7/5GUlpsUdJBIWU02MvwN61QusRcL1gHwBwQCrgXAXFYDshhLgxMIwe9eGkn8oxfk640NWa61ZWVlSU6eeUe+deo9ufTU35Cbjt0kf/dTK9KfaA9oBikoMyAzHDBLLGN0+DdGjhpPfcHCgBMK3w8ApxM/wppjuFhapajvx/+Q9oSpJixmbJhmuUqf1NncytRJ5ethWeafnXgpe+HtN2U4tVrdUkmevvc+kh2VqqOhOrhvcN4ZBTOjYTdtHbOoIXEa4KBGZRmzvYS+PL1GwNQElifHfo/RVz9+65Tc/9CDLNBme7TJmN0LmMqzhtzQqqyHZQ8VMNH0tOHhSTRFpG6MXUZoTvmyTgEEfhlFKjiN1rfIBXPIdRzJWrUpR1bW5K0fnpDXv/tXct3NN8nLP/1QnrnzVnnq6V+W3/tf/5UcvfFG+T+f/Us5v9GT/+w//3ty201r0l46Imc/fF/eOvFjWWpW5E/+8Bvyn/69vy3f+JPn5b/6B78jG8MeBwp6vQnJBalWEiqTXEg8hcZiW1wTGgYnRovCoXBy6T99b13+zuaL8tANh5G4ZgFUdbgjr71xUv7sw0heeOAp+UcP3kQ/WE25Bh5Mj1VqHLMxwHhZzPlwTNenXEJzoQP/SLNOHizCf8VL76HEklAU6JOCRh4yyCcIPrwWPJJmGZO30KrOInWzRDPNib554uXsxTNvy+4QxStIxVXlmfvuZx7Tpwbhi8keKWtBDd7Dfne0oZqpgN+m3EDUnGpbB6fza38ZzYcqf8+IUgxCSkx0n37rbbn34U9raSYjtLEBqBFn5MK0IyXVH2rQgYsbJ0GLzlmToZgUmwGZMOYmxvpN0+yk2sySJhgdraghUwrfclyXONHO881WXb790ksyuHJJpmldrj92QBrYwINHZDjpSSsV+cnJE7KdVOW3f/s/kddOnpQPPrwgtSyVfn8qjz9yB5tNlus1JRuUlNWNNiRddCOz7lVw/NmNHsFTMPwPDY5Qm0jAl5V6Kf3tf/jSj+S/LH8kd7WWpb2yLNVmWyajXdm4fEH+x2dPyMaXfkt+576jbAzpZYWMZFFwVG/Icr0uu5OhZGSyKGeTRVHWB4eN0Mc41EXNDhVHUCAGM03/Dim9/5ut9wCT8zzrvX/TZ97pM7uzvWh3tdKqy3JvsRMndkxIdwKBECAJJHAgBziEj5oAOfBxcgGB0DlASEiI48SJsZ3i3mRZsorVtdKuVqvtZXqv77nu+52x9J3r28u+JMuSdnfmeZ/nfu77///95QQRj4nWr9asWDB/fqeA0GuWAqrNAJLP9c7rCalPHnnNPHhOGtHiGZVt1MXdU7sIiyRfkWCWI1/jFMTVZrNuUZ12iioEr5sLy+4o5E6J+pS9RsWP7cUqKgupBzt8F8s9b9cvfPbiBSZ27GxHcMmL3tTdQH0a7VGcDt3bdZ9q7to7hdxq9YbcnjdbTjBr5tsxMUlzWHZPSxzhJCB8aRs6ypIjXn7e4w0RMnyKqJX/tqY+TtY3c3iMIOGQH7e9pTdxS3Fiyc5l0xXwkSUorShjRsnw2mSuWuQpPe6s3TdbyFOUtos8tO3dRJaBXDYkJkPV0O3MFWGwSKklTENFgrgc/OjwMQ4kLzEzO889tx6gv6ebdEn+XIE/evUqtpvewS+OBSlqj1bEpw21BqhCxeUmZhiaktSUh6BdYmlLS0aGLjcBYdjUm21Fk1DBZCRnZZrIDipdC7fsehJVIVQ1ucS0F3LnMigLW8aIHYlc57iWzeXHbroOUi7GdFmAlTZoWgrRu6d2WG9E+xZsCfg74k7r2FDGScfq0rFKaqKi1BjiQLPqM/m9nU69av1EddzGuVrtHJsCuReuXGZs+1RbuWKNdzoLUGvMTvxoxxbZFkVYtkFrIiIfUufIJESb0XLEXMcV1PwyaUbXasQikbZR3eoxyhMe8hnUqzXN+ZASV5rJydV1pqb24AtHSaU2MVx2jh16lXqhSMXhY2LbjaykrtA73E/EMAg6fYR9bhF3UbeJgd1Cp0nNrBco2d2ldaSTHatvJvrCdCFHoSGXAqtxbJl8HBgifVdTj9SMLtXtnXvuO+wL+VhLFujtiSL+jNdOz+APevmhq4/49r28qzekIYbyYEg4jOygbnH+eb2a3yY7oKMdqGMFT8tD3MDhdhP0eWhWrXaYbIKWHVWa+ILfMNQgJWwYUXnLRUReJyt/2bqsasO5ZY1kHR6XDnvkfenU3jdOTl7zhHzv4Mvmq+fPIiAFOR4krUh2QL9Xdjmr4fl/F6BaA3aC69oVrPUkWee/vEn1VpstJeekyOzlKVEigp2S2XZhSeuhLn6KAovzc7oA1aDdVi1LHdhxp0nNJsNv9SHr6EcG620YjnUVs27rbWWI3qLbg3I5klUr2LEOCotFpgF6CRFpk1UTSo0mFwSZ1EgRLj27YibHeirLN771OLlild/81CeorK9y48RWzq4UWT0dZ3TIw6FjV/D0NBnwOeh2TPL9Y/+LI0unaco8WMW1Jjcf2M2ObdvZsX2Knt44hs+vqUrBoIfVTJaVfIl6yyox9GtvylhMZGFW1prsIvFAiJlnHubHd21T/l6qXISaUBqkXVPgyxkb9x64g4jNJFsSl15LVe6djcBn+ImrfKyKxykU/bZsTrWDVvab4XGKSlZn5E1BFUvtpuM/63Ys30/M71XTviJKdALWzoSx1A+W807Wj1xA2zfljjK+Nx65tgAfP/KK+cqZM+Tr1pVcts179u4jIAvQJk1d6xap66xNslLMWhs2qe6utjBAb8wtAfY0aUn7QwSjIr+SIL1aHcm+kMLfHw7jNILadpAdIJfLsHD1CmNbJy3CUrNpISc6DWZpxdgdFoq23RbS4Yba1doMaTFXt3NMdMFJe0Fz6aR2vBZNr/NU8cGKZFz6bm38rjJtxG7aPuKxCaHUzvLlJPm1GX70ygkWlpdpmnX+6nOfo7gygzc1wFPPOTmfeRR/OMIu4wHKdScbLPGRj9n5ytcf5cTMCuXyJkG3j/T6Ve5/54PccGACuyugu3yit4edU7uUTLFRKig4U2bIetx5vARlRFcTJbG9DQVvElw6Q7SUxKyhodKyuLdsGWZ5M8OZ2Bj+QJygX6RUVotJdj9pcWmXwmFXBJ8i8OS10d3LutFKmSIXDGkJaSKUdCOq1phPizFbm2dod7C1d4CAz6vqeEVzdAAEdUvd/qZGUT+ndBycVmC2y8W2ocS1BfjdQy+aB8+eodywzOCyAO/evYugV67UHXJUm3TadqRpKmIbWC3aPquVYkVzuWTgn8lgNqp6SzWFJ9juIbndXvJ5yQ1rEe9J0HK5KJo28uUyVy/PMr5tu9abckR2JPmdHpYcPfJr1wzO0rO002w3aS3LomWokSOic/vrOOnebLiKHF+4dk4nfr+h7n/5vqU5K5m5ypdu75wet8HF2VV6DViYX+Dh7z3N+toKD957L7ftHMdVWuPcopdvPfkIuWyWO/Z/hKuJLA/9xAcIXzzM6vwsL51ZZe7qHJVyXs3r/miUz//OrxMKBXWHcfo8eKTXJ0GAIvmS771asZxoPjfuttSqrjWlnYA/gHfpPJHUEqlkhp54P0trCwwM9VFy2Fnp3U2paSMaDlBVg1Nb2yeLqr0TxgIhS26vYYY1XRQd0LncAUQvKAtQjn65mFiDAWunlAdbauPxnj68LRcvHT1FoVDS5r8c34I8mZ+f111SGdter9aN0irq7U0QCQV59z3XB9W8+rJ55NJFWT6Wdsw0uWVqiojh02u1bDCynco332mGWopkS8otC0+BRQKmFGVtPktqdYV4OKxTCHniapUS8a5uWsIiaYo0u4TN1SIYjVH3BEgVi1ydm2N826TeiLVV0vYiqG1QbJnigRXOSTuSQdowPo9LzUQdKpQ8heodaXsnZPeTXVP+Lq1DtW4Uc701GhSTkZh6VAnsEEClS2n9KqAwhQggNzoX3YZMOy7w9cee4YVnXyIej/HzH3ovW3sMnnj2Jb7z3DESbj8f/vBPUtoxRF/QSXD6KAFfN48dvMBKaoWLs1d0Dutwernl1r185lMfw+51q5RfpC4WPL1Jo1ZWqb3fJ2pqO5VSXiVf2ooSbLDPy+r0WbpKa+SXN2g1pX1TYXhsmJTTx3xgUI1QEb+PSkVOHmuEpoofSZzy+oiFQrrzSw0qD7siUmQjaftWZAHK/FxpYu3er7bkpBPRNvRv7R+kmW3wK3/wJ1b3Q4BGHo829AVlIi7CYCigzsJwIEA4EMQfcKtd9J13XDcL/tGxw+bhSxcoSSNQcA8uNzdt24YIU/UGq+20Nita4zjlOGxTOrU2sGoys1amVSziMFtWnKiYdmplvAE/tUKRgNfQxeD2GwSMAMeOHWP75FZsviCZRpPpK3MMjA7rEST8kY5QUv2p+sKJsloKYSmerYWkEwVp97RZMCLIDAcMTSaS1abCzjavRrwTUsOo/k2YdjYbfsNLtdJuuRgGhpiTSpI8ZLm5gn5DpzISAC1K5hdfOMjpY2fw+T38/E9+mOT6On/5j1+jvFHkdz/7UVr5NMZAL6vTJ7n3gffxrUef4uCJkzzw9rfRn+hmbGxE+3oujwuP4cbpC1JzmDTlhttqqI+kXqnoFKqQzjK7tMCJE6c4c/oci0tXuf8db+P9P36/XtiyF4+xY2gUr9OgblZIFzKsePrJxboxnD6iXi85ERMUq7S8Tr2pa1KVw01fNKqnTkHgkzp5ku2urv6USq1CdySs7RX1k8hERGbvkuMsM2iBB/g8DMR7KG9U+NXPfUEtDTJe9PgC+Ayfekiky6ALLxgkHLR+DAR9BIN+3n7LnmtH8A+PHDYPT5+3AgfbTeMDE5MaHaBN0LYkS2svTeOxDOU6uGurZeSmWStkcUsrQqhI7UG/FKPRSFj5eXaZgbogm1yilsqoosM0glQcftyxXg6efYPJ7dt0d1S4uKany8VIuNUOfHbIFC2+i0N6ovIQtG/pb8rLW7JoOolJllNMJPiietHjW445WeBS84j8KuC3DPFtLqA8fJbXVUL46rrofR6DfDlvYUMcUvM0iHh9bF5Z4OLsDM++cpbU2hofef+9hEMG5fQ6+aaNXTfezDf/5ev87u/8D1aXFqAlIHTZ4Wpcmp+jq7sXf6SH6MAwNUdDyfqZhVU+8LM/jd8fwfDF2KwIPsSFWdzEVq/wyU/8FKNbR9VK2lg+T2UjSTwWxeW2EeuKU+o7wGrNpFayHsQiJvliRXnPUtMKfk6O/a5ARC+c2iXQY9lCDsuFomkTzaLYDWqU6pCvNEk3odR0Uqq19LjtigS5aziOq1Dhs3/0FzRbVV2AMh+XaDExdYWDIT1uZfEJCjkqaVYBH4GAwVtv3HFtAX7/8Gvm0ZlLbwpPpRG8b3wrAcNSw2jkQ/uGIzdEdaIJ+bRtUtB+lWmSWVki5jO0byhPiRwhstsI+VPDWqQfVs6oorhelpfGJC+GoJ4tFFpeXrt0joGRUdLpJMVCQS0BsrtKMvdof4xGI8zi5iZ+v6ioweYMaxKQ7JRWlKv07UtEtIVgmc/16G1T59VxJvVVmyYVCUcRX0NHzyi7vNwWpTcrxbsO7V0O3E4P+VJe6yRJBIpJA7uU4+LhVzl0cZbcZp07p+4iEKqBAYMjg7T0AmfHVWsxe/EcQ329lAtZwmGD/GZaT5ZoLMZqNkv/5A5cwSAhw8PJ147yx//4Vfpuugff5H5mNtP4fW6qa6vUrpzn1991G3vGh6gkV/HUkwSdBl7DpbVwpVwjvOs+qqaH1fU1IlE/uYaNhUxWOxDlakU7HNIWigXEVFXGbFrwcEu8a2E7pP8k8Mlsrclsus5CBZJVuazIVKVOJl/S13CqP87ORBeP/+9/pZpb113PY/jxtXe/aDjy5u4XDQU1tjUQkN3R4J4btl9bgE8cOmQeuzLbTjKyEG17RrfoTiKNaJVZq5KlreztBBy32SPyROWTKSob68QMH0bAUPRXQxqUTg+hoA9fs46vVdAnzilHdDGjF5FKqUo53E3F6OXs4hxGNEY+myWTSuN0O9m2ZUR3Oil6p6+YHD05x+239LG8usnQ0JiOjHR60M6hbZlVeo2m9hUVjN5mMYsKWfR4pUrpzRfS7fbTFQm31dMOqna3AsJTxRo100bQ8OC2NQi4TZrloi4av+Gnz6zw0gvPcalco/yWu+j69hGM5ZvYsquMrS/L6sIMUzfdyNDACBfOnGJ+/jLxSIjto8NU8hm29PXpQxEIhNjIF8jVTRyBAL2D/fzbN5/g1VaUvD/Ges1BdXERQj5a5SKBUIgP7R3mxxxpvJUVNcZHohLzarncVtJlhg68U2MTJPHg3EaK11bTnNjMESuXCUX8+Bw2wrYa4yE/A4MxXC0RoDZwqm3XkmGpN9nm5Idnr5LO1il7/chMt5LKUrE3mctW6OkOE5TTyeUlt7KMcf4IjXqZoNZ5stACmjXXFYsSDvgJBWUB+nXxiczvLfuuW4CPvXrQPDYzrcF7OqsFbpAd0G8lLWoWzv9P/q4lqW+qrCm9sko9uUkiEibWHbc4JuUqfl8Qn61OM5cmZEgGiJvNxXkNQpS6oVoqMb2SpOvWd3B0+hxdPb2sJjc4fPy0yqN++acfYnbuMtn1NeKD+/j7bz9PwN7CDEd44L5biIX8epsTE1I+VyNTLrEt1sDukspR8t181ghQFlezRLUhbYsKNntLF1lfKKATilQzyHS+yVoqTa5Qtpx9PjeGEWYs6qOLHDG76OpsLBx8gcOHX+Mjf/RXPFna4LZT05w77+TWW8bZrC6S2rjKgf17KRRbJJMb5JIb7Nw2zmBYjExo/eTxB2m2HKxtZlheW6XpNBndfYC/e32FV0t2NtcyVPJZ7Ol1nD39yEDI7pe6o8FHu4r8whYXy6l19StLB6yYS9Oz9200nTHqLTePzczyzNU05+R1jIfpSyfxBUJai3eNJHC7TLaEvEyODuF31JSIL/4Rq/1v59hGicurFYrZLC1fmG45rTbWyTarLPqiDIV9dHs8bFSaLNSb+A/9iHC9iC8cJhaN6gL0GwaRcJDuaJRQ50ISNDR94e491zeiX33FPHzxAmY7AVv6bfvGxrRAl1+7fgF2xASqmmibp9X8nCtALkPMH1BPhCiXy6UKI70JaqlF3LYWG5sb1Bs24oYUsxbf+cz5c4S7B3DsvZnTl6/SCgaYm5vjysVZvc3u3r6du24+gFnLsJLJ8a3v/ID5K2v8xMc/RdDV0uhUyaPLmHAl32BtI8NdQzb6enrJuA3OLGY0zqAq40GXF18jRa9ZpKaxqna6onGWWm6eXy7S7Qkw6Gzi9xqqyJlOZ7mQLxEJhTnQa7DbW9Vf/8IX/4yfuuNWznYNUE/N8dDoPlbTKWbOnif+iY/zxrcf5tN3HODYmcuaPlXKpbn/lu20SlI7yY7g0WPu/PHjOLt7OXN5nfjAIM3Rnfy/RxdwlJskIl72Dw7RZ9a0/vrasdOkmy7tr7k8LT4zWOeDW2Q+7sDWbFAoVxi840OUTTs/urjIN4/PUi5k6MplIRRgwt5ko2ljPZ3F3d1LMxxjgwr7++LcG23hsfto2S3hSb5p55GFOlcvXCYSDuvc357fJNJqEAv6qPQPUzx3Hn8iwVWXj9mWl11mkdzTjxLyS7slQjQaJRwO0x2LEvIbhDtHcHsB3rV763V9wNcOmofPn9V0CGWKON0cGB/H75esODl6OwqIdjO6PXZTg5DMM6XqK5VpCCcv6Nc+n8fl0XqixyM8mDzNSpmnn3metWSem3ZOsm3bVqo4+bevfY0tW7az8/0f5oXXT3A+k2d5fpHZ8xf1cmCMjjK8bTtOI8JCIceopG1PDtHvtJNMrqneTNPJxSO7fRcX1rMkjBoNf4KT6TLL5y9hKxXIhuL4VRJv49bxXnZ0C/WgTskd4tvLDZayVW6J+jkQ9zHic+MT3Z3XzY8W86yWK/T4HdwSbuJ3mvgaDV554tu8PjbGLz34ELknfkSx1mIwEeU5R5O+epMbw16WN/Lkc3lCPgfjRoXzZ6fp7hlhoFvMThmKTSdeh8ls3sQW6Wehe4Kvnlvi3Vt6ua8nwITPiVlZJ9vy8Oh8ka+fXNQ5s6BYJhM+PjcFQ365sdvB6Cax617mU3m+en6Zp0/PMBHyc3fQxqbdwYQLFvM1FpMZ5kw7SSOm9XHcWeVtoyHGPDZNjZLR6WrDw3cv16Ca07XgrLTwBL34kxvctG0L1VaVwtUl0k6DU64wlx0+Ark842tnsS1dIhAMEo936ULsikWIBPxEwiFty0j0h1xu77x+AX774Evm8ZlLNIXzJm4qn5/9IyOEgn5thZv2jqmok6Z9TZyq1kqRdpcrOEoFqvkMpWJZZ4zDiRjhyiYuj/gIPLi9PtKppKJk7dKYbpocPXyYcN8w9v138tff+i7fPz6HKX4Ct6HqYIfka3g9uP1+RoJ+PjQQopLaYGNllYneLgZj0muUbBIXNbeby02TZbub51fslJwNXAuzjLu9RMe2E7Q1tNVxZCPFz9w+QY/XwawjzL++sYHTZ/DWwQgfCJTZHrRooVJbni+0+O5yi5K9wb6wjRGfnS7Dy0uPf5u+sV30jm/n1MNnGZmIseBeY3kwwUS6QHnmJFu27iZs1sksXeLG3duIhsKY5SqVap5yqUjD5iZXTHO1YRDato/vXTV5ciXFFyYN7vKWcUgjNxgik01RLLV4ZAO+dT7HZmYNbzTBb94c5t5RH0V3mK74CFFfnDfSOf7qyCVOzS7xvqkR3pIw8Hmcmnhwbq3AibUSz82vkYv1EdicJ9hI0rNjlB8Pow1uWjWOVkIcLbh5z0CIKY+0vUzW7V4uX7iM0+tlqlXi8Pwas74AhZFtzC9tqv/3loiH3A++iT/gIRbtIhaP0RWPEgv7iYRC2tuUNSUb253XH8EPv/Ki+cblGUxTdH4WUf2miQlCIb+GjAl80JLbd8Kd24z3tjVSZoYyjcgtLVBYWUO67FIZ98nCK6xgeJ0Eenqx+cK0JBFT2iH1FhUZ5lcK2HwGi/Fx/vQbj/L8xQ2VWdgdHplDYbrc2A1DG7afuXGSE098j9HRrfQ5bTxww276EjFU+i9D8ZqNF8+dwz+xl089/CLNcIibo15uHe+j1zCol7NknEG+fvg0O4dCPLR3mIObdR5bcNA3EOV3EzlucJUJesMiztN41EqxzNdWbPygHuVtgTLjRpmA248nk8KRTdE1cgNn/6NKsrWE74NBTpg+vBtZksUK7oCfrbUSu1YP0dsTJBGJ0qw2WFm4SqtZZmzHDaxsrHCxYNJ75/38+1UHc6srfLknS7dXJPMt5ucv8Nr5Oe65bS+eaJS/n3HzQiXA6txlPnjXBB84sAXJ5B3y+NVIdDnf4jdemcZIZ/nL2xIMVNPYvU4Wrs4RHJrgbCPCn5/Os1YoUVm4itnMQU+En9vdT8Ihoo4mj2XC3Nbt5ZPROl2JLlrilPR6qVebFJo+vnP4db67amPRE8E12EN5aV1VNDtFOvbCtzACLuKxBLF4lK6umNbpsXDYuoiIJtLwctfebdeO4G++/IL5+qVpmTRaFAE5gsfGCIeD0jqyMBAdLIdlsLT6hdqWkB3QghpWNzdJXp6jP54g2hulsTyHLbumSo3QQA8ef4joZMyrAAAgAElEQVRmrUZhdR2300uuLCwVoSvVyO48wG//769zdKGgC15Ye06fH4fPjyfsZ2fUz0Qpw5lTp7ll904evHkPQ90Rvcw01JMsk5gmJy9cgkCc6XAff/3sST69f5C3BWv0yG5ub5LPNfni4fMcSjX5rffdzMH1Oo+fWOP9UwE+Yi7jtDUZ3D6F3ebVWXZhc4UzvgS/ctnNBxNF9niadPkMMtkCh576PvfvuYOjr71C985JTsXHuJKDxbUU65sblJrgjYT48f3beKh6mp7MVeqOEIlYN9VSlmx2gVSpRWvbjTi37OCJRRdzs+f4jHGVV4+c4F233wS1PGcXUtxy415CoQCPnFrgH2pbWDl6hntun+AX7tmpF6YBjw9HvcmldIXfee48H4us07N2nn279zI0OkYyncQMxvHZajy35ub3np0hl93Als/T7Eqw94Y+3p2QGLEWzxS7+ahng132EmdnZrj5jlvpGxy1bKHUcbpDfG8TvrRuY+HqGr5yE9PnYHBlBf+Fp3XwEA5HicVi9HTHdSQYDYV09CidFVmA99xwXR/wGy89Z56cvdwGElqz1Fu3bddboL1lmVZkGG1lSVgzVJ1CKLDGOrY1bHBtg0Yyq3GoIXsFe2YNTzOH3+vHKwYn00YmtUksNoDD5Wf+4kU2NxeIDQxS3X8H33jmZVKmQ4mkfaEwd0xMEhvqZX1jneFYmGeefFqd9rfvneLA+BAOu4mnUqMlu6gAfJxNTCPKesuDN9HDnz7yLB/uKrIlGtbGqDscpLaZ5eilC/zZlSa/9O47uJAzuHrlCp8echAy06xkYCLRjSfko1hIc+jgaxh3vofPb5j8XLdJwtsk4Y+ynsvoqEr8z6cvbnDGFWGpWqKYbzAaClJYW+T8/Dye3kmKsQjvmwjwc+XzxCnSqDmZn59laCTGdHOYYmI7eY+TH55cZjazwj+Mm9QqRRrpTfbs2IrLCOHwh6lVCrx+9gJ/V93KaydO89Dbb+THbujFV3OQ8LnJ5wq4I938+iOv898HU5SyaXp8Nu685RbOXbjESq7ATTu2KcP6D797mu+tODE9QUyPydhEmPdvCWA388w2e3igcIm+rm6OnrnAO27dy/jULtbmZnhjdk7HfGNDQ3wn6eWfSzFKNfCU0gy88hQRs4A7aF1E4rEYia4YoWCASEjaMtKiMfD7vNx3065rO+A3Xn7WfOPSDE3TUivLUP6W7dvxeEQRIeSpDsdOGRe6AGUq0EGvtWQa4bBTyOUor6bwyWhu4zL1fIreni6dr0bDfh3hifLCTpDNlQKnjhwiEveRuPMOsgPjPP/6CRzhMMuLSzqNmAzHGJgY4+yZs9wyOcFjjz1BbyDCe995D/bMBrnFBR1J3XPrzRoK88PnnuOmO++kGunCF+vjwqlDuDfmqTVc+jVMjI9w6NARnnrxJU4PH+DXfuYnOFjwMZJc4m3OBe1bza7m6euKEjac5EtFXjhyEtfOW/mWI8xDAROnr0XYK/Nj0c6JRKrFE0suXlst4Q36sCfTPDA+xKS7yheeeJlS/3aVaXTt2sMH3es8mDrGUNDNwvIV0jUfM/4HSTdCrFVMThYus75+kUce2kF3KUNKdhTDi0sgR/EeKpUS0/OLfOqVFHWbnU++7w6mRiJEKk1sjSp2txenP8ofPn2ez/Sl6HOj05DueFyNTna/oODcpBZneemlQ3yluYdTKy3MzAIDW0K8a08f1VYdrz/Bp4cNBRCWslmCXd2KkWuVq7w+fUmJDzdODrNeMvm6dzf/Pp0ifOogvZeO4fWH8UU8OkToSXQTj0aIRaUh7dcd0O/36QK8/9a91x3BLz5lHp++REVuwW2CwB27d+kCtDVtlIQyr5R3C0DeMUdLHqyFerUCnGUikV3ZYPn8Kba2SkT7ElQrEgZjoycexu2R3bKK2XBTypqsXJqhYmviuOUumtE4L7/+us5GC9ks6VqNoWCQgeEhjh05zoO33cT0uRm8NrjnwBTJU0c4cf4cJ8+c5hPvfQ/RSIy/+Jevcu/99zC0dTvhif3MHH2WYcNNMBynKV5V6sydnWE5tciTeS+f/cwv8OSlLOMLZxiprDM+NYUjEKZRqdAq5qnK5MAf4NvLaTYDESZi3TTNCkGxKtQbKoyoOFr8/bkm2UKFbKZF3G9nKtHFe6eGeerUWQ6XG9TopmK3c+eIh/tWTxA/+RjekIt6eIhTnrvIl2usbxTI+SocO3GCnxnz8Jn7D7C8eIXBoWGcHoNsPqOK7MtXF/nIf55lzz038uH79pBMJpnyh6iXyoRiCaVRfPVihl/qrdJvK2nbplEqEfSH6B/fpv9/afoNsskFXtgM8JVzNtaWLrJ1IMBvf+wBDs7MMNXdxzt7Q4S74qQXFwn2j0KtjCcS0cFCq1WnUdgkn87xb6c2eD64l80ffINgPotbjtiQjNsCxKNRvYTICE5IayJCkFGc3+fjXXddxwd84sgr5tnLV7RJq1bLeo29W7cqIUHnvm3AYge/oQYjMXebIur0qopChIz1UoZnn32eMy8+y29+8N0M9vWTbjSYPnWRoZ5uEnHpkBtqWBcBZTmdIel1UxjeiWlrcObsDCF/gOX1ZXXWbRkeIRaJakPb8Ph48Yc/JOhxsSPkZutQN6lsjlgwgt/eZD2VItLdi8vrUl2jY3wvC+cOYS4tsHViG6ViUacFp8+cJhTykuzbRmxyKy/NpSldOs89rDOxbS/BeJSmXDBaDmYW5xjdto1/v7RBqLtLAdwyJe6NhEjn8qoGKtqc/MuCk/Vz5wn0b2V/0OQXJvxs9TVoFtPkKnZeiEzx5xc3mfTBO2Iedp75OlTS4PLh3H4LzsQI0Whc5W8vvHyE5w8d5dfv3A65JGuX13QnvvfH7qZug8uLaX55Ns3PvOUuLs1dIrm2yrsntxOLxa2cX7uL9VqTeGqRfTEhtmbpGxxRU0WrVsTtMygm11hbmuPF81f55qyTpVKRXbE6v/feG3G4AioE6QvGCAciPPOj7zM1tYsdO/aymUsTHhik1axRSq6wubbC7FKR52r9vPzD7+jc0+v2YsguFw3TnejWxSfN6IBMQ7Q57dWfv//e6/KCHz/8inn84iVaKi2UeaidbUMjGBK+0vZvdAwlHVKVGpdFKa1eAMuGd+TwEbLVHrrIcLOxxlDfEEZXF4UyXDp3ts1JFlSZiV+QrT4Xxb4eXP1S4JY4dfIcfpfBnr27KOZkHLepX7TAsqV+dEsmWXaDzNk3mBgZ1sJWJhO51SUckj4uwTKRsEYjVPumOPXK44RKWXbv3K0SsNTquopJK7YGC/ER3F09NFwOPep2JxcY6h/GHfSTXV1VepQRMqg7vRws26l4hNBviRt6olFS2awKId4oNnj41RWMvlF2ONJ8xLFI6dJp9u7dQ7VcYHkjQyjRxVfjb+N8scknhlxsnX6UenGdajFFJO9gdGQP5r4bsA0N06i1qJQLmKuL5C6eIugJ0N3ThyfsYjO1Qd3m5zn3MCdkdGprYZhwYyisoo2evoG2bdNBs7TBbluO1OI6lUwTe8jJ1l2jGNEw+fUVZi6c4ytPvc6PrpTB7+fjd43T6xYBiIt4xM8dB27H4zVILa3R3duHv6tLY19F1NGyNcil05SLZQLBHj7/X4d57eBBPAFRRzv0EhKIRuhKdBOOhPU9FFVMQFQyhldHch9+x13XKaKPHTJPKaLXAojL8Hu8b8DKt2hz33QC0vbrymBbB3TtWFG9hJhNZhdWWUhN4bPZibXW2BXbYKJHQllM5fKlszmSmxkWF1cJjm0jMDqKNx62vAjVOmfeOE3QF2B0eJDLM9OMjAxSLZd1d9Bct2aT2uYa2enTbOkbYDCRUK3c8uJVXIZf56zbtu1AoLnH6gbJ0y/T72yyb+dukitZiskcxUYeY8sgK7EB8Af0Rc5k1tm2OE8kEsQfibB+8QqNQp7oxAjrLi8L3ohmKXck//FImGQ2q4Lcv3z2HMs1NzfsuYn/5r9A5sxRGlUYH+ylp7+P146/QTwW4JX4TTxZDPAHvWl6029QL5ZIbi4xulgj4QlT8TtobtlGoauH4Pgo6UwKc/Y8bq+TmD+GaVZpiprYCHBw1cbjGxtspDdprad4166d9PX2axK7+mNkmFavscNTwpFLEgzEiPYnaLbK2lZbX7nK1fkrPPLiUZ6fzdMV9nDTcFQRJk6bk2A0zE+97924HTbSF67S3z+KvSuKI+TRU0TKqNW1DZaTZQKBLn7xi39HveVS3IjH8GIE/ASjEaJdXVo7Ss0nm4UY7FWMYBh87N33XecJef2geeLCNLWWXWVWglabHBrE8HlUCyix69p2UbyFFfysyA3FvEqPUN6bJhvVIK+c9tLrEx2YF0pJdkU32BNLapaY2DQrlSLJkklteBwcbuqKfa1TzGV4/odPsXPXXkYGBzl65DB79+7UF8TnF2bfMj2hAMmz0zTXFhhLxOkOSJadi1JJBKQSsVXDEfRQDsZ4pQCbR55jWzzA+NAQHry0qkLOz7ASjlAbmKQoRidbi3I6zVRyHrcNunr7cbbc1Mp5sjS44DAo+MIUpdEuJAWnk5DPR6ZQwG538pWDF8k6utjnzPLpLSYDoQimzHjXF/T25/EGET7lt+byPLrm5Ev7bHgbOfKlErbz5+lJyixdVR2UNJzHTiUSprB9ErGpl0tJorKAurvxx7rIV8qcnd/kkZkNzkh+SS7Puw4cYHhkDLtD5FBuda9VSkXizSxjnjI9sQQ+I0A2u6ERXKnNDQVZHpue4fDlNBcuzqL59GYDl8dLyB/mo+9+O2+94wC2itgtpaHrxBv2YRM6f63K8TOz1BPjpDezfP7Pv4zN6VWEnS8QVDVMJBYlEA5Zi9HnJ6gKGR+hgKGC2l/80I9dN4o78op5Qi4hjZaaSIQNNzk4gE9kTSIDFwmgUpUsXIZ8IkRBIerndgBKzXTz788sEg7uIewUiKNJT3cEr6PFADPc1JOl2axQyOS4kC0R2L1PJyHCwpOZ8OraOn/ye5/joQ98gHe+68eYuzpPX3eXNdbz+KjVSoSCIa6cOknzwkn2jwwyPCr1CFy+MKuLptwssO3G3Wx6Isx6Asx9/zu4Kln6EnG2j04S9IVZrWaZi/bQNKJUGyYuoQ2UcuwsrWIWC+JLJBzpUW3kBdmt+7bgcLbUd6ExXa0WIi3KyuzbZmfFGeGfnj3PzycavDWQZTjWpYbz1bVVEn0JauUKXo+PJy4uMzK6hb1h2aFqVBcu0TW9TqNpp+GwKFMSPF1smHjuvQfCbhqZVfp749gcblyKS7NTLeVIplOcyLr52suvSS4Ob9+9D68/RDzRS7lSVAB5XbJO8ili1U1iyatEuqIMjAzrGK8iTXKHnTPT5/j+kZOcuZKi2HTRNTBAYKAHh+Fkf0+cDx/YS9/AOO5IRJwhUC5QK2UppzIs5sG7/QCXTl/kC3/1N8q8dvt8uH0BDH+IgPT8wiGl6gtvWwQIAooXUapoLH/j5x66tgC/fehF8/iFacp1U1XMfpeXqdFhC3Vbt7LNO41ozfcQ8qZmBJtUaw0atjDHLjdYS7qIuCXCVMIkLHFjxG8SChqEq/MciK9gL27yvdkmEzdO4XZKjKgFF9/I5PjHv/sH3vmWt3D/PW9V+1++kOPo8eN6/b/1jtvwGWEOv/wCA6VVRv0Gw8PST/Ri1qVvVsXlFY1+iLVYv/bpSrOnMWiRWV9WQ5AUv6vuAOWhSXyhmIZQ90qHvpIjkV9RdFoxkyRfyGsjfK5hkurbSqlsRWR1MkOkjikUxCNrp+oK8K0X5zHnT/A/39LDRN8QjbqpExSZDvnCHgy/mxcvZ5jsMfDba4TyJUIzSzTsbkrjk3Tf/ha8vX2YPq8GXMtDnj79IrbkMk6XD1cwhMst2khZPBnS60v4Jw/w6twmi0trNPNFjHAM0VRJv9YQfFq9QbJYZmN5gXF7ktvHEoQiEf0+xOjUrFW5uniR+bU16nY3p+dWWas7qYd69IEYjwR4/8QYXS6TUDiCQ/SGhSxNu5tgIsEb8ysEJm5gY3aFP/7rv7HSQL0G/lBYlT5C0ZCbsJwYPr+h/8rtVyD0ovb+/U//9LUF+K2Dz5tvzMxQqDSUeCRi0n1bxnDK0SDpARLw0oYeKo5VQDry1Dab5GpuLi2JpdDAJqRU5dzZKZVLxIIxRUB43Q3Fn/U4ltjlOMl/HEwyevfd9PdWdScVC+RmOsvXvvJv3HfH3dx3912a6VYr5dnMFthYWGZi+3ZCkTBLs7P0ZuaJC4VeID/ic/XI0yVHT4FSfIRKV4Krh1+kVSswLCPA9m1d8BuX1xZYN300u7fgj8UIVks4Fs8zHIsQiMQt5Y/IWotFNjMpmrEEpUAfa1WTlbVVZaVIJ1/k7EKG6nM2GHljhq8cn+Ghd2xh59Zt2hBemVnAVmsyvHMMZ63I5pFTRPeNUcsU6EuV8TScOB76EI7dBzQxQCEldTmCrVCf4sxR8itXlLXtMnxa6rQcTkqFnEr2PYNT+Ee3q4d4+uIshVKFM+cu6hxd3kPpoxbLJVIbaUpLF/j4W3apD9ojIYZiZa1VtBYU60G+KLPmGkvnNlheK9PcMkgzZvATB27AKCeVmx1J9ND0egn3j6iw5OjJM/i33cbG9DJ/+KUv0RDAp8+nzkC3NP1Fnu/1KS1BPqfcJ6T2E52oXG7/7Dc+eW0BPvLqCypGKFZbKpsXh9ZNY+O43A4aFYEbCsu4afGM23FcIbdAZ3ycXXCTzvmISbSrMOJcgm9w6e6STuUJe910hYO0bA5FavQ3z+BNzXA5fCtNZ56pIYno2mQ9neOHTz9FOBCmKxTUo13Wf6bcwBQxnNgX+weItWp8YDBGoreL7OKyNoKlyC0X8irvD97145SbcOng49hLJYYGBrSR61HgYpPlKxdpOXy4J/bTv2U7bM6SnXkdvxHBa0Qtg7tciiplDY+RC1dkfC/VyBCZTA67x6UpRQ8/85Ti0H7WVcI4/DqHa258u/pJxLv1AXY7pYPgoNyoUD18HNfZGeqGn+7uoBrzG6Eo0d/9Ajabm4rUrm2KjiV3g9riNLmFWb0IKANKXH7a/nLQcrnxj+6DSBe1RkUnMnIRTKWyXFlcYebSZXLViuYXryY3KV48zy+/+xYS8Th2wQzbTJKpTbLrGwTCQVKZNOdfPMHCwcu4izUIBCgNxfnZ3/4U0S4/hhHAI7ugVzzM0MxvMi1hPaM3MHdunS9++W8p08Dl9xEMRXF5vWoBdQo9w+HUxSgtPTEsyb8iSv3r3/3lawvw4VeeM49euki1bsOUY8Mw2D8yqqM4YYfICK7DXVG+srDhXG7OL3to1MeJGS1rByqX9S8X/K1EFpRKNeaWNwjY3HTHw9jxkS7n2OW6wHrRxpxtB8FQkh7/POnsMi8cOkLQHxaYsEq/5ciruzx0GQaZQomJ8S1MNVLcFQ8S7BkgIG66lSWKBdH8tSi540TvfLuGMLtrOZaOvqxNYyl6LRZ0lc1ijWDvEInxXXqs1TJL5C69hkMePH9U3yCVmdWrFDbXadWqdO26FfvA1LVYBSEF2Fsce+l5QsdfxXXLHcxfOkGXVy5xFrbEiUdN9MV6mdb0HMHlJOb2XnyBMK1ogPlKnTs++lklc0oS0psUJ3nUGk1Ka5cwN5b0MqGZHpIbIkJal4eS08/wjfcgNk0hkInCRwIUpYchLasnHv8hJy/NqGDUcfg4tdw87/nUh/C4fITiIcxKleWVVWLRuJ5sZ75/iDOPvEit5UCwUEIJK7tNPvZPf0hiyzCuQFDkTLhcopCv0yxlKGaTNONbeO6l8/zTV76JZA94ZecTJ5+074R3KDwcseRK7ojgi91iz5TNwMk//8lvXTeKe+Fp8+SVOco1K8VHbrUHxsaVkl+vWDZI/fbaMEphExfKHlZzwxSLNbYOJrRGFKKmFJoyo5Vbb0kAiG4fp05N4/NG6InHKVWLkF0h1pwhEznApVSObX0VvI45Dh07gtcfoFGpMTwwwHoyTd3pZDTix1aocGMsyN5ep8LTvb4ENreBXUqEepVGs8JKskBkZBK74cPhjWDWU5SkXtLQPrnwuOjauRfTJR5cmeJIDJZJ/vIJ7PmkRhLYXD5lTEtfs1Ir0JRJzuBuvP3DbVaLhaqo21vYquI9ripJoHjlDOnLp4kEglQqVUpF4c14qLvthId3U0mnqa0tcXXmlO5W4a272PWun1IOj1wutJvaiYcVfWNumcbKvKpmpJaUXUQC0mouF6Hx/TRFJKoXl5YuYLvUOG3BSC1b4cu/9TkGTl3EU84x9asP4O9LqCBXlNfOmgQJikfYS+rcAq9/6WEKJTEgVQn4nXjCBr1v2cOWd97G2MSUxu5K+0e+HwVkVnM4qnmyawXqzSB5fxgzKjuk10pKFwyckGDbKVfipZF+sULq2+HlEwPXGdO/8dKz5pm5Kxo9paF0bhc3jm9V9oeCHtsEdm3BCFnK4WF+tYtCLUTI56U7KCEnFgRIjh8L0eHQukKyxIKGm6On53A4wtRbJZrFPLsmuyiXcqxVg+SqGboClzn9xrP4Bf7TtKtuTOTxY0aQOzx29lClp1GhuGME7+AINndQn3hBmpn1BrVyjs3leSJ1MNJFPF0Jyr0DFOxiMMpqzy8+eQM2f1CNTOp0aWfXmrU85YVLUMro19/BYojnApsP95Y9IFOhNxVB+lNLES6QSYEnNcpU5s/ilAmHw0etXm3bOavEtx2gFe2jllnn9eeewVPNMHX3g3gS/XokdRBtnc+r7gyzTnFhBntpU9FxCvbxBPD2juIIxFWC1SEPyO8Xsr+mGbRg/tuPc/kP/g5Po8yVLT7u/O8fxCN5dQJlChiqx2xKQ7lkI3MuCQ0H+fOnMTeX6I55KfRF8dy2j8SWSfXACKvEbfgpSIxZs4Inm8K7mqJ+cYZqKgNjO0iP78C9dy92n/RRZOwpTQKhripDw9rgLUWf/r/h3v9rAZ6evUymXFUpvXhjb9u2Q2sF+c3ippIPtfE1m2wW4qSq4+reH0yI0cWqQQTVIfNixWnYXZQqdTZzRQLyRTncLK6L0cgglSkR8TroDrvIlGtUWnby+TkWZv9TWx1hn5f+SJAdlRp7qzWGHE28uawaZypiPTywF5s3oFwYe61FU+IQigV1e0nNEZi+gpHL0RK4TqyLjNtOeWwbsVvvBkl81P3GWoAWfNPEzK5TmHtDF7Qa8HVxVWhGBolu3ad6t+s/OvPwityQxXcssCYRn547gk9eeLE3VqtUayV69txDUZg51TK5QoZStkQ43kswLABQCTq0ECEdeKMpdlTpu1YqlJancdRL1H0RAr1DtDxtkXAbg2Ex+azRqELYVzd47ed/ndipJVKeOvl3bmfPA7cqHk4axXJBkPembBMJfojQwDiOhYs4nv4BAacmfLC2fQjH2BhelwgSrHwXQe225hewXZ4nLCE+kiYqwACXi0J8mPRNd2DvG+DS1Ss88+pLSsdVlqTyqH3atN9IbqpaWo6Qv/7t37t2BP/nS8+aRy9MU5BhsE5CfNw0MWk1J+XyIXQDtWUKMs3J+bkwcyk/vT0eBiISPYUevZ0dwnox5fealFuCzqhZdj+ni+nLl0iVpZnZZMeWbm0LpAtZjpycJ+56FVttkV5Pi5/rG2OiUcMtF4J8BnuxhNfv0je6sHsH2XBUHyfDH7A8vc0WxXweX8DAnS3gO3kad71As1An7/Nh+mPYHnwfrm2T7ZgBCz3b7rBjr5coXz6uWXGdxWCzN3GN7MMZ6rfy6dorsMNKlgUj8azKdhZaq8eBvVQmc+51vchJvZzKZhi68wEtAUTQmc/ndGG7xagtEquaha+4fgFK3WS3NSzIZ26T1fkLjO6+k7qweMSC2rI4MW9+yI7WTkS6+o3vsvz7f4G7asfVZbD6wR3su/NGDMNvORVtdpJVO9HJ/XhD/QSLOQIP/we59KL6eeWWXQzHqN2wS5vKTaGbridxn5mj29HCdLdUoNJoCW4FMnJH+OBPUo/04TE85HIlipUyv/PF/0nLbdOwR8HBud0+cvmCVWbY4fl/+ep1fcAXnzNPz15iM1vUNydk+Llh55SKEuQGXC5asaXSHijXbTw9PYTPazAcc+F3i5fUgk8qak36ZZ0QGdMkXRQplwNvm1zv8HiYW1lnbm6NiaE+YgGP1lDHL1+lXpljW/Y5frm7m5BZ11uwx6xLkcfG0jLdPd3Y7JJtYYf77qLglDAcmVC49e+QIl2JooJ1O3GSRDJNI5vFHTAoO93Ut+7BfPDdSgbQI1R4faJpbNsQW8UU1eQCjdyGFstCdTImb8Y0JWmzE2fVTpdsH8HiM5ZjW3kpTjs2QdImlyldOKYRBW/MLnLXz3xKFUOteoOiINiKBcLxLnxev2Iu5M/Kxa8DgX/ztFL+jhCmmtRsQiq7RivVfN42DUzaTEKMMPNF0p/7azYeexabz02jVeeKu87of3sfMV+A0ktnWDk3S//7P8Dwr31cPdD2l5+l9fxTRLrFd92kXqtAd5zU9lEcwSgeGRqcn8YjdoamdZQ2FAKKdhvKb3k7zbFdeuuV9aF5NvUGqXyWL/3z37OYXKEs0j3JYG4DAGTHfvnfvn7dAnz5BXN2eYFGraktAtn1prZu1adKTEfSbO7kiBVrbr5/Mko8ajAUksailcshNZ8VNC03NiuWQZOAbC5WNwv0hiRQpabSeWm2rmXk5urA2WyqX6FomqSSm7hf/DK/OujTW7PfJ2F3DeyNBqeOHWds67jezBuNKo34ALndk8IRAdNFVXC7AnrUQrdBs5DDe/wsoUqVXD6rR6Iz3ovjZz5JIxC1wmw0P8OynYoPVveUepHS8iXMco6W2yA4tl8N7gro6RDC2tjXDkRS/ph1gRA8sAebw0b5yknqi1c5u7DCrT/xSUs53myRzaTIZDP0D48oeUw+0um0UlTlwbXyR60P3Y27YrwAACAASURBVGnlwdc3XZg97QisNibFwqVI7KoQH0yMzRTH7v1p3JUado9DyWSVqsnpEHS5fYTWCqSDPob/7LNsedfb8EsC1KNfx1cUFk9VF5DUrqnhXhzbJxVN53/jIu5CxgoSF8gmdcUJywQnO7UPbr8bhBahwTRWEqcVsWry8qGDfOXxR0jLsEHuDkqitUqNV7/+zWsL8J4HHjTLjZqCGeWo/Myv/gpbt29lKZnUWknQGB1aVMX08vTZCGHDxUDQJ7dz/eSKamsnKnaiQWWG3LK7OHRyjpu2j2pztHM855tVcuUirpbsjm4yuYylN1w/x8fWnibYbBDtCatEXjjDIlIVi0BAImRlfNeC7NAAxf5uHEYY0+XXXpnTLtxBi9xQv3iB6Mom9UxOQeGSArV64514b78Tt0MWcvNNuoPsIhqw4nBjr5Uor83hi8ZoBPq0L3gd1P9NVN2bl5U2Qk5oUIKlVYyazUV++jXtsfXfdr/ugPKX5ERkgElA+mrtnXh5eVkN5nIUdzB41xahzGg1ufpN+KPW2PK4t99Cs1mzYiC+8wM2f/eLOFo2Go4m9pooV+ycrpUoNGsMNVysTPTz4KP/QCQxjO3Is/iOvqzORyXXtgcOKeEOipL57EXc6awMg63+rsA9nSZmzUZlZJLa3Q9iCk9RnY/WAlRoVdspmUxu8if/+mVml1YVtSKlhZaq2DnyjesW4ODYpFlq1dX9XqhX+dn3PsTHP/UJLgr1XRq4DSvLQuHTZoAnzrgZCEXpkqxcp42gx8o+03mxHr/t9Bx9Guw8d+ICd+/aqUWpgoT0diQoMkGQCdqtoWLLQ4cvMRCxM3jsX/lErzBRAti8JaLhmNaZyrKTBoro8uRm7vZQ3jpEra8H0yVyLDuOhgQPovTR0tIi7unLdJVrlHJ5spkCrv03Ev3Yp2l0LhrthB9ry2mnVrZhPXK7lXe5k+5z/c5kgS+t71O+J2k7SMBMh8MsIopmKcnBp5/krvd99M3XZ2N1TREWHVyu7Ahr62s675aJgZWUbpm/rNfSAlVaUVxWVIUIQbQ263x+DZRxcvR9n6RvfskakzalR6gp4syVSiyXMsRMF9H/51Ps/fmPEQ/ZsH35yzjckjrqsLjcgjdp2UkL50WkbVK2aPaHYPpqWq4I1Hylq5fIe36SilPefytrpRO5pj9VumtL8Wy/9fufY3ppGbfbgXCnJ/fvIJ3N8J9/9pfXdsC/+Jt/NG0eJ4uXL/PKqWPkrqzwne9+m6VMko1c1jKn20zF2GYq8Nx0mL5QnIDHCqCO+t3aN+vUJBJYrQtSodoOXjm7wM0TQxpFILuOIrEF82GzIXR8Jds7nSwlq8QbNWLleT6ceYbmyiJDW/pwywKvi/wLRaeJrLspx7ls9S43ucE4zd5e6Oqmru0PERnYqGVSuM7P4i+WVFUjWre8zU3jQz+No7vHEldI8d5mJIu/5Vq/wDoMO7hZyxV47aPz5suvdG6ysgC1Vm5T56U2ltNBcoU7D6hQ/6VOlQWrQl/x0qTSejQ5PS4LFKRme+thsAh41xagXMJkOiO7vPUm15VRLTFdJx74aWJpuZ1Kc7pFU2CbrRYrpSq1aplMLMCDP3wYV8RP80f/RWJ5RlssnYem5RCaWItaOqtqppbhFpYcdruHRktIqw5qQ1tovuM91OxWkmqHY/0mHfW62C4REj/66JMUcbF4dUlPp+PTx3AaDl54+DvXFuDg1E5TfANCipJCOBoI8wef+xxlR4tzM7NKPJKLwGA8jjsQ59vHHLjqdvWbSq2XiBhan1gfgsFtv1maAuTk+VPz3L51WB1XumOIrL9dT8l4T5gt1GsMdfu5eGWDSC3PbQtPc4NtjUK+Qne3n2bNxBsKUKhV8Lo8KiuSRSikfjk88343jf4+7fdJirkIGHybGbypHAVROHv9uraSqTQLUzez/f0f0BbCmzDwdhvkzWXWjhDrPNGdiILOwuuE7in2VqJM2/kYGhotdbRG0siDe+22qsRWYe61TV7arBX6qUbLChzcypCTX7ce5jczAK1oMWn1SKNXaT3WAy8sRYE/5U+fY/WT/wNXydRJitAtyq0mtWqNbKVJyVaj//O/RvT+u+nKbRB49keYrTIujUeya0qpRLeaThdL5y4yONqPKe+vJh9Y4TPNSJzafe+kHh7EdAjEU7B1ovbx6g7ayerTIG6BjJYr/PEffEGNTYFIiER3nHAszNlzZ3jt+R9dW4Af+8VfMEeHR9k6Oa7usZdffZXegWG6BnspVqsEghG9We4e6GVurcrzV+L43YZqB522Fv1RQ62UGhioDchrKUayAP/16Te4d2qSRNCtvhCtndq7i1A1ZU8Up5aDOgsrRfoCXsaWX+HB8hs0SxXCEUN/dPkD1JzWbiKNV63bhMIqEO9KWQfyXlFiRIIKqJTxmnBrKo0GFQmKa9XwOX1k+kdx3v/jVg3mdFKWVorXa+UQt1eglffUSSKz0pc6eRmdHamzKyqDWaVavBmLasUKdHZMK6JKaKXKyW418Dtd2CU5SSJRBdgplgFJphK5WzuPQ52HbRyxLHLJB1Y7hJSTqt+TC2INt9fFwn/+F4U//VsCJcnllaGAXCtQIW/JbLIedHHDv38JR1eAnoMvEM1s6Ncn8RCi65S5rcowGnXSGxvExM/TDoC022Wma5Lb/xaau/frgpV3em72MsOjQ1bgTyfOV/OOLd9QpVzh9//g87x+9iyZTJp6rUqit08vtxeOHbq2AO9861vNXC5LojfBJz7xCWJ9vbx25iyJ7oQW6/LeVctF7t29k5enS7xyyc2IGJZF/STpQiGp4ixIpRaZ7WAbeUNlAX72n37ArVv3siVhMDQQxO+WBrc8MSJEqCh5QeoFucRkUjldDGPNFO+YfZhuh9Q+drw2J7liGW8iqhMXqz6Sfyyuq02MMuWyPv1yK/cKWFKSKIU0Lz0oCQAUgoUroMgz3/t+EleiD6MrRqVYwvAb2l54cwG2C+pOYa1tmfYLq+OoNoFVfm4Ztqy8XOvFl2j7doTZdWNeWTDp1TVy82fx5NfVN+H0RTC6hyg4fBjS25SbbnuaZKU76TepC1vkcTrQUl4eFItF/dxyeXntD/8X/m88iaMgr2VThb4yMpX7sRinXPfczOTnfpNgdoPI808QEnK3T1pm1sjM7hL4uA2bdgZM6jIFk/aJIJql6LR5qH/8l5GMuvZBx+L8VYa3jOhG1KlbO7wguVAKpPTZ557lPx79DnMzs8S74gSiYf3jzz/22LUF2Ld9zJRGskc295bJF//8z3GGIiym0npoyvYqz9zNY1t48kyDiytOYgG/fpMJn0QSCKTceuA7R5gW6SJrqsHnv/o8H7z9dgJuKzOkN+7H4XZoPoeG3MhaspuUCgWclQqrxQa9fif3znyXW9zrKtYUzOszTz3Pnffdg9Nl1ZhWMmdDDeTy5sgTIUGA4mbTjGDNNbZRl3pQQZsyB7WzVi0SkjpwfKrtdTYtk71MRNrtj049K59Do0nbjOvOkdwJlO7UfPKjGLO0BGn7ZK716a7Vj9VyibVjz2IU19Qr7TbCrBfqdO28HU9YHi5htFhN/Y7/Rh8CqenkWFd6mRBjrXBA3ZXNJoe/8Je4/+1xvC3p/5kUzQZVxP/SouSE0V/6ecY++hDu5Tnsj3ydAZHYu5XJpju/6PZk4Wc309hEPRT264KUC428tOlb7qS1/+72g6WMDBavLjA0MqS7ugwprr+AaFJnpco//e0/cuj4cSbGtmh9fnVxEZfXzfcfu64GvPPB+0zpuXlMacqaZDJ5PvPZ36bmcJGtWvkPIlO6eeskT55psbDhUJl1pVnXVozAnq7fObTBq7fDFpsVB199+hQfuW0nUb/L2mXsJrlKlWqjqdo6YTw3bQ3q5Qqecp5U1a4hOfsXnuHd9guqwpD+4fTJcwxvG8PusmmxLq0fPbLaFZfGwcrxI/Bt3cGa1kXI5lQdnwgIPBUbG9kN/G97J657H6DRyRppNFUnZ5GvO+fn/zegsXOg6mJQZraE+8nDqS1ivSFqk8yC9r95S73uZKdWLbHy+rM4cv+Hq/eAsvOs7r1/7+m9n5kzfTQqoxn13my5yQVc6M1cIIUWAknITW5CQiDJDTc3EPhyE0IgBPBHCb3GgBsYN7nIsi3JVteMZkbTZ07v7b1r73fG0vdpLS0bbI9Oed797P3f/3IFfyCscMxSJk9oZB/+RDemTQBda60mS3wZJlT6Kjzqeu1qWHizRr2Yp5zLUpm6yAP//O9seHyGiM2jGSwVs01RmNeGSTkVZf+/fRp3KolN6Phf+aJiuNFIRPtMWanKpifSEadcrGFISpLVS1nVTV7Q73yYtDukvbcOH602hUxWrfh0AbHS069OwNYD2eBb/+/X+fH991v+04ZN7ZedbjcvPHf0agV8/e/8jtnI5wg45CqTWHuTA9cd5uAttyI5wt5AQE/5ruEN3H+iweV5h8onpcEdkl2wTLRqM7wS+6SuqlYfOJFt8cQLM9y5sx+/W65kg1y1rsmcdrsEBloRTwuFDM6WiaOQVWatwF5dZ+/nd5MzBN0+3VHPvnwRM+DR6KdEd4qwUMUlysAQpstKlagLNemqddwKQoAhk7lAKuIFODFBZOMogQ/8AWVD1mCS+l7Tq19+vYpnrcR+rUIuq+syBVVX8tJ0961BaZZoqSX4Y+Oqdnq1T1z9a71SYua5h3GVhcvoJhpPqHFTzvAS37gXHBZpQKq3FR4t78eKwm0J67tVo7i8gFEvYJZzNPIZ3LT56Ve/hf9nY8QNN662QcUwybetA5jePcxr//2z6rrfTGcofONrJEtZBrpSuHUat7OYTRPtTFqhjzJcyJUvlrtCq3P7cLz3DyjbZTGgn5BlPi9+4pI7vOqQsRKHa1VvQ1nq09NXmF+cJ51d1rwRuWXE7u0977qGEf0PX/yKmZ6awWWU1UtPw4XbBjffeSeLxSKL5RJeu5P9oxt55HyLsVmPfuGCAK1J+nBLKKGsoVbGcrXGlcHWhBdmSszOlLl5UwqbVL5Sk6VMkUjEj0+0Lk47k/PL1MwGbnna0mls8qakij70Zf7+5ohG3DdqDS4efYnYQA8tlx2n143D6VHPY6e9pdesTJ3NmrTeK4DoamqjfFQOqe428mKWOTVPNBEnd9tdePdeZ/VubQlj9LyaLH4tzLIKoaxOwkrQEJGSZOZ5/dTrFfUodAkNrS1kz6yu1lYP82p/JH8V0sSV536DtzaNz+3D6fHiDwR1TVWNryPSO6TOYYLNKTNHM5ebOu2nJ85jq6RxNCoYAozW27SrDcxKkYfvf5jmd04Rwk7CdJKR/s/WImfA7q9+Fu/WjbRW4JjyIw/SfPZx9YAUt1o5dDU7LC4u0T84oGB6pWpFRURiEYqdffCW35EAQKsHlc9VbgxJP3I49DZ6Nd9ZA6mtSA+xkhPoTRY+aqMstsdizm530NORuloBP/SJT5qeepv1PTEldsqHKLjfnkOHabhc/OalE7hMG7fv28tDr1S4vBQhV6kT8XlY2xnEjXWy9YtfyeyVA1hvwyOnZ3HUPezZEFWWdLbYIhgKkvAL97DFfKHMZDpPT0dEtRu+apu6zcRl95B67Gt8dLdTgXCX183UyfMEEzGELaIWbtjxSgaFXaAca+psSqCLrntWcoRXV2hCy1ph8zTnFhkcXs+V3jUE3vZ2lhczBINhfeIFn1ytgKtX7uq1In+18uEM1S17HDZy82OMv3yS2UKVjXsOk0h0KBVdl6Ur1fRad1nZq1988Si18ReEkoTXH1ASp4iEnJ1D1EIpDKf4OBuaRGBr1iksTmCrFpStLgJ+EXIZ1SbNUo5GIUO9WOHH//VLor9eItxo04mbmhhNGlVmDJN3vfwEedHYFIrqSJt98gnsTz7Kvg3d2BooFtu1bogzT79I78gaXNIW1RssLC3Q3d1Fa+t+ijfdjWlrrkZMrmzNDCtLb+UAaqSsenVbxUiu9W9/+z9J59K69rx47iJ33HMXN99wA+sH+q8ewA/+1cfNpMvDLfu36mmVa0RYJm5/GAFHjp07zezCIm+47gaeOF/n5LRsHZwEXA7WpUK4xTJ3JQ1R735NuhTWBvzs+YskXV1sHAjrGO50GJqjJgvO+XqLizNpgraWDiY5kRnWmoyst3NuymTj0/fxnm1BJX5KH/Lyc8eJRGP4wiHMFbBbYgWcThuSiSRPpWaKKIBr9XGrVCWZhkuyKis2lFLes3aIdKwL73vfR6EgrqNebG6hDVmpT3rtrjTW12485P1JhV86+xL2xXOag5FZmKMS20hq275XhzCBpKQ/lC9C1lyKf7ZaWlkmL5yjeOkk/koaT9BPuCOl6jGxQfMme3QSFgZRW/I7pBcRWpNE0oq1nRitC25YKNCoFpVQW8tm+PbDjxJ6bInBph1XC/w4mDdKZDes4U2/+JY+xKJzyS5nyL90gvYvv8eNIxtU37EsJpqhELOnx+jZsR5fKKze4LMzM3T391E7fCuVbXtXumMLANceWDFLux5CDY3UamqtW+WfCQT0T5/7LJOzV+ju7ua/fvwzdh0+xBvuupt3vukNVw/gB/76r8wef5S7b79ZJy09hSuVTKrasqjTXjrBDbt28fj5BhezCTwuPyGXg8EOv67SVuMapPrUJGarIrCHkx88eYbuUC9bByM4bRIiI+N+iyulOsfGZhmIRfRniGMo1SJmrcnougTTizU2Pvp/eMeOBI1SSZvh5x99nMHBtTSVUGniCQRwqc5AaqlN13N67OTLXwFG5RDUqpIPYlMtryNfJ+A2SfR2kHUHKYraLp7k2JmL7Ln1tbovXs0Y1jtm5cqRnycgs/5vTPKnjuJrpnXXnZ6ZotSxnb4t2/U60v9e+yArzVNJBrJnlQjZVpuZ8XEWx86wfOI4o1s2qAeLVEFvOK7Xr5ALrClOIlrrykoSFVuzItbCFbLLS5iNKpVikXQ6z+TsPE+eusjoFQeby9Zk7DMcLDqabPu7PyN59xF8gaBWraWFRQpnztH80TfZN5BSq+JiuYbwra+cvcTwddtxB4N61S7MLxDv7qZw4x20RndaYZUrN4uSICRZ0yHZwhapVr26r8lrlrDDd7797ZwdH9MBSgqE0+uhs6OTV156/uoBfP/H/sLscIW4++6bVZVlcVaFhi9+gQZ2l8Gxl06ydXiYpy61uZiJK8kwaNhY0yWTkSRAvgoPqWO9pJ+bTi/f+MXzjPSPsHNtWAmMsieer1b4zdkF1nUmWZ9043IYzOfSGNJXYccf9uHDYMtvPs09ownSS/PYWi1yU3NKQpA34QnKxsOru045gNKTygFUKthqjLHse822Dksy4S4uL3P2iWPcddct2IJuqi4vM70RksMjTOYbdGzajTec1AqnVU/H0RVN9EoCpMI/zQYLT/+CSERirgy9wo2BPUQH1uiOd7ViKoyiNDYrKkthk0aNy5cvUyhmaF44Tyzs0kHM6fXjjac0YUAVcLUyjUqRSqlASwjBEm1Rran+Q/rcuYUcM0tp+rfv5IUz44QSnUz8433srNpwmFAUZHawkx3/9r/o2jCiD6oMTwtzc2QvXMT14++zMeKkkC9RrFbxtmB+fJKRG3YpV1E4juVimabXQ/P199LqH9ZjYbVYVnaxfOeinHz1AErlvuYAip/gB3/vw1xJL1sVsl6jWixqiPbk2ZPXXMHSAzbaHLnpOotJ4vLqSZcJT/QNIV+ASDxOLp/jxRknxy67CDhcdAUMOkMiwbPAzFZL1lJVpVtVKoZiUd974Hl2rxthsDdqWbiZbY6enWRDKslgVEBUp0aKypUjfiNi5SUrnITPxg2P/QvbRwK081mK8xkWxibp6e3CEQrpoNLS+E80x0Oi7pXupdsZMcy0qpdUHbfPy2I6w9ziMuOnL7Dx+h1k3HbShSIbD+0mvnadvrdFVyeb9t6owPvqLzlAuu8UEb4conoDv9lk+YUHdcFeKRTJNr3Y1+4k2tlpreE0j9hykljtJ61ESrQaT49PUilVybz8ND6XMKJd2NwBAuE4Poed8YvnlSzh9AWsPlKxUokXM/XLPjd2iUO330WkqxeXP8yZEy/QWMzy4Ec+wWhRAiKhYDQpuh0kbr6O7X9wL4OjWylWG2QXMixNTeH8/tfZEvaSzuQoVev47A7mp2bYuHez2mfIhsQQgX2pCu96L0bvkK4KZXMnr6NULFk4q0PiuVwrfbf15K9CMgLDtNp1GjbZWK3ghHVD7UbW9nZdcwX/j4+ZhaU02zZvIBoN4RdpnexbV9LNBeUSRP302CWy5iDVvIORpBNvLYt0TYNDwyzmClxczDG+XKdii+ghjnR08V/PT7JtcA29EYNMrcWpiSW2DCQYjPtwuQwlF5QbTWoleeKrRONR3Ux0tAq87oWvsHHASyWX5fK5cfpSKRwilBLql6yrhAsmbqoOyeaVdXJNPwh5Tq2EdsmHq+P2elXgdGbyCsntIwzu20qpXaeUKyjAHukbsBR4/g58g1v1515bxVYPoBBKhWyZv/gSvvKcGh2VM3lmzDDR4d3EU0nd1+p2ZGWbsXqFr/48CeCZmZomlyuQCtpZePkF5SM2ZYqW22HiMq5QgI033k3HulFL87JCPHWKgs4hq0Wr1RD3A/nyzz//ElfOnOXsp/+dnmxNia9FGtSMltrf/bcffQ5vMsnFsWnlZ148M8nA0d+wo98iZIyNTyg306jVWb91A3aPFVAtvfSVbBHP7/4+7b41VqSXPAimqWs2ibqVdtsiVVgP27VscYGjfv2rX+nCQab4bLbC4myNRGeSj/35u64ewN/6wEdM+cDuvONm3VMKpCG9oADJ8uTmsnmWcxkazTr2loPN7jZrUuJ+1IEnGNY417nZNI+8OMH//NpvMAfvJNrfz8jgIPlilRu2rmcil2YpV2W0N0pHyKkTXqVpkq/JLtdGbkEE0E6cPpd+gL6pk7xz9kHW9UdoLS/y3KNPsWvPTmw+jzoAyG+xgxBgVNZJFnRk5QULKCy932rWnOSCXJmdZ9HrYNs9RzC9wkSuqEFPu95gcGREtRK1lgPfxuswfD5rCFnZtshfBRYRc03pY7LHHyHiM6hUC2QX0tQGduCK99HR2bECRbWsXfXqMHMNdUsO4MT4BL5giFDAz8TxJ8nNz5JLz7Nz0zDJZIeKrOxda/H0D1trRjXfsbZFcsDrsq4TKaZgrY0mUyde4cQzR6l9/nv4yi0KjRp5s0bNaOr3+K7v/wOh7pT+jCd+9Rj3/+xXvNHhYjgR11DyXD5PtdbC73bQMdCB17nCzMHOYrmO8a73weBaDa3UB7wNwvWLJhMr1dnKiV6tfqtwXLPR5rvf/TGLmaxCMqVShtmZRa7MznL8qYeuHsB3vPPdZtXlYai/i1I5T7ZQwSYExJX0a5FX2ut1dmxahyeT5satAxQXMqwZ3oZLjLfNBunlIj9/cZa//OYFBve/jnA0QtINfV0xzk0v4PH62dIbJu6zaN2FZpvFbAWvR/S6VRbnFjVbQgfGpo3g7BMcap7A3Spy7KEnGC3WuenwbuxinG4XuMQKGxTAUZ5AEc5fu4tW9oZw2Vwuja1aqDUJHdxGdM2A7jjzuWVefPkktUyOfYeuIxBLSuuFZ2g7RrIbo2UFtrwKyQgDoC5rgwzti0eVxlTIZxmbusLonb9Nrtomkoi9enVbr8VKFVj9GbJLFrnm5alJ3XKkOjtplcukFxZoLkwSNPLEOnrVTkRuhcjBOxRMlYHL0bIL8Vt1OtqD6SG06O/zZ87x0Fe+RvzBF2iVqpTEv89oU0VcJ0zu/c9PER7oUeuRhckr/PPnPs9bvWGCtRaJSIBcpYbDbScpvXUkqCJ+Wb+KB1BFdD2vfxut9ZtefS9y6LPzGfwJ2WVbkWTStsh7FqRQdvdCBmlU6/zpp37F8+NljKY8wKIfh7mlHNmX/vjqAXzz2+81Ly1n6OtJ0mwJ68Kj+1lrnytquDpmtUzAZef29YPsXdPN7Mw8m3cfwhuLUa0WmJla5gPfmiCx8U46OmPEvU78bhfPXr7CYGeCtTEBV4Ub16bRsuuVLQRFeZwqjaqi5rqWq5c1Qbwre4zrQldYu74HW7XJC1+4jxt7u3GE/aq7aMhrkzetjhaiwbJ4batX3Sp2J4IY8ZxejobpvH4v9mBQfWfymTT3P/IsRnmR195+K/5EJ5IkfnYxw9Zb36qVQzWBKx7YguzLE509+wKRZpaa4HMLc8y2Pex93TsZm5gmmUz+f66hVRxQXpP0orI/FmjizLmzDKwZJBmL6LgnFsfZpTkyF16iS9ykwhEalQL2jj7cg1uUKCoFxm6TgB9L/modQFMP4Ny5C/z6/3yRjkdeItuoUBB3f9qaHiB/wDu+/ncK4ItrlWCG3/3KV3mNw4erUiXk85Ati0VKjag44oqrg8+jQnLt9xwOSq95A9V1Wy2kQ1hPTZPM4gLxsFej2XSV115hzjucCt3ZXbIkcHFhYkwnf4/HhUuiWmNJHdxGuqJXD+Atd7zGXKg26emVQKYmTqdPnQmEgSt7z0azwsLMFEcO38Ro2MtI0K2xq2s2b8cdCKlH39OvzPGnP29x5Lob6E/FRDnA2EKWuNdFV0iuS0k+sFFrG9YbpqXhfIVqg+VsVkMDRaQtX1LA2aSrcYL1jSk2DQ9gdzmwF/JUnn2WVMXat0r1E6xNcDBha8uUK22ETGFy+ISmJCyRnNr91nDs30VwoF+zR8rFHIsLy8y7k1w8dpR9Ax2kBgfxhcM0DQeh7TfQcrr1g7MkmpId3MZs1GhfOoFRK1KrVliYW2DNTfdQcQfUtkNMua+9hlb7P+UBrpgbCX42MTWlyZZi2qjXq7CN6nVmLp6jOX2Rvo4kTo+NSr5MdMt+8AYx7VbcmEThqnPDagVsNshNTfP0P/8H7h8+ruu3nFmnhPR/whqCt375EyTWDuD1h1WNaDJYZwAAIABJREFUePSH32NzqUlnwK2VXipgcWqWeCKo063T48YbFMKIU8PGZw7eTK5rjb43IW2IRMIoL2sAj1CMctlFLp1+hWPPPUumWCZd93DTnW9m48aN/PknPs70clbVcaM7N/P5z/1vlQwM9FyzCTl4y61mUapOb3TFGUGaSquhlDdbbVZIL8zzxtvvYiTqZTQqUfMQ6e7XF1TJp/nmoxf5/pURDm5Zp3mxC9UWcY+LDr+skyx2r2hO88Wy1ha/WxpYBwu5Is1mQzMuhAYkBMc+f5mRyDKOseOMjEr8fBBadSgsYzt3kdBMRiMZTCn5ures6ZUmqzLBGOUQCvdOHJkkz7fQmyK0f5cePoEG0ouzjM1VGLrlDmz1Jmce+AEbe+NE+wbwuP00O/tx9a6n2bTItYLwC/ewJQ6lE6fx2Ez1sa64wqT2HiZXli1DQdMvV9nFq3ex0rNWvBXl50hrkM3mFMCWJM6r07aDbCZLemqM9vwkg2t6MJotKm2D8IadSpdCiAorfDtBKQSTajcalJfSPPGPX8D148eVsJulQZkmdcMi677xXz5Gcn0fvlhc98Qnf/YjEpNzDETD+h6FUNNcTuPyuy1uoBhhqr+Lg7rDzsyhI1Q7u6nUa7SqReIeuwYQSnsj0lsxOiovLTJ58SynX7nApZzB7W+8l6mJy3z5O/+plVjWb4Oj6/jUJ/9axVJrejqvVsBd191gVgwX3d0hDb9LdXZpRphWk1aL58+e0C3F62+9jc5mie39fWr16hGiqvjN5bP8Pz85wROlPezcskEhkW6/ZMZKi6ZNkOJ1AnjKEt/jEcaHoTlqogsR5oFHZJXtBrVSgZAswfNj9GWf4oYDI4SCUWvKooYhGuFLE/gmruARLxTly1m/Nc1T4KmmuInaadXbzNVreG+5HiJhGrUy5WyWmcUSj754iXd99I8IxhKU5i9z8effY+3IBj3sLW8A29odOCVYp2XpYeSLXzr1NCFDXP5l31vAtWE7HQNDVOtNCqWSYoByAFd/qRJuZYBYhVPk5UpCqMIc6iRhcQl1Cm80VCFXnBwn6jJVZ9vOZ/D0rsMR61SQXK5d2d1qQLeIkep1CvOLPPmP/0ro4eMsVwoUjJb6d9eNNg2zzZ4PvpUtd1+vUlBpg8YefgTn8ZOM9HRTkbTSkhgFuCnUKgq1BENhhbnk5qm6ncwcupVKvAOzXMRrlIj4A9g8PkUahMdZk9SnRhWzWGQuVyEwtI1QLEm+kCdXKShALdO8LxIiGYnpax/quQaGGdm51+zbuIkb9m/TFcvY5BSZakVP/Lb1w9QkvunJZ3jXW++hu15muLeHQCJmbQ1kvVTI8cnvneKl5k52jwzTG5MXCI52XTW1omAWZyxR58l06HTZqLVgSSpBIECzUdN1lViNyZUgh7SZv0D5mf/gHUf2sX7DRvVGEVaurVGjWs7hPnuJwGwaryiwBHcTeeaKPkNcsOSQTy5kaG3dTGDTCDURuJdLXJ4Yp+zopNSAPTderwlOkgKQPv40jdmLJLt6sYmQPZrC07eeekO0zm3q6TmM5TFroKi2ydRMeg7dqG1KpdagVKm8KjBfnQItWpYF3K5ewdIPLi2l1Q7Y6/JoxZdVlmCuwlYRiv3SzCzRlsSzBqCYo1Cu0LXzEKbTrQdQioJF/KxTL1eoLmX51d9+hshjJ8gIvGS0qJlN8jSVxeRb38M9f/MhUr29ar60/MKLVH/5a0a7UqQX0or5xqIhcoWSXr9igydOq3IAi0JO3XWYVtcaFvKTJBMRDDl8EvjdatAol6mLA0S5yLkLE6w7dIsG2Th8lmZE2g91mJSVouis5SHCYKi/92oF7NswaqZrTdqVjPZX7kCAA7cfUYeriM1FKBzg+DPP8fpbDrEjFGRoqI9AKGqBz3XB0/J88oF5zjHKdWsHScVFxCK1ydAeQpBv6RnFnUkwL3kExJKjXBYzHI8eSoE4xKpXalqlXMfbSvPiNz/G6w5uYO+ebSQT3UrgFLsQiQxolIt4pmbwT8zik9tIlqXKU2upoFzoW8amEcqD/VQMO81KmaUr01xeytC36wZtmnuG1uCLxXTjtjw9zewzD5GKh/FJBq/ETiTW0LT7sbVrZM68SDzkVu1GNl+he8duHMlO2k1DHy7ReViLeasCrjJodCiSWcAuFdrBcjqt67M1gz04bZYGRAi0Ah6pJsSE2elpfLl5dZt3SL+ZL2CE4yQ27dErT4qEthpafcrkp+d47tOfx/H4iyxTJ280qUjLYJiInN0TC3HHJz5A3+aNuIMBbOkcU/d9k3VuN9VaUytgZ1dCtyJCdBVHU18wgFM02I26mm2WNg/T2rMTj5g+Sep6o6lXr7DQlxcXuTA5z5I9iDfYqUSGQrtMPt/S71RuhnIlTzGXpllrEk/G+Pu//JOrB3Bw46iZFbuFSk5ZssFYnIOvuVXJmj7Bhzxujr34Aq/btYnbhtbS2deN1x9RGqhca+nFHH/9mzrl4FZ29EaIBjzW9W23LCuqQrcXKEF2o3LVtNoa1BzxB6mKEl+YyFLOmw1dMwnFqrw0xhP/8VFu3rqO2w7uUovXZCJBrCOh6LtdDmuzRvXSGJH5NDbBziJh2l4XJVlXScZc/wBtIc6abQoLyywefRYj2Inv0E1EujvxR8JqISbYmrzGy889gzs/q4mOPo9fmR0NXwgaVTX9dni8uuOu+IKs3bGfusi5xbm2UrFY0y6xoLBAbPm9uv2QcV2FboaDC5dneeb4GLfdsovumPi02PRAiYuBIXqXRovF2Xk82Tm8LgOH/LNqiXomS3jjdhzdfTREpS4HsFZXAH/pwiVe+YcvkH/5LHlhQctWyBRHBQO3XH1ON/1vu4m9b7kTf0cCT8vgyte/QU+pjN8fIL+UIRTyUa03lMwq2xY54JGOmDKaSl1JbLfehGn3a98tLZPskBvFAovLi0ydPk/RP8ikI4LRMGlXa2pofuZSiPRSnkAwRDAetFxexdLD6eCLH99+DSV/7VqzYnNjd4nYx62L8dte9xoq1RpmvkQoGualEy/whm0buW1klEiqC48nQFvWLLUy4xNL/M+jToI929naFdIsD7n3rQO44uwkvLYVrUhLBgfpBZ0uyjUxgrSkkWp+VK8rPJOePMnj//4ROtx23n77TezcuVmvE6luHd0pDb4rppc0mSgoazK3g1y9qkt3kRKqr4fEj+ImJ6bdZ89jf/xpyv0baN18hI7BNYQl+0OZ1dLViXv8HDMvHiXSrhOIhAmE3JgtYdlY4dsCIRVwMHTdYdy+iOVH02xRLBa16snhW1W0rWoj5P932J3Ki6vXWrx4dpZvP3Canu5OnEaZI/uG2L6uS/395JBKePbywhLtuSlCwl1sSxKoSXNxmSuzaTo2bcfTPUC6WKBRqSgzffLpZxj7p/tYmp+hpp+ldfULJheUAEq7nch1I+x5/ztIDPbr5z733R/QOX6ZxUaNuDegGSUCuWQLOf1szWaTYDRKoStJ8/oDGKFOi3In2u669I0lZq9MMH15HM+pKaK795PbsRu/x6shlx6XhOu0yWfLlCo1PD6XqudU4G+DO667Ji84Njhkttx+PEEnXpeXcCTGDbder2+guCySRjcvHz/G7x7cw74NG/Am4/rvSQMqy/JnTkzwN8+G2LXrIFtSQfWZVs2C3v02dUSQRl62FZZmwm7heI0mNrdDcTwRQIstr2TBlUt5Ljz3C+Ye/Ce2eNzs6uggvnMD/ds3EQ6G9IsPxmJEEyH1QJ44dYZ6rsCO/fvxhoKYLpva2FbEx08S2s9dwvPYk/R7HDS6Blk6eITE5lHc4eCrlHq5+oVGZtQrHP/+N+jpThBJJXDbnTTLTb78pX/nntffg72jl6Hrj6gUQDwQ85WKVkA5fNeaDK1uYeTLl6tXnFyLhQovvzzLfzx4koG1m6BV1GqWzi2xczDEG4/sJ+g1WFqYoXD5PIlWmYhU8HyGVrPGN372S7aM7mLwhpvoGOhXdVwhk+HUD3/C5Be/Q6ku2l0dy1S87pbr13Ao2Te5rZ8tH7yXbvn+wmFsZ0/T/MnPWagUCeJUJ1t/LMLE9BSpVIdCcSVpE+68BcMdVimFmHU2KjVqpRJXJifIzM6SfeYYhwKdLA50Ef+t9yvdXh84m0FWnMCqEvgdVfZUs1lWTyFwSrby1QrYMbDObPpDuAJuZU2IG/0Nt92svVs9m9OG/pXjz/GJWw/T2z9IICq0IRfNeoVSOsv3XpjjKycjvPbwYQZj0qCuNMnywJgW+CzZu6JoVdKikC2dNsqlAg63V/+Z/FkyjNgMJ8vTl1k++jP6Jx/BW67woYO7qOYyzLk82Deuxz84gD8ZVScs+S3bgVqpjtPupFUtYHfZKGSLuAJh5manaD74OB21OsmYBKhEObNpP+F9BzTJUvUOK5O09G+ZYp6p40dpT42TjEe1otqdbuaWF3n+yac4/Ma30r33MGXxiBbum02oYCuguOxzXWL5YbmMyc/TjYgA0c02hVKNl1+Z4psPnqFncL2uskMegY/seDx+jbCYn5nGTZ1NyTZbXFnsZpNGbhl3MMzYXBHX5r0M9q/D5mhrDFphOcvJf/0nir9+RtscwVTk8KlPj9WNUvMY7Dm0hcSdNxDcuk2vRKHGVX7wM7wXLuiV2mygROFsLkNwqJf6zj149u2mIpJMdbSo0qrUKGczLC7Mkpmaxnj5PDvsLuw+P3O+KN4PfUD7fP0cl5bJC6xUKWmW9HI2TaIrRV9PL7F4hHW9fVcP4I4Dh0x3Vw9jE2O4fT59gbfcfqv2A9V0Fo/bTnbsDL938ACpnh780ZjCKtIDFLMl/uKnlzlVGeRNt1xHV9itYiB1FGhJw6wJTno1CJIuk5645xfrNQJeN0UxeDTb5IoFDdLLL2dZF6jwwo+/xIHpE5jlGreMDrF1g7ixlpnJ5UkLpBOK4h3oJ7RuiIDPreJ2CVxulfI0axXKssRvtZj/zRMMzaVx2Ft0pxJCneFy/2bcNxzBFY+obnhVQCRDk0yzS3NT1M+8hLNZUYuyeqNFRhSCjQap3ftIbd2rpAD5JUOP/DfS8wopwiKsrsSbrQh1ZMqUn5HPVxkbn+OLP32J/nWjmjjkdzuJBP0EPC697ou5IhcnrtDNHHesFRa8jXYuz6VMjVRnD8+XO9XGWBRm2Vye2ckpXL/8JluzGQsyMuRxsDRimogmeKDfxutuPQCb1sPuHaQ6UthdbmzFLNUnj1J8+hjtgNj3xnElY9j378E2OIycYNmVy+dZqRQopdMU5ha5fPw4veU6Q4aTiLhUOBzMOUO4Pvh+3dFLXzs1fpmnnnyK7/z0R8oYEuZ6tlDkje96J2+6+x6u37Xj6gEcHt1iVjx+yq2KJnQHQiFuu+N2PYCyK3UaJonqMq/btEVPsWw/BN5r5PNcmFnm3d/O07t+KzcOr6U74VUzcLmOBK8Sna70bfJbkrelAsqHmq1WCXrdLJRKOrGqhrdaJ7uUYbTXxpkf38d1Z35NRyDE5v5Ohtam8ArwKR9yo8bMfJZLmSLeO25V6GHN6IhOW6XFeWyGA6c/yMWTz2E8eYwtsSBhj1tZMS2/k1M1N1fWbWXToQME4hGFFFRoqKzeFpfHL5N/6QkclRKFUkWHpu7efp4+eYKDb3knG7fuVBaJAtSGwfzSoh5CybWTCrjKCFmlcklDL5LN5UyRUrnJp7/xFJ2DQjQQij/ENUdN8olNpaJdmpwnnDtNoHCFzSmv2gRPuuIM+Ryc82wjGEgozWlmYYnpiUlsv/w3biyJS7N6GCjssaqJL5pVGkEHb7t1H5P5Kr633UX/4BoCEiruNDAyGWrzCxiBIC6vi3bYhzeUpOXwYAihoVykUSgqYWJ67DK5xQzrl/KsddlwesWIXXbVLZYdUWwf+ABtDTNsUS2W+cY3v8kvHv81valuouEgzx07zl/8r79n/5YtbF43ePUABnr6TWHByvpN0nhiyU6uP3KYYrmsnnNul8G2do3DW7fij8VxuORw1SkWM/z8RIbPHHVx84FDbFvbS7OU1YQl1U9odVnRrwpFu9HA5/GRKVYsg6GWSVkOuToXtMgsLhHzCXO3TOHJr/OaS08z2pdgTVdUGcCdPR1WbnGzqbvj8clZHl1aou/219K7aQS3eNRIJXLZufDKOXxuG+6xywzMLhINe2i73Hgdbs57/Yyt2UT/tu109nZjCKO3JcKZFvWGSWnuPI98+Uv0DW3gRw89wFvf8maOvfACrd51vO71b2L9pk286TP/ysm2g1h3N8PTY3z07lvoDEsIi3fFrs4isq6yc6qFqgLvlarBF370LLgS6rjfNOukgj7ikaCuPUWievLMRQqL03SQZotvnrPjacKJJM5QH43uXTosCHQ1Mz3L5cmzGL/5Bm+oummKn7QkS0lxkHwNw+QKFZJBD28+cpCLJy9SHB6g/+2vZ6CrW4cY2e36UzFFKGQ4FA8dwy0uCXIzt2lViuTGxzj145/SkS+yY/tuqqPb1cXCcfIMznKGhs3GottH+H0foSwLgLbJxPlxpubm+PgnPs4/fPYzXBmf4PNf/irved9v8/7feg9DqeTVAxjp7jPbwuuXjIlolHA0zo2336xZGK1MjqAL9nnsHNiyFU8kgkv6lXKRufl53v/5x5kLbuOeW+9iTSJgWbUJ/uRyKRdPPgStLGoGKdQDG8ViFY9cv5UqpsOljppij1ErVYj6fBSzWYrPf4c3TD7Dhoifgd5OavUSPQPditnJAl5WWsVcSTPgHi5k6L7hMKmNQ7oxKTVrOgRH/X5KuTS+Xz1NT9CJI+BF5D4zwRhTI9vp278fl9unV5VsDIpCugCe/vVjPPWDr7N163Z+9fTzVHvXMN6xjllPAG8sgtHdSykcUKLrYL7MjelJdncm6O+UeNK4eixey4uTy1D4c8VSiy996es8dOwK19/9dq36oofuloPrFos0y2lqcnKO8+dn8BhpyvkyhVqD/UMpoj3rqRriYS0y1AaXL08wM3MB11Pf5o0Nn+Y055G0K/CYkDNqZG0teiMB3nDzPk4ff5lGPIbntdezdsN6Zbd44hGcoYBuJwRiESqeKHwc4kZWLHD64UdonjrD7RtH8bgk1amhafIZEX5195JdzitDSmzajm/aib+7i8GBfo4/9Qybtm3ma9/8Bs89f1zFWuVGnc9+5h+JhgIMXbsL7t8wbJZaLWKdSdLlMolkFzfefoRsIY+z1mAg5GWHGzavWY9TUHKXh3Ihz4vnZ/nw96dx9W/m9Qf20xeW6Na2SjvlAMoeWd6ZJeK20ZJky3IJl21l7ysMp4ZJpVFneWmZzniMeiGnPi+ZZ77N22afZld3glA4RiwZIlvIEI9HlVouT6eAnI16k6dPjnG+2cY7MkB0aA2Dm0ZwaKZtlabTgWtyjNTZC3iTYfUjzIY7uDSylb69B3CHIpyav8JcvkLa6+f4coZHnnmFyPwkhclpPKObWOjppxmLq4llO+LXEdMrThLNOj35Gh8MO9nZESOSCCj4LkROwRBVnqpDgY3z49Pc/+DzfOULX8DbPcSNb/mgurDW2zXWdCRwOVoKM4k4qZavcnFillyuzlK1wbq+BP2hKNVGCbvHrn3ZYibP5cuXmJk9h/+ln3J33UOqJTxO0T9bYTszlHSxsGvrMAdG+hg/e5G8OG1t24hvbT+DWzZbe1+v5YvTEDHZymS9cPocnZkC6Wef4fD2zXgFFLc75T7DgYOK2LVJQpU7yGJViMAG3PtbzIjDrt9PLZ3h9Plz7Nq/T7FC0ThLD7h18xZlVw0PDFytgEOjm0yRWW7euYmTZ84S7+rjpjtuUx834QGu8zrYHQ2wsW8IVySsi/Hc0hJfe+QsX3geksO7uXvPNmJeh8ZxylS1EuJqPeVqWu5Qx/yKAJ1OlzX51sVJ1WBGzKsl6Ngp1hBLqv8oPPsd7r7yJEdG1lJrVOnu7yYtk5RUIKmqpqVOEwLDwswSp8dnODk9hyuVYus9t+Lv76RWrBOIx2hPTxI9epRYV6c6hz67VODTC2XMoZ1E7rmbttPBVLnEtGGj4HJQy1dwiFNArkIxEqEpLBHNVxP3KJugCLpSqi/n6BKHri/+ByHDZO3gEIOD3aQEwpGYKtqcvXiZo0+fZK4c5sJ4nlbmJcyAj5vf/vt4AxHK1RJrO2Pqii/L/WjQj61pkM1XyRSaXJq4wu7R9XhokpccOJ9L13XTM4tMTF0iO3sO89zPuccMsr4s4YsuvLTJUGfCLCv2+p577yZpq5OdnufywhKtvVtp9/eR6urS+K6Wy4E/EFBgvVTIs3D6PLXHn2FnOE7Y58btEQct1GdafWpEnKVeLAaNaotiqYThC1J8672Uu7qt67xe49ix51X15/a68Xi8TE5OsW//fg0u3Dh4jSyzd82QWWy0GN2+mfNjl4h2dnPTna9VL2OjXGU06GVH2Et/dx+ekOVyPj+/wN/df54HpqJs2rmHGzduwOd16JQbFScFIQ5oxKvdWo212pTFO0X874RWIDZljZYCmoq6R8MsLC1BqaYIfuG573LrxGMcWd9LMBJQ4bs/INXHIkjIlS4VRHettYZW1vHxBRbmclwsF7jhD99DIxhkMZOmcfwFdlXrJPq6advbfO/sRf5wsk4tmiD8vg+rw9N0KU1F0jsFvmhY1iLddg/TjRpmLIBHEgRkn22YCjYLAFxL57CX6qQ/9q/Y2oL0y4CUw2Gran9lmEXathimbxDTHcdoVzHlANra3Pq234egXzdBI70p1YJIixIL+DDqpg4ry8UG0wtpNvSl8Dub5MtVa8dbKHBlKc3U2MvU5k5TnnpS+Fy8oZVkuykKtaZKDi4bJbX2ff+9d9HnsjFx5iJLhTLTPQkWxFm2BYf2HyDR1UnVbioiwGKW4z/5BW9MJfBKQKGJSkkjkbCuU4X9pBLStkluOaN0rGKpQLAjwfLNd9Laug31QBT3L8PG5Oy0PjBictnd20csLmSENusHeq5WwFTfkCncsWgyrn7KgWiCG245wvzMLNPjE+zqTPLuG/fSmerEGwqrZe2FS1P87UOLPF/pZufmUXb2dmoInT4ZzRbBgHj46fFQZL7aEKD3qnum5MNJz1kqiUedcBoayiUzy1WMRovl57/DPQvHuGtDHx2pOLNzs/T29WrTLBQpdXyVxkU2LEJgqNXJZsuaOXdpfI6luI/wdTsozswxupxlfTKhe19Jixyrtnj3RJ6zc0sY7/4Aw6PradvEGdRGpink2KqK1MOVFkUJkgm48QKlTJZQOEzA4yebz1HK57GXytT+6lvg7MEuUV+tKu1WGUOySZp5DFcXbZ8ECXow6hnIHMdol7j5HR/BFgpTLEpcWUp1v9JW9Ehie130wy2WCw2WCxW6oyGiPvG0kQBZk1ypyOTcPFcuPEdu7CjuyhUF3X01G2+2+RhpmhSMBnPttnICP/zO19PlaHP+xCvkGyZTzTZ9b7+b+UYVr8NOIhYn1pPSlKxH73+AM0ef51/uuROnqNYlNKdWU4KqfF+yVJD+1uV0U8gUNJnA5ffgDwd4uBXgxVSc5WyGfDZHIVvQ9kogK5WKenzqGCHX8de/+IWrB7B3eIvplPWZim5qihEF/CHdJoh1/6G1/bz9+t0kkwkFRGU0f/HsJH/8vXEyfXs5vGkTm1JxAj6P5Y0gqLkcDFnA262or5pMVKI1UddUAaOFkiqu7NIjNhHXqEqlTr3aYFOvm5fu/wa7X3mIe4b6WLu2B3/AQ7lW1iAbiaYX/xK55uXnC0VceIGlQpWW2WRuOsPpQgbW9xLNVhj12Il3danPsZBKiy0X956b48nZZRxv/y36d27B5/UxK0zfZtWKlXA5CaXLFMVKIhnRJIBqoWzlijjsGksm6U3BepvMx7+GzdmF6YtJB2jhgMIEqmRouSWKooLhDApuBelnoZnm0Ns+jM0f1/ZiQ1fcAq3b0JeI6kaoUm6xmG9QbkLE46Ar7GIhn1PNtRB45+YWmLl0lMz5h3FT0eGuUmsRMU32mA76hKEslr5+J3/05rvotrU588pZppZz5Kstmt0dTEZ8DO/fzdkLF9i5aSszl8dJBsK8+OCv+KN9Owh7HDpICmVMbh2Pz2uZFqnI3qRcKOt1KyHV+XKZU+4oA3/8h+QXlwj4hHkuh0+iZl06sKnLtfz3ho2h7mvoWAM7dpmGadfmUAHkRlOn1GqxpASBN+3cyrvvOkI8ksAZCFApLPHAsct87CdXcG29heuH17M2EcbtdqigRR2mBECVhlddUtvWpkMF43alW0lVlD0npptSqaiHsJQvqBHkdcM2HvzGfYycfoQ3DfSS6ozilJ/t9+D2e3TNp1ELCvjKoW7gEoeAalV9qJu1FrlSlTx1Um6huPtwS/AiJhdLTb70whl+6utUFofjre+m98AexS3HBfOTf69S1Yk0WWqy0KwRTHXgcVrpQrJ68zqcZDMZjHKd3rqNqU/+BzhTtD3ifSc4oAN7vYCtskgrvJZ2U7xjpGGtYS4/A/VZ9r35IxjhHpqtGhu642pUGXK66I4HKJUbFPNNFotVhVUkCmMg6Wd6cZ5KvUW2UObK3BRLpx+mNvG49qV2u5NSsaYPvsgyg6YNt90k7HKxNZXg3i2bGbY5mLs0xpzwMgVySiaZ8tjxjA7RExFmT41jR5+hP1/kPQf24pM1abNmsZrEFNQtw6N6Buvw16g1NQhSmEwtm50xl5f4h35fcUshukrlU8Wc+Pf4vfrgriKUAz3XXMEbD12vrnOa3XuN2bjm3TodvGPnZm47uFttMTwS2ZRb5EuPTvIvj6UJb7qRm7espVsgDuH9S9VbYeIKltTUbJG6AtIrtu66R5XqWBe6f93A6zQoF3JKXo0EfTjrNa489wD2h/+Vm4QC7he7MNGTuunrSxEJ+FicmyPg89LZEdNeVdZFYjIZCAYsAbiws8w20YBXD/9cyeRYNZbVAAAgAElEQVRbD/2G1pY9fOboM9i2HKCSX8J595uJ7tpGvlKmVmziCAcQv+y2y4FrYpG6x0W4S9oLBz67h5lqAZ/Tw/zsHEalQddcgel/+ja4UuBNguHE5vTD4su061nsyc20bV79e+mJzexRjMoEW+/8gFrduj1Otgx2kU4XGeiIE/V71aulUGhxcmyKNf2DuBwmPXEvc0uSZVylUK5yfuwU+VM/hdwltRARk/Nc1qrQYigpSQJ28YoWYwGb9K1eNnldvC0WpdsTxVGtKyN70qxzzu3k2bFxBhNhavNp3nfjIW4eGbK8qcU6b4VqJkOfYLcqshcSbjav074vFMQfjzNWafLeh37FfF3UeJYliaxhW3ahyZmE/EF1NJP16dOPXqOK69281RT2h4hu5A+VjYJUKYFRZE30O7u2snP9WmLxBHaPg6V0ht/+l19xrtpL765buGnzEB2Sri6icAEzpfqpoXidTL2iugSxcZVDJMODVNhSzdItNKuQ8joJOKwg7JYwVVt23MtnyHzvr/ndNZ10xny6R5YUbtEFh8MB5aG1ZSAxW1YclHD+GuKJLKyVFplMScNrstUajz7zPJ2pLpKpMJdrTv7kqWOw/0ZVntluuZ3k9s2EvQEuLC4RVufXNmWBeH75GMbWUbypJCG/R6nlTsNJulzQfolijfhLk8x9/efYvD203XE9fKZoN6Z+Q9PWwBEeohnoVR2JSQVb5lkc5Qv0Xf/fMDuHlTmyLhWlUm7TGwsRDwTIFApk83UefOpZrt93UJ0n+pIBFpcyLGRyVOp1pi6fJHfyJ7TKi7rXdbs9ZLMl7WVXDSyFHi6QjBL/DQcpp5t3dHZpWmZTTDqddvqiCb0xTpcydLk9hLFzy8HtpDoEbnNq3IWsNKU9k9ZJxObC/vEHA5qIrgVLnBhaJmfns/z1Syd5enYWm8uNy+a0NmBy04m4fsUK2GyZFCYuXe0BO9cPm6LqF3aHXJ8SbKc6gWaTjqCPPz5yPWs6OgjGIvqDLs1keMOnf0ojsYf1e27gunX9uGzCQhazaotw0DBbut0otyWzo0W+WGFZlHCBkCL+sluVCVnM0b3C2Hc08QvLV33+mtgWZin8+K/Y3CqzIRmkS54yr5vunk4CkrEmkkuVPtooVKo6pIjP3uXpGRo2B0vLRZrVIjsGB4n4/ephUjHgQqHOx589wZVd11MzvNgOHWTDvp0aMTtWKGKTJtnu0DWk+bXv47z7doywn4QmCTXVriMrw0ezrcyQ9r/+APPSEoa3E9MRxvB2QKuCMfs0bRHPO6IQ34ghvjeUIXMUX/ksoW330Fqzm75EXIeMYrnBxp4O/C6hRJXIZGo8efwke/fsxGzX6Y0HqJQqTM4tUKlXOHfyMVrjj2A2yjiEKe5wksuLbZu1UrT8rK2CYon17QRp8meDG3FIkoAcJpvlBykLgVKzSVcwTH/Qx4FdmzQkSKLCpGrLqVCNuG6ZnEpYEVcEPS31FrlMFl+qiydOneWHpRI/uXABU1RodoeubMVEQOAYfziMyx+iXG8w/cQ1JuUbdu038bgUQJUKIve2YsiGwUAixn+/9TqS4RAev6yZDF5ZKPHWzz6MY2AfG7cdZL9EMNBUS1ahS8mQUBWcz2wxPjOrBNOA14/RaFjBxV63UvmlJxCZouSOZco5Ek4J/JNruU4zk8f41edwz59iUzTCcGeSjnhIr2j5wBbSWfLCBmk0yNaq5DJ5xekmZ+cYjIQZ7u0m6Laztq9rxTjdRqXVZKZu474r8/zAHaMe68bYu5fA8HrajSIVmxPT61FvFiWVfv4bhN77DkouG9FYRAXh8tpEj1vNS+xsCfNz34Ks+N4lMH19GK4QZn4SMi/iCAxiSopRfANt2QpRxMg8jT93EvvATty730F3Ik4y5GM+m+PA8FqCdrsewHSuzrHTF9g0sgGn0aYn4ldl2fnLkyoJPf/MD2jPHVdavFviMuxOisWaHhLrlwyDq39vpZcKOP+XI9sJ1CoqTpJ+UYRj8p0vF6t6+CMhH4cP7cQrB0yJsuLGb2l71HLELte9bLmsZFU5pPLe7IEgZ9N5vjO7xPfnZ/CJXrxpspzP65/dN9BPJp2VOEl8sSgTD/3kagXcdOAm4W4r8VKeHBHHOMX80e0i5fPwl6+5ibBYdvh9tCtVzlThzX//EI6hA+zZdSPrkj6qtbL1hIgGIeBX03Ixb5xbWNYPWLKHxe6oXG+pYk00ECGPXz/4M7MLbOzqwtYuY0gvVqqyvFRg4PwPCE09wfpwhA2JOEMD3YQCXpVElst5BFZcyOaYlzdWb6nz5pXpObb196kgXtTCwj+TB0CWvaVWg+WWix/Op/liFupDo9h37yY5soFgxMVcoU7JbKnuQn544KlTFEWXvKZHHQpka6A8R0kvL1VxZCvUPvUlbBUXtuAa2sFOTLGKXXoZV61A2xfSXN1qcEjxT1oZnMvH8RZfoO6MErrnE8TDQWJBL/OFPIfWrSFk2ChW62SKTU6MTzE8OIDTbDIQD+sq6/lTp7TFmHj2O8TtaSXxGh6JATPJLIllm0heV46gpiut/pKoLfjDoWH62nXcNsvnZW0oqLa54+mCvpbZckFvud0b17BreJ2kZ1Oq1NW6Qw6UxW80lAOpl33L1OFT3CREU30sleJll5tSrcF8sax8x4H+QfzeoPa2sqefm5vjwX/77DVsmIOHTTl4lUrZwngcLmKRCI22jf3dEd553R4ikagKt9uVOhOFOnd86sc4hm9jz44DrO0IWS/QaCjtxir4ElRYoWV3EvM4NeYp37CuZafDhlcOhbjG5wuqA3G7fSyl87RqJYxKTZH5yORTOB/5J7r9cbZ1ROnv76QzEbIqpBASpPznrQlaZJPZQg1HvUo44CMcDeIR3XG6oE+cJmuIFKBl8K2ZRf59sYi58QCtg7tALCrEL1nEUxJNJjIB0UbM5lSv69w0aOVgSA8rzqEi3s+WsRVrND71z2AbxHB3q2BeDrq5cApXeANte4tW5mXsvrW0AknMxjKuhQdx1sY1Wd1+0x+S6N2Izyf78CbXr+vTHXel1KBQrpPTh0rYxXUGOqJ6w5w48wrzcxfJHP8ewahXZaYiyPKKaXypwvzk5KtX8NWrWG4zy+nijkSSO2IR/IaTtr3JulCIXK7EK/NLeIM+ypUiXrcbv82pKakiVtq5eSPxUEDlAtCkWq2r9FbUcBK/KrisZPG9MJOhfORWjN4BqmKVJ1sjJaHU9dqWKVoGXWHLv+XIkasHcP3B601rwW9x9qTkdnR2Ebc7edO2IUb6e4jG4pZ1brOtH9Bv3/c4rzh2sHPHXoYSYcXk3D7Hq8GFck2KiXnQ7dEpt95uUhYkWv3yZCgR0oJBsVLBKcwY087SchZT1k0tk3A4jH/uRVo//Fs6PF729aRIRP0MDaT06VMFXKNNsVTWCNRoMMjc3Ly6vwtCWCoXdcORzxY0C0TdT5st0m2Tr06luW8+R3t0H83DBzUdUuzeVOEmk1urgb1UxZiex55IYgv68UQDSjMTCzhB9m3LBWy1Ns1P/iOGLQn+PgxnB6aZxpw/jqPjkKadm9mT4O2BoOh8F3BO/wSXmddQZ/fB9xIdEs2vTYVNt28fpVatK5wiMFIdO+WGOJA5GEiENZH+8pUJXnz6Z1THnyASDyrN3zqAYpVsZ+zM2at2ItcapcsjaNjY4Hbyu/0DxE0HHq+DPq+H6YUlLqRzKoKSPb7P4yQVDNARDSvSYPUwbXKFgjKjZavR2ZHSlZy63paLRFM9NF9zF/4dexVpkY2TSmQFWVmJ7pAhZtVzccfo8NUD2D28xRSgcdXeXWLXY6EQb96/g4MDKcKxqJooSt6veq6US/z4lSJ/80SNzTsP0hUJEvY6CPgtDzppPMuVhirrfU7LKVTdCpqWMFuWJR63lbJeE1f7luiD66pRleRxt00S0yPYFk/T+Pr/IOqycaArRSLgZnhdn9K8ZQCpVZuUq1XyuTyRYIiZycuMrFuj4Gcun8XtdREOxVhYXtakHoFqMi2TL07luO/KDPZth2kePASigosEsLtd1HSKNHEu5vHks9S6elQu4EuGZNGqH3qtUIL5DB6Hm/Jf/D2GLQbh9eDsxCidhsI4ZvJmNRJvZ05hc3g1dchevYy3eEqVgcJZdOy4F/+Gg9qu+F12bto0rA9kKV9mKVu0RPtuH6NdMfqiQSr1KtNzMzz70FcINqf1gWi3DD2A4gwRcLgZO2cdwFVl3qpViWJ5bUi6Xbx3oI9ew65bkEG/l9nlLGeXM0oikH28JBR0Bn3EIn6CYtMh7ZMsKISMIGSFvJgJyEamQlq0zCJYH1jDjr/931rdhArmNm2MTS+s6LmtnL/5hQU8AR/dXV3cdf2uazYh63aYUiZNUWYJRccdYHtflHcdOUBCjBPDYSLJBHIw1T622eLEVJnf++k89cQmhtckGAr61dpNdo8CDAugrLrYlYhRqaySWCS+wbILlr5MPqhiucKl+XlaNhnb7USoqQdNwBelNHuG9rf+jJi9wd7ODlJBP8NDXdpvqmtDy1SWdC4nE6ZN1Wtb1g6sRAzAwuIiyc4OnQaLQtkXwmqzyRcnl/myhPrtvAH2X0dLwl56UrjCEgUm+88W3gsT+O0OlgM+HLEEgZjfwrQabWqZIu2lZVx+H9U/+VsMmw9Tpl3Rw1aWrP10Yr/2R7bSSZr5GRyONI7qAi6KWlHU0WHdPfhGbqBYK7J7wzo2dXeogGdhuUBJeu0LF3HGOtm9po/uuJ9SpcTswjzHfvFv2PNjGl2mOXcCRBs2Aj4/l8+ce/XwvWqstNIGyiF02wzuSsTZFxBmUIvNnXHSy1lemVtSxy4B+sWkKCABREGfquUkq08jWWRwEcfcpawmeEqRqbabimw0X3c3gZtv0fZLev3MQpHv3v8AvQNDzM4vqMO/y+tgenqWxXSO5+6/7xpNSNeAqURPzdewKZL+0Te8hv0jg8oitjm9KgKSSmBWRD1vp2R4+MRDOR6cstGdSrGlp4NUUrTCMnFZGcKrvnaWxYepTbR8iU7BC1d8k+XqkRVTE2vdEzBaBG0GkXCEhalzNP/zT0naauyKxegPB9i8oZ+6qPBVZ9HSKyudzulT3Ol2s35Nt15HAhfIUlzKfjDgpyLovLjU2+18+fw03y1XyPSNYj90I0YopFQxR1eCZqWBU4at3zyBO56kkkzg6ewkFPJSE1Wc+BguZbHX6vgiYQof+nPdcti9PRjBDbQWn8cuh9HTqenyTkeZxsJzOO0VXPUJ5R4KVCWffn7dG3CvP0S5kuN1h/cTd9opiHFltkJheZrnnz1KaMv17BjsoTvho1mvMzEzy8Wj3yNz+hF1pPL4JIZW3Kis4alat+QQ//8KqFCgHFZM9sSjvDYUw9Nus6MjTq1Y4sTUHFUZlDxOukIBBoNhwlIIgh78fo+yWcSsVKQFy2lZGhgKfwnI3/D7if/3j+LtX6N5c/LrwsVpHnniKGs3DutN99gjD/Dy44/qlbxp/2Eee+AHVw9gKJEyZd8n93zI6eC23Tt446H9RAJe9YILRqKqqK/KZDO3iL3dJL52gE/dP8GPLnhYs2Uz/eEQ/R0RfVLk0xUrsFetKbQGWcC0vGC3RBDov2hSqdWsZrUFmXpDM9PCBvR3JpiduUL2q79H5P/S9R7QcV3nueh3ypzpvaMXAiTYxSqJ6pRkS1Fky7bkFjmJ48R5KU65uU7uTW6Sd2M7/V0ncYmLHDsuKpYj2ZGtqPdKsfcGomMADKb3dt76/jMQ6bfWm7W0CEIEZs45/977L19pF7E7EMB4LIBNo+TFUnHBQtOUK1XksgUcuDSNm8dHZWwViUbhJCwMQGopjXDIL+2EekNBWQe+c3Yez3rdOOtMQL/2FrQ9Tjl+9VBAQO1C/H7hWajDI2LQpyaC8Pl9cvxyHqzkKqLdrBO79zt/DOh+qK5hqyleOQvFNYG2zQOzXoXN7kEr/Tp0FOFqTsm9cVL0SVOxGt4H+9bbUW/V8cEbr4bLNJEv1iUIV+fO4PjRg/BuvxXb+hPojXjRqtcws5zG0slnMPfWD9/1rmObj3eTBKk60RZXvNY4yu8CZAHEdA2/lOhB1NRwVTIMtVbDybklLFHD2eWQ47fH7ZIesMtpSACSy9vk7l9vIZsriZQdbdb4jBcMHcE//O8IxKOiwGVXDDz92gFcvDSNeH8SSxcv4dyF01iavYD0Sgrrd+7Fm089eQUxfcsuytwgaFdx77V7cM2mdfBRoo27IdG1LpfsYK+em8SDzxzBsNeP3/+1/Xjg+XP46ts6ojv2oC8YwmgiBDs5umZHjmA2nDndsPIQRfI8Gd3QXZFeZDTUo6wuRzXNJkqisVJDzG4gFvTi0uwMzCf+BtrCMWz0erFnIImJoYTMp5k3si2QL5Uxv7CEQ6ll7I5GsXPjmLDwwxES2G2ya6dXlhHlSq+3UFI0/ODkNP4r5MRJMwr9xlvRpvWDboM94Jc8r50qwDZ5Cq3eIbTcbiDig8vvFXBGM1PknYeNVTwpk7/751DgAewhwDSgFA4Cge3ouHqglFegai60a5PQ6QvSOAfFbMJHSgOPMvc6OHd/BE0V+OC+q6ESEVSooVioYvbCYcwsXIB/w36s7wkjGfZBbzcxk05j6cwrmH3zIVkoVq+PB2PXLk2xnDbXdrx3hTbFOcCixeqmiY8NDGOdqWFXLAij3cDFpRzOk2Pjc8nRG3c7EXXZ4XXb4SJb0rChVm2h0TKRXs1zciDSviraOFytIf7f/giDo0PCr/E4vfjRky+hobAdU5FKOui2Y3lxWYQtx8bG8L8+8yuXA3DDtTeYDrWFz37o/QibHfT2J6i2J51+2rRSL+T4+Tn87pe+jow6hkAwjsd/Yy/KhgMfeWgZzZHtGA1FMdETh2Fn551tL11GOGsrj4AEjt+4HZNcxHEdX3XaORDf16hKdRxw0PrLgVQ2i1RqHqNTz2H55R9gwOXAe0ZHsGE4IX0rvkh1XC1WMDs1i1LLRETRECNwdmJYhHG8AZ+gXOrUbikXRC2LQpKPXVzAYx4NJ1sRdPZcC2V0FB2HITt9Q2ujdWIW7twCyokBcSLXYxG4wj5RpUe+AqVGazFufAHUfusvAMUBaB4Yjggayy9ACe6B6ewTMUtFnOTL0Kvn4agchtZpwmd3SDqw4u6FsvnD8AWDuHPndkHhrOTLqJZqmDl9AAuZJcS37sdw2Iuw1yV2GLOrWcycfA3zbz0kbSxhlNK8WgxiOrDZHe+q+V9uw3A+zwC0+oLM5HYEQ7jLEcKOqA8e1cT0SgEnl7JwhbzwOm0yWk26XRKABHOwb0vkUr3BqVZNXFRrkvDX8VazhQ3/408wNr5euhzUBczX21jOVwUfms6ksWlsFA8/9iRqLRscLh3f+fwVApX7rt5r/t2n/y84taroD/O81Dh9JbnZpuON46fxl99+FIt88OFrYfbuxGe26PjkzQP4lzezeLi2BUlDwY7+PjiIGdV08atdW30SLASkNomSaEmAsSFJ9XoqmxJrVi7l4XMY8BmG6MYcPntRcpCe2edRfOk76HHa8YEN6wWeTkEfy93IRGa1KLKvW0YHkMuuSAsjGgkJf6TZpoayA07uVLWyXFujreKRs1N4qFPDtHMYyt59aPb0oekyYCNDzusFTlyEefwQsONqtJgX+dwI9MZQzOfR4Yy51YHqoJCjB4VP/U9AZ54ckmKknXsbqv8qdNx9UKrUoG5B0U2oxVNwlg/BZjbgtztRs6ko+BJojHwAY2MT2D2UlB1mPpNFqVhB+sQbSDcVjO2+GT0BNyqNKpJBDy4tLGFx8iAW33jo3YNWadUtgAfzWINHZfPdSphHpIzjaL3RDUD6ARpmB38wsglXe9nzM7GQreIUJU58DtFtjBoGYi4ngj4XQiGf3G9OP5gDVqotFGs1VCi7UsjjVCyEvo9/ArG+JGymJoueR7nX75VUjP1RGydLYoho2XRsHL4Ckv/01//VDHTqcAU8cCoqphdTojxPnuvLBw/i4dfewdG5LIfDaPbdAaVnF+KeKj4yAhg9Q/jqORs8Nhe29vci5jFg0yxrAlmBBKWKhxgZcC1pGtvZl6P+oKqKJ5nAs1hNdY2aT05Ow+X0ImTX4L30HNI//SJ6HXbcO7EBI/3RbgBaZPZ8popXz17Ar96wS5wzyZTTdbsoSwXDPtgdhrXmSY0kwdpU8fD5afzr0jxKw9eiPLoeypaN6PBG8f3jYRhTi2i99gLMbVejQ6X7RBhqwCNkKORLMo5kceOj792ffVkqQlUPCZxJrc9BcQ2g7RqA1myiQxS0XodROAmjfAycB4UdLuRUoOgIorPhXmzbvAsTPSGsrJawks8hEU3gzEuPo+FKINo/hgECcvOrgs9LrSyjvnoa55//frfQsPSiGYB8UVRpTZNmrQoWf0jZAS3CpgzoFAUfTvbhY5EgfKqK+WwZJ1Or0ANu2G0qkk4ngnZDIFnJeFhUWtn4X0O2E5GTb3ZEo+f80ACu+czvI9rXA5O7IiVURHrOcncnMIULgRIscxenpBj9+H0fvHwEv/3dr5scAeUzq+JZRuHIqtLG4y++gedOnkdTMTC/nCfQGeboB4HYJmhOG2ylHBzhMHRKdSgODCcjiLCEN3SpckUNumtiKB62rNIIcmUOqNNGtY2WyfZM25Kh5TSjUJBRV8DplGmBeu4FZH/2txh1uPC+iXVY1xeTbZ1tIxYjqWwb3794Fn934165WcupFTGuJk6N/atwNCjytuy78ebR4+37F6fxnz47zugj6CT7oW7ZBMdAHypLyxKAWrGOzivPodUzAs1U0emNAT0xqM0O2kvLLGMlRXEcOoPa4y8JThB6gNuBjBNVw4u2a52oFKBTA9Qa7OkXYGvOwVAUxB1uTDVqaNhD0K76KK7athtDwRCWVnNiJtMX78HhFx7ByK79KNRNjPTGhKq6kFuFjhZOPf0AlqfekYdNEQBRROi+RAak2wfkt9YKQXFvJ3qIn4kLCAp2u1z4s7FROFsmlotVGaWZPpKPFPS73HCxum7WMTrYB52SvyxCmm1JH3KlikxqWOq93dODwPXXYXRkGH2E3YeCsijF0ZQDBzENYncEuHDuHCbn5vGZX/+1ywF44gcPmK8dOIyzU5fwsV+8A0vpVXz+Ow9jqW5J1LZNHYsrOdTrbSjr70cnNgrNTXGiloyoBoZ7YTN19AQ8CLi4agxB1HCr584mwFQK/DDfa7EIsRwqSaSutyzeMBUC2GidSy0jEQyK6hMnJ97UQeSe+AI2Op14/4Z1GO6JoFavSgLO4fzJEvDdC1P48r7t6PM7UCoWsZrNy45LJG61XsXIyJC8BxcQTa9/tpDGf7g0nLSNokkhzuEBeHZsQ6NQQc3lgFapQ331RdRjfdAVA+1kBGY0BFsLaM0tiA+cSvHI/3gBytFJdDj/1ZySD6kme6ltKwAthW3oyMG29DRsnZKAWUN2pwRg3eaHbfvHcPWe69Dj8WJhNQOf4ULY58eBl3+M8b23gGrGDsOUWfBqpYTl7CJeefhzaGTmhMgucnfvGoQx5LoP/AqFfqv9cjkHZN3CttNWmw1/Ob4Oro6JdKmO85kCqoYmVW/CsIvok10DYiEf7Da7PH/m8kXK0QHIlKty3Jqf/ARayYRMmmq1KtKrqzLvXZibF8FNvn8yGoPf58PQ8DCC8Rh+45c+dkUVHE+YDocXAZ8TRr2CubopZG0y2ShbVqm1kM1XOV8Bxj6BdnwAGnWL7TocHi96k0EZ7QTsmsB4PE4LNcNeIFcnHz57dmwCMwdkx50PiUuC4AQWIUGvHcuZrPBSw3Y7SsU8DMONxunnsfLTL2Cr04W71g1iuC8mmnX8PcVGDU+slPCjs/P4+53juHkwCU0zBS1ToFMTK3inC6uZNHr7EiKUxCr7rUob39aaOGpbh5rXgSYBC5s3oR0MiYwvFRH8Z4+g4O1Bp9KBmYyi7XeLrSyKBRJcZGG1H34ayrl5KKbDUmjlEU4kTb0ALdiPVov6iAq05gW4Vw9IAULEeNDhxCwJCfYwzIkP4prd+8T4ey6dRV84iqDHi9effQxDO/bJJIH87HFKpCltnJ29iDce/hzK+UUBj5CIeWUAcgdcc29f68OKXIjEaRecwGmVqmG7y4HPb9wgC265VMW5TAH5VgOJWBh+VYFf0xH2OBENuGTkR1sy9lMpJgCbDbPLaXgSSQx8/n/D6fYKhE0Rckt34kWrClF/VWWmTmeD5UwaDt2G9+/ff0UATmw2SZUUq3taM1GlIF+Q5L2ULSBXIgjSolti/OMwY+uFX6HYHehJ9qA35ofRbCDksgukh3kI2wNWr8+qdvk7aRbINhV3AeGOULKD4pLNJkzdFIEch9pGvdJEq1GGw65Ae+tBTL3wXWx2e3HrUD82sLgwKY7YRL5UwZ8fOoMzdRN/unUD7t8Uh25qMqqjFEabAods91CPmo9KUdEq1fEGZSNcCt70bAVCfrEUULxB6MwFDRV6tgjn4edQjm5Eo6NB6U2g4zKgUxe5VEaj1YCRK8N8/BV0Tp9HW6WjkUOG+6rqhNnMQFXo6mmZPTuqp+DmiM5sI2gYsijmHHa0qRQ18iHs2r4Hzk4bhWoT6wf7YTNVvPDUj7GRLgQuB2aXVzHYH4PSbGDy7BEcevqfUcmvCImJT5H0hrWXRnPu7mvtKF7DBr47oqPVQ1vHereBz42Nwt3qIF9u4UQ6i1SzivGeGDwch9odiHmcCHldqFWbqPMIpiJuqyWA0/l0GqXeEdje/xuIJyKIxu3wh2xy9IpXi+SaljycJAkKZI7OzejmvXuvQMNctcckE4xomJA/IDkYpwi09+R0xBv1I5+3ynCsuw+d8IjcWNXhxujoCIJOVVY1RYzI6aXIEC08uQsSgSJoCaLhyDajmj3DQbdM/Ji+UHuvpqlYzBYRpu9bo/l5kSwAACAASURBVAVnK4+xxilElt/ETx7/GUadTtzSmxDwJvt7RGwsFCr4vbePIGzo+KV4FPdfvVXGRmwIkzRULJAoq4u9B9+LqQBVBn6ylMezCR+O6kNA7wBdl9Eq5GDbOAEt0QNzdgqdZ34Mc+P16Lh9MClqxGPXbUBJp9F2OuEjp/nRl1A6fgqweQDVj04jDdXRy2wJKKegOYPScPbXTsFVPSdjSoIzWl4Xyk5ajTnQGbgHe7bvRr1SR9Dvw2A0iGq9g1effxrjW/ciFHBhJZeH3WmDSwVOnHoTF1/5NxRWl2TuLkHVDUB+TZADX2u731onwsoV2Y6xDAdNU8eQ04a/37oJPapNQMbHVzNYbFSxdaAHQVWD2zAQdtvhEW4IJFev0YWp0RD13FSmiDdcEQzd/ceywNdtcGLH7gRa1QY8Xregs/kSEU5x2qFGYl3y/Jv3XBGAwWhSwAjEkoklAY8NXodNRWQwCW8kjAvH02hUFCjrP4CWt8/KPewerJ9YB7/aRjQQFlk07jV0xOR782Kl0cwBv6bJ1MPncouyJ+HeJNNk6WDZVDDXKMEBAyG7iWqljNHSKVzrvYR8ahoPPvQT9NoduCkRw0iMR3CHdFQcXEjjW7Mp7PfacXskJGKM23ePwcldzGagWKwimy+jRqK8ogqaZ7law1cmlzA13oNjZi+UvgQ0XwDN7Cpsfu6C29CePg3zx08A229GMxKE2hMXFp5iKFCXFtEh2bpUh+2x11G+NA3obnRsUSBzBrbAZrR0B/TKGbQVN0xbA8naCZjlFCqKCpvfCSMWtuyuVDvafXdj49B6DCcHEGSvT6N7eRGXzp2GPz4Mv8e6lmylIEXBgaOHMP3i19CqpqXIu3IHZICt7YBX+qVYX1vtGEsujpWzjl63gc9PbIQjk8eJ+TRWQGkPE7sGemUU16hWEQ95YVPbqDbZRmMngWADoK4qSOUr+Eo6hw/9+tfQ7tjRNwzcdms/ygtLiEbCyJZqwkuBQ4eTihbd4QNjcWJ4+PIO6AwETe4a3JXoE0wZXE/Ea5GIeJQ63Dh5cA7NvAmM3oW2f0g64abdiZ6hHvQF3XC4fEi4PVKZwmzK6mFfiugIWXlsZDabwg3hB+CsdpVAgkoNcZcLq7UCQjYK9DQRyb+FjfXT6O8Jo7A4i298698Rs3lxe18co/Eoqu0GqvkGHrk0iUynhr0OP/b6/WIJSiBF/2ivDNE9hI9pLTGAXik2cGJ6Dgumhs++dQIjN+/B2eg6YGIjOtwpGyUo+QIcN98I9ehZlJ/8IYyr70QzkYAZC8iokI7vnfkFwO0AFtNQnngdqBHp7INqC6KdPQQluA2mEYZKw53GPHS1gXXhRVHRLzaKCPbERUqOeZFi8yDj3o1fuOFu9PgCItdGg0B6M5O+4HQGoDtMBNwOVJp1EVk/duY0pt74Lsz8pZ+rdtca/mTksSl9ZQBeqVOzVpDQDyZid+Cz6zfipkQQs2encHwlgyya8PiD6PV5MGBzwR+wRpoVagM2iHKn8XdT8vlZRcU/nD8Hb3AcbpcPQyMx3LZ/N67eugveIPUm3XKd1JzhDsgepfQkoWDj+BUKqeuv22ESMEjtZR6tMj7jDta1PmU/8NhbKTSKdZgjH0DH3wOl0UQnGMXo0CDGeomU0eSI4E7BBN3BI7r7e4QnTJQE6ZTsmanWWI6GNfRLc5DI1C4C2UtwzL2KPlsWI4kwEokksql5fPMb34bb1HDHQBJjSdIHyZmt4sXUIjzVJrZ4vRgK+dCqN1FsmFgs5dgpgd2wweNyoel1YzG3Cr8/gi9NruB4oYT1+3biTHgQyk23wMznoWbSMEtlYPtm2A6eRv2Np4Fd+6EMDQFUK6AcCL3iUotQfG6YF+ehPHUAZostGJL1G1Cqy4B/CxR7WEhAZukC7EoeSc8K2s0iGqijYdbEZlaUwzQnCuHrsWFsJ3aNrINDfEMUTC0uiWZOLBTG9OKsaOa4PAZWlpZwfmoWS8cfR2nu0GWWoTSaucjpT6cJT5pj0LUgtNp+1ujzygB0aRpu9gYRa9ZxazKJ1EoRC7UynH6vgIZ39CThM6h0b3F1mm0T1VYbdqcD+VoNTyyn8YPUtHj1WZ7IbZlHS8+ROT71IR12fOozv4UahdbpAEonJsPAFz/3hSsg+bddbXJHYueOYD3eHJ6hkjwSgGgzcPi1NCrZDDBxL8z4KBSCR2MJJMNxJCJuMRpkD5AqpRyuU7yH/SS2WwQ4QG5wi5gXyyuu3RHLY7RKq5g7/Rp8tfOImzkM+hREfW7EEnEkonGcP3sGP/zeI7CbCt7bF8dEIiFz4HythYNTc3DVm9jg8yAc9CBPrUEKCHFOK6Z+ikw/QgEnPE4XHp5cwPeXKlDaDTiTUVT27Ydy8+1QiFw+cwFqpQpz6xjwwmFoU0fQ2XYd0NdvNZoNVvNNYHoORiQE7WIKtZ++AihemDY/zMYcVCKGfZsBktE1gncJwUpDLx+DrZOBanD0mIPuc0N3kthjoJi8DU5/P35x9x4ERSRIwdTCEgzdgVjIjwuzMzLaiobdWFhIIVOto3DhOcwcesIS1pS+nmUiKFZlCnN1juZEhuLdguTnQAmCeGyJkuoejwdXuQO42udEZrWKuXIRkXgIdpuGAb8fSY9DtMJZUvA0JZWW2IBUqYh/vjSJw6VqV6zTsvdlwcNjenzdOkxPXkLH5cJf/+PfoVzMC2nM0s5u4c9++/cuB+C2O68zGWzUPFkT7OaOSHKRiF0rOo68U0VpYQbq2Pugrt+DdnoViEQR1u0Y7o/AphnwOBxw21RB7nICYdcIRmDOQZ+1uhQkLocXaFXRzMzh5CuPCK7Np1UwHPOjn5K4hoZ4LAp/wCcw7qd/9iQuvHMczU4L+5NxbO/rgdpRkS5QSTSFPocT/T4dvb29YqyXLlWwsLIiaI2h/iRCPqegcJ6dy+AbU0tIszWimRjftQXn+jdA23cLzEQQnZOnYSuWoE+sQ/WFN+EspdAa2Y52iGpcbZi1KtSwH/pcCg2njsSZFFLPUecvAFNxA5WLUNjy922C4ohBE6mfGjrVHOyNKai1WakM+X14SfI20KZIe89tUP0D2DPQh22jo1Ih8rpcTg/6In6kcnmk8wWs6wvjwqVJaA4PaqljOPTM12Xys+bOzi2fzXfR3yYVgm7m3Ub0WkN6bSe8krC0xevDL4TC2GrYsZIrYzJbQjweQsLnhEu3ocfrFkEpXhr1sp12y1BoplrF589P4hLFALqcbw4fuCg4cbrtlv14/bXXAG8IX/7n/wfNRkVGtJZviolP3nff5QDc84FbTQbemtkf2yhSXTGiOeSGhsPHgeLMDLSh26GNbgWV9pSQD4pqiPdvgPAr6OL5RiIK9Tq9FIgkykRXRW/OrJZRXjyF5378JbTSxxEJGOgNxTHc24OhnoQAUb1upywEijBeuDSFF55+Ct6OLiy63cEgdvf3Sa8tX6licnYR690BDEU8cPt9aKod+Dh/dDpE1LveAi4tpHCp1MK/LeVxOFeyLMMUFVtu3oOj0X4o194MkzD+cxfgbDVhGxpE5bWD8HSqKEV7BA2j8AHkCnAM9ECdT6Ht8qH+le9Ca9vR1lyAEYJaOi+A2I6HRJ6muFwqNlraO6E3StDrZxAJepHJrMAZUi0ABrsGw7+Ihj2OiNuOO/fsYYMEp07PwO5wYcNAH9q6iXOzs+iLBjA9fQmhUAyN3CRe+NHfoCP5NtX16Z+siXCQqtlQyxQk36Zxt9WCsSYilwOwy/qDiWsjcbwvFMRAR0WmUMR8qQGH14nhoBvVCrsiPmSKZdFPpOIXxZNi4RBSjQb+5MhxzLWa8Pn8yORzQpWQY19TcdvN+/H2gQOwx/vw3Qe4WDivtkjtHIveceNNlwNw94dukwBk0K0ZrQigtOvUzVVWhwvvPPUq/JvvghHfCd0WgNcbRqndwngkIgkm+RJhlwsKSd2tKtqVDGztEox6DhdOvI7V+UOYnz4tJCS6BMWDYYz19WC4L4meWMSCFSkQf+IaTLxx8ABUJvtkqOl2jLnduDqZlIkJdVCWl5ZwVbQXbocCg/JuVEXoSgEXqxWslIuoKyqer6r40RwNpklWUGUonpzox8LEDuD6mwHiHSengFoJtngM6rFzsFPcu7cHNbZfeDSXKlBjIajZLGwk1X/ze5YejO6G4vAB1RWYpTmY3k3QbDF0VKKIa9Yx3FrA7TcMwUGBItWGp559TPCHHbsG//r70PT0oNao4saN6xHz+/DO4YsIBAMY7+0Fxy8zy8sCqmhVC/CI42UKTz7451YAssjj8Wu3QSHKXNVRT+ckH+YTvjIAL4/ouhUxgFuDEdwZDsFe55CgjsVCDVWbhmuHB2Vun84V0CFEjXIrpgmnrsPDz+714h+mprBAISq/X+gX8/NzFn9YMXH9Nftw5OgxOHsH8OgPvgut0xCVBinITRM7N2+8HIB7P/xe03K9tpJEEVWU+Z0VlDxa+EsPPfUmdr33JlQ6OorZNlyOOFreACIeP6rFCsqz87DLxKeGWoU54wI69SLUZhlOw/JCW0pn4fd6ZFznd7uxrr8PvYm4BdFn1dxqYTlfQDvix/z0FCpvHYNBL+A2sCEcwXavTxAmnEsuzi9hIhSBajNRpcA34fTcVdiBtzlEz+XVahvfWsyhIboSDZETY0feG0ugdsutaO/ZLcesPrMAs14Wmy6cvihebqyAqfaAWg1muQIj5Ec7l0cwtYTsT/4THTUA0+6FYQuLf3AzfRQI7RGCumVHUYXaWMa2LQFMDHrgd0Vw7NRRHD3xJuwet+gsetffi0DvJswvL2I0Hsbm/n4cPTkr4ugTnOzYuJmaODF5HsNxzsHpD5fGMw/932i3ahYMi9MGu80C1dpsKC6soEV6ZjcFvBKVdMWYGG5Vw4diCezUddHt0dQ2UsWa7G43Dg0AdVI82VIjKd0SHbWKmw6UYBD/MDONFd5LXwDDo6M4fPAQ6jQubDRw1x3vxYG334GR6MOD3/sWjC5YwsJkA5tGRy4H4I2//H5TzJ0JPerOtddU4Fld8XuEkZ94/RA2XL2NftJAqYF8NovocL9UPtPHzyF7elL6h8wTvE6H/ElEhMduh91mw4WpaTlaBpNJsSolZCvg98Hn88h7s0qeXkrBOTIAhHzQChW8+bXvoEezw6zXEXF7sI8q/bwYE5i8NIshfwBuNx3UbWgTXdNmt74JXXfiWCGHry9XkGp1oHdqMrSSB6Y6oTricH7kHpQ2rIPZm4A6l4JGcg3HW4vLUBmsmzZKz7JTKAHlEuwkXfE4/v4P0cpWAS0A0xWGzx/ErTdOYP7o0zh+vgHd5kDQH8O1+3djz64IBsIuPPfTl/DaKwewUFqAqTWlma7YFHjHPoRYYlzUV1fzK9i7fgNKxTYq9SZGkzHJmVjRl9t15IsFWaCqmccLj/wV2q2qENNVigA5DOjSydCRnV0QSwUmbmuV8JX0iLXKJOly49OD/VjPHF3tCMHr1GIOKbONe7aMY1M0IKJJ3Al5X1ggsZA0FQ0rrRb+emYaqzYd/cPrsGnTVvzo4YdRJq+73cL9H/sIXnn5VZjhOL7/gwfgFtKbpdrAPyeGrhApZwBKk/KKype7n3Sx2cPhaG5xBUqjg8hIEiYbo1PLCLI/ZpBdZcPKybNor2ThdTrhcdiFWUUlTIMTEfG47eDo6XMY6BvAUE+P6OyJ8bI4DNnF9CZF9trECBy9UXkvtVHHj7/wj9gIB/zsI3Y66HW5sL2vH7ViGTMLywgZdml8E3hAcSLdoaNUbWC1WscXcg6cWzkrBimUoODonn0yRffB6RsE7noP2ju3oh4PQ0ktQ6/X0eGpli8ACwvADVcTEAllNo12NgPN0IRYU/+7vxUlUvY+7/34B/GpX3svvM0Ozp+9gAe/+n/wC3t2wTs6jtG9u6BkTcwfO4fZ5SV86amfIF/LSx+TF8581L/uHvQMTsiCqTQqGCABynDg4tS8EOubzFlbDWRzWcHY0ZwmGbHh0BN/K6pb7VZT2l26g05XNin6CstpNDIFkdQVoabuiXZ5YGd91efx4tO9SQwS2WNoQhx/c3oZC1oHN/ZE8YE9W0Rrmx9WJPWIg2R3odFCqtnBX12axcV6Ddt27pFd8OVXXkKpVEatUsEtN92Ig0eOwN03jAe/93U42tapak1p8PMBeMMn3ifQWr4XR2VSQdmsI1lWDiDqmn39A7D5nPL/zr99DEObxmE4HDDp2XbqPBKGC8lwBOFwQIKCxzpVEqiYdf78JBaWs1i/bhx+8mzdTskxRcaj1sRKLgtPXwKx9SNSRVmI6ha+9t/+GPscQaxz2UWKg6txPB6HvaMIQqecKSLgdEGzqTKuUgwNJVXH98shvKDEoJfeQDMzDzRFLou8MHR0HlUxxD72MWS2bECdZKpCESgUpcpsGRpw4gzUbRvRKVYtBHSlCo1CP04F428/C/vSND764fswMTIOW6ENe0NDqZDDU6+9gvC2cezcvhHmYh56oQW3y4Vau45KvYzvvvQzHJ2eRLlSEQyic+AONO1+gYsxJaH6/+Z1Q+hUyLP2w+l0wFQtkUiH0wanzYnc0in814//GmbbAqLyyVnuljapVunHu3xpFooUyZfdOn8+AE3EHA78yboh2EsduHVN2i0vzy0gr3dwXTSOzX0BbKCHsvR3u21H2vM2mliotfEnp87jRG4V8WQ/PIYb0XgE0wtzKGQLSMSiWK2W4fBF8OiD/yZyxf//Afgr90gbhr0jS8jG8vNgPsF8in23A8+/gutvv0UApprNgbeeeh57b7lecsNOrQzH2SmMxZLo700i4PMLqIGBy9/Bnz9z7hxKhRLGx8bEDIeoDe5JBDrMpBYRXT+Gvk3robNi5vFEPkmnjX/5zGex0TRw92Afys0mZtM5tGsNjPUmBWp/4uI8xryUDVGh2ZxYJkJGHcRPtS0wnQ3YVp9GPT2HTq0hn8Nkhx1E6LrgvP29KO6/BejrA8oFaKUSzFhc3CDVY2eBeBitXJU5hVWQVfPQ2x14Dr+Jifo8PrDzJsQVN0JeP+wO6t0omFxawDcOvYT96zZjwOZAf7xHGGUcYOWqGZSrGbx69jieeuc4KoqC3s0fQHLgKtTY5K03hHXHJD/hdcJneEWNQprgIg1MM8MGXnz6i0jnLopS7Rr7cO1448lFiFwxX0B5YdVCpfPQ6zahrSC0cIE8PT5/1Ra4cmVUKg1Um008t7yEfo8Pm8IBBBwaRuMRJKJhkXtjOkaUfEvTMFms4fFwQlRYL01P49L580L5pHwwFdBoueZJJMTm7ac//g/xL7EMqazB9YbBK4/gX73HFADhFcpKUtpzJswA4ihmNQd/LGx9fkXD2z97Dte/773SuHaUy/BemsVALI6hgX54vX4ZtckD73bhGYAMmN6eHmvXNBUUqmVcSs3BP5DEtuuvk1YCSetcKU5VxbPf+B6OvPAKIu0OfmXzZjFVTpeLmJxckJ5jJBbH6wePYn0ggoDfKQDJ5+oGHgtch6zmh9MzB3/lCIrptBzZ3Nm505BSaFZNtEc2QPvUb8Ds74VWLUPN5tAUmJkK5cQFhHp6kaWNbdgPJeiHkZpH+8IUwqUU/Idexvu3XItdE9sEPsUUg/al+WoGB+bO4o1Ll7Al2Ie7r7lR0C9Nsw7N0YJSy2NqcRZ/88P/RL4F9E3cip7h66Q/yl5qS1PFxqyRS+PiXBZ9sQhi7DKokB10YfoATh15VGD+PI9ZHfNUaFZIVe0Wjzy22ayfTgl4V/wBu0QlMfUWMIIJv82GP51Yj2u9Lpyey2AyX8TZbAZbonFEnAbGehNwaB2EQn64XHaL590ykSqWMF2pYfXW2/H9p59DTVEEo+nQdcxNTQvRnlYVREK5Qn789LHHLUGEbnzxvX8uAG/65IckB+Q+yx4cX7yhNInmRER8ZzkNoKoVv6878OYTz+C6u26DQVOa2QUkshn0xRNIRCLwBaIwJHCpkkAqXx0Xp6akkkrGE5YxTbMlD6Kuq7jxnrvgjwYFvkWKpri0/9ezeP6r34HSVtDj9uDWRBK7B3vks1ER6/iJcyKWyckiVfL9bi/eaTTwTPI9mHQNoGF3I64eQQAXUMxkUc0XUWt04PLROjQkHNvFtgPmPR+FOjgMp11B9cI0bMkeKTzoCO6YXwK8fuS9DuitMjpPvghcvADvUATOgy/imoltuG3LDvTG4qJ74nOoMFx5ZEoF/MV/PAfNcOODE3swmuiB6jQQDnvRrCzhubcP49vPPg/OF6JD2xHruwnB0CBaCsWUnHDbVazOz2KpWoPPFUZvPCZV7XJuFudOPIpOdUlYdU6PlfehWUc5S3uL+rv9Wy627Dk2v60dUBrWXTACR2b82q1p+MPxMdwRiaFQKOKJyTm4TBVeDXA7DfQGfQj5nTISJPiYuj+lehNHz0/Cn+jD4U0TmCxWsWPfdWLd+/Ybr2PDhgkBqRYLWbzz9lsY2TSOz/zW7wo0S9RVu6/1A1dwQm74ZesI5vHLpJUjFe6A/OAMSOaFzMmEDqkocLcVzEzPYt2WCSkgqufOo69WQ38igXCIARiQnIS5CVsvlGqbmppCrVTFwMAgCuUKplMLmM6v4Ka778CGrZu7PUgLJ0iF1Ze+/Qhe+P5jsOkKEi4nYlBx96aNiHt5JPEI0bCaX0WzWsE7iwW8sFLA0dj1mAlOiKVBJ1OExz+DWE8NjUpTVFqJyO6PxSxr2LaJkmYgtZ0GflvgVDQsrizCTclgQsZ8XtQOHIORiEJfyaL6zmGYnRq0WhXhpAPG9GkMwob7btmP0d4Y2o0awmE3dJtdxk4PHT6FmVYHWquFXT2DGI31irzbI4//CDOdCny9CSxPzqKUycEGH/be+VGEPHH4PFHkijW8/tRDqBancfWdHxOf5FaxgsXUSRw//jI6dsDl81itMvItqFVYqaGYpQprWyBuFJFanZl/dwb8c6M4pk2djpwynx4YwN3JJGZTWZxcycBNmwe3Ci8FpVptrBtKIkRiutuFSrmGc/OrYsPrCftwfONVeHnyAm67407pD9I4Zya1gBuuv0GcNY8fO4KLc1P40he/JONcOQ+707UNA1fYNNz8qfvMNXtRqXzZD+waL7OQEE6F9Aht8vBWLswgEY8jkIzA5XJh7q23MK7a0BuLIRQIiyA11Zq4kzGgOcqZnZsXUetkTz/Oz05hZjWFvbfeiN3X73u34c1RDiu+ldlZHHjqJbz16M/gsmkI2W3wmwp2BiLYPjIIl4gn2mCqbdCo4aHzS/irk4uoesZhal60y0W4DSdaFNmZ6MAR0qRBzd17IBgUmBGR2JW2iouRcfj27hTlhyw7+UsZKKEwyo02zIVldCjhWq2hE43CVmvCtbgC9/xbiOlVeBUde5J92DU2BrXewOzCLOYyaSzXGpjrNMVtQBM3JEthn8UVFbi4e5Ef1GiUMHvmPErzK9gysQUbhteJ/8nCaglvvvY8ypUsbrnlvRjt60W7WcX08hJOzE/B358QMdA1vgcrYWI4K6Uy6sUSTIIyllZRZ/uo24z+/wYg/+5QFPzO4BCuNlxC9yQGoFRrQne74ObwqdFAMhHFUMQnhVC1oeLM7AJGB+OAy4OZW+/EwZlpGHaHGFCyAFk3No6Bnl4RdZ+emcbhU8fwv//8L6RVxxOWFTv3wXX9V7hl3vTr91lVsIxuLEQD+3YyFWFORhxb92jmTnnstbdx/fXXwfA7hSuwfPgw+hptJCMRBANEbniES0zaJQOXLKil5RUsL6UFCj6zsog9t92IvTddJ2MbUcziLFpR8c6BAwI7osTEyWdfx+Lx44hrGryajnHdhc09cYHlc69kE4dkp7dWSvjDIwvItr0ii8FGs82gXnMHjiSw/hqP2MKyXZT0upBJL6FUI0VAwTsdH0Jjm9Bq1NEgCjwUhDowhAxtVPMFmB6v7DDQ7VB+cgTqhUkMDyxgqD8g+njUSxyKxZBNZ7CSWRaUiOF0wuuLwOa0CXKHOTMXl8gTmxSRNEVlotmuYnV2BXQlatHyimAEJvktii6VBUbPVIa+HPx87Bi4eyLo375NgLdrozVOoESujrt8uQyj0cH5g8eg0VGqe/S+61snf7cgch5Nw+/1D+N6rw+NThOZQhkX82VEYmEE1LYEtN3twcaBuGhZz6VLKFXKGOuPIe/yYfbWO6AHAyJWRDZfMBRCwOOTIpIgFGoJnTxzGju2bxPCkk4IX7fRPNp/hUj5jb92r8kVxUpJXI2kALHQMOz/EOHMpJI30WUz8F8//E984P4Pyc0xbDpSZ8/Bv5RBMhJCglYOTrc0R7l1UoyI1e7c/ALOT15CulTC2K5tuPvee6wqm51rvhdhPKqG5198DTOT0/CRHORwIDO/iKVXXkcil4dPd6KfBtYbhgX+L5rFpopSvY0/Oj6Ht3NucV/iFER3+NE2fOi4FWy/xoO+pAd+rxODvhBSqVksFQrIZis44eiHfc8eLJuc/GhAow73bAfqW/OozhUR/u0dSAcVqD86AN85E/ncKkKJHHZfx0mGCjsV8Tn+qzdQr5MBR9RIG4bNJSmLtLLWUOE8GlkwMAeDhTDOraxi6chxVJZWZTGygmWg8k8ad9MY0uFwSXuGTWdyVrbeuA+OZMhSniDQttkWG4x6q4x+vw/7JraiXMjj7//mnwDqNHf4s5YVGEzdKojIvXEY+ExvPzY53KhXapihTmAmh1s2jyFKnZp8FlkFGKcymcuBQ3NL6PMHoNkUlP1e1D/4YTRoItSwfLFkoxIJX6PLhtNFR8jtcQrFV8hQbc6CO7j2SrvWm379XhEn4v+grTpfEsU6jZQdYtNO3WSn3SGUyge/8e+4/zd/WXZJt90utq0Lr76FwWQCsVAQbu4agDW/bLdQpep9aglHTp9BoL8Xv/Kbvy7S/QxyfmjrT2sHPnz8DKZmFqVtQk+y+XQKflP6ygAAIABJREFUWjYD/9tHRBg8oANj4SA2D/WLrmADCiq1Br5+8iIemFFEqbRtBKEZcSh2H9paDqPbSti4PoFYwIsoP1OjhlQmjdmVIg63g2jFh9Hg7LNaA56+AOeFEryGUyBl03oK3o2j6D+ZQ38ijJOXFrCULmD3TW0kerlQu8k9A61pycWx5GORJW0LTRfYk4Bxu2bWRImL0ird5Gs1XHrnILR8Bdt37sRgb78M9c+ePYMTRw4LkZum2X5vQJSruNvVdAXxzWOygAUR3WrAazOwd8N6DEXCsENBIBTA1OwivvKNbwq94hfuvBOvvPgSzp67ZGn2dVQMOgz80bpxGAUWaArOZ3JImw3csWEEg363GCVOZfPoi0cQ97lxYjYlQpk8DY3REcxev1/IWmqnO8YlpK9rzfDuJmbT4XTZZSGS5Ca4RAW4av0V+oDv+e37TbZcuOoskSJKa1g7oIM+u6q1+xn8z2bDM48/ibs/fDccmg6304nCygrOPPcKhpMJJEIhmUjQ0JoByKSTzLrZxZT06H7pt39TChm2AwSq31XulOOk2+KZnl/EzOycxUiDCUenjdnvPwikMzCERNLA7rFhDEWDMndkXjpXq+M3nz+DtGsdFFsUqr0PbbUN01bCVfuD6E06EfO5EKZgOXeSjor51VUcnM1iutKB3fCjMdlGK+uB33Ai7rajiTZmZs7BMJuIJUaRWc1jtC+CaD8N+mYQH6BS6GUSkKEZQkHgoqs0OEe1rlFpd9BoNCwDR8viSeiNbFPw6Jw9dwY7Q0ncfccvwM2eIWmeKvBHf/k/sLK4iPs+eB9uvv5m6QkS7PtPD/wr0BcVbxMu3pDThmtHRzEcjspMmA38gM+LQi6LI6dPoGPqiMciQmN95NGf4OL5Gays5LDBruP3hoYQNu04Mp/CYrkM1aVj/7pBjISJcWzj4tKqAB16Qn5MpzJIhjjHJ5lqGOnb7kTDyThxyGIQsx1xCrWooTzd2EemCgZPN8kDJdUDdmycuDwLvuv3P2myN+TmMdwlrnAYT8QK902O11gFM0BrlDVLrWBiywScVD+325FbzeDAT5/CaDSMZCwmOQtxacTzccZLLshiNo/h3TsxsmmT1ZDkli0faM27hIBPIjIaYoCSyWVxZnoGl6ZmkM/mETp5CqHFjORUbJKHnQauWT+CGIsdBciVqvjc1AJeyWtoNJ3QXSG4A3YE+10Y3dwPl0NFwOWEx2bAbdfFmiBXr+DkmQtYSKVRKdaQWeSYcRCuTguJkBulcgbZJmU1lmDz9eEDv7gFN2zuQSho4CdvXMC5paOIRjjvtslYUaGylkiGdFCo0gHeOk0IH+P3xElTpCmspmyDuSVMlIoF2FfmsT4Ywo2798EXCku+9/lvfE1mtNeOjOC6a26Gy3BhemEaX378x+i9aqPF7+h0cOPYCK7ePIFyoYxkT684mZqNBl57/WXQBzoWiUsTmzsrU6GTZ87g9MVZxOfSuNcfQSlbwaVCXmSsKb27ezApFq989su5EpbyBQz19qGQyQv4mMoT+tg4Snfdg47PKfQMIbt3kTlsjXGDEXSVpFnMLmhFywVp9QN3btp0OQDv/eNPm5b4ZFuqGeYsXq9HkDHsfDvtzPUMwTKnFlLwO1zo7e+Fo7vlSt/u6edgK5XQn4zD5/Vbyup0R6c0Bq0b3B5suG4fNDocSand7WkLjbQjoMZqrSwKVPSPuzA/i9NT00itpEU1PlgsYve5OeikZLZYQTYRMjTcde0uEIh8qVDH14IqVtq6yGk43MQIeuAmeoaIDYchpjvMYdnU5Ux1IZNGvlZHvW7KDPPYSyv41Kc+iWvGvfAqGqpo48D0Mr7zL99Fx9uLL//VhxBVNPzstYv45k9fxuZdPkRjLgvIKw+A+tIEolqKEEKG54elVUUXbcQRHP+9jDvlSLb0/GztKtRiBp2FGfQFLFPvjDuGptMD18oFbOnzoVFt4OJKGfnQkBCp+IBZ/fZ3Ovj4++9EyOtGiSpjhQJOHjsqHOvhoRHRDWw0eF/LyGQzWEzNYWYxDdfRS7hJdWN+IQ3TUBByOVC3qdgxEEfIYZc8jmO3lUxBjHBsqol42DItxMg6LFx/CxzJKAzDatOIuwJ7jTYWIdwJ5QxgU1kKRjnPhJusYvfGzZcD8P6/+IxpYfmpT2iDi34fJGirqrgeMnaJXOHO9sYbb2HH5q0IRULSOGYRQnnYN559DrW5eQwnkvB6vVaHvtORAKSgTdPtwsabbxQvNQYyy3rZHcQtqSE5Ur1axdLKCs4tzuP42XNYmFsUTT6hdjY72F9v4T1MyMtFLK3mUWy0EfEaGBwdxGS+hgPbJnCeBGqHIXg6KwXoiMOSxupeMWVqwZluk1qH+awYLRNbSMWEk2+ew2fv/S0MD3nhUBtATRWg5ddeOYBjb9M2dRgLi8tYKWfgDVewedswwpGQeLsxGLhIZfJgmtJy4UPg3xkkcrJY44B3VWNpwyXBxw6DmGxrcOgmdOnTtZBvKfQ9h5NK9cvzUtS5fBG0HBRqp/2XRRpLT1/E9RsmsL4vITyMfL2GhaUleWY37N0r0nf8jDSYuXDhPFazq5iamcfQdAZbK8ByOi9yvCSQdVx27BnsgdtGLgi9A5vwugO4ODWDeIz5vUuKtVIigcUbb4UzGbMEoFwuSTEYgKLaamWncr25Qlnklw2203we8ce79ZprLgfgp7/w303eBLHC7R61PI4ZfPw7Q4a7IYPymWeex77dexFjg1bh/FWXD/r6M08jPzOD8Z5+eH0ktdjkQxGoWqlUUbQZuOo9t1uARCairI15NLEqrDexmF7B/OoKzkxPYXF5GaVcEfViRSwZZHbZUhAt5nFnS0GCPbRKA4pNxfjoEJZ0A+s//hHo+/bhpbcP4cUTR+FwUSKYxioGKtUqHCx6Oh343C4pCrgTka7J3ZLwonKtiexyBhePFKA3dAz1xOWzkXroH9FgdxtYOb8EVakjGjeQGIzLtdkU7mJWwcF8TNod/JPNbgYeIeq8BgKFdR2Vcll6p3wwxPkxtWFwMp2heI/KHZNHl+GwWitsZvMY6qoNyM+12X6qdYtFXd7bZiqokoylq2I0yY7GrVs3oMcfFLcAgnfp2n7q9BmcPnceJ06cxm0dDzYUquLbQv7ONJl4IT+u6e+BRwey+bxU4LlCSfL/nmRIcnY6H60GozgwvB6J8WHEY0kBAzPlYAuMVYYQ0iQYgXOXpkUW5dix49iydYs809/9xEcvB+Af/P2fmmSQyW7Gi9E08dyQ1gvRtlQ07bZMHnv0cdxyw82IUVlTM6SiWjxzHqcOvI1sdgXrBoYQ8XN26JKxEhNY2gtU3F5svPEGyROos0wUBx9wpVbFfCqFydQyCo2qHBNrXiVUSy3lCijmc2hWm9i5WsLQag62Tgcxj0dUmzwTY3C9/wPo3XoVKIRA1abD05N46o1XoLsIStVRqVZkdQpn2WCzGyIGTpUG8pOJXmYbxWEYWF1ZRWa5aB0b9FrTFPQMBGFQA4XDf9b3pmU9wJETNWqsCpdGftaxKwgiMtw6pgh1lkvFd8dgvI/Val3k0pigr734c2vN5S6H23IWJY9E0yyDHPbRiE5nu6frAcKNgWpjgmSSNMpyam+SoprL4aYdOwQgwmeTWk7hrXcO4+Spi1golPCbqh87dKrPObGcLWG6VEbb68A1/X0wzJZgElvUB9JMDDD4uIMzAM0WnlxYxQMrOQQSIUQCUXFB0uhkNTQoMsxr7adwMCTiliFxnFdkqsMhwt233XI5AP/yq1+gmIfkf1yR0oTmxcjcl19r3epGwX88+hhuuPZ6EbG060586ytfg6tSg8dhw0J+BT2JOAbitFQIye5D9VOuvJxuxwYGIEUrWyY6rSZK9SpS+QwWaSrdYfHAAsRSthIF/Xpdbnwpm8PKwhx+p+2CefoMKvUW/NEolP4ktv/ZZ6FH+0HSCY80zuhpu7VQLuCRp56UyYMc7wS0BoIoV2iwxzSE/Trr4bbYKiHzRTyMVVRLFbSaNXjcXunlkYTDBcnFxntRrVQlHRG7BtUaUTLAWZXKHF3EIq0knO5NZAny37ISFvqq0yO5H1MDLrg1Lo6wB+k6xByKBV+1Ji0YpjLC8ejC4+SYb1Om2ILP8XPx+GcwclHz4YsWS6eNVmYVpZVl+J0u5PNZUeCivh/35t93B3GrYZN7MpepYJF8DaeBPT09qNRK4nqZoHwbvZ+l3rGEB6qmiX86dgbfW5xDs4uQ8QQC0HxubNq909LDYUqnaaJgwdSKi5sZA7/Xbrbxkwe+czkA//Hfv2gyUSWAkSW8u2vNTvMZ3ggnJWV5YZqKH//4p7jpuhvgdNvxnS8/gOMHDuHOm64TKE6qmEYsGkFPJCb9QZrbsClJXb2czUBy81bhHpdLFaRXV5Ajt6NNUX8V7SbdwqxjiNUzCTFrQpRsYM4tTOPX0lUkayXMpzJIx8IYv/9jiG6/FidOTWNsLI6YLyzkbo6meC1vnjmDty+cRL5clIdCFf5Gqy6MOWn4dqcERFPbHZw2MN9sicQIF2CLGshKx+q3mUA2l4PL5ZFFxM/G32nVsZYKhODypA1BUQlNJEdEu9lhE22ctXGn3GcqLVC0hyBYOkx1J00SwATqEl3DHMxkns3cqi2TDZoGCnq8TZZhW36OC4CFI1tkskF3OcHCUlMJ4m6K/s7qwiIy6RyqpQLMpolgo4hf9cSwS1Mxm87gEs3CPS7siEYlaCgL57Z3YDbJCbE0/7hIpot5fGU6hf9amBdXTFEAcjowtHUCoxsn4OTUyUFEvEP+H3NLtp3Ej5onX6eDR7/4pcsB+KXvfVn0bXhc8E8GGnFmkouwl0MUcVeD5MSR4xheN4zXX30L3/vqtyQ4h/t6sGm4V8yjm0obI70DiAQDsvW6PX5ZlQ22bEbXoVSqIFMuIMNxG5XdNVWOLzmuZMck/pBqWk05RnhIsa/GTn392HEEFldQ9Xiw7a73YXTbHqxmTQz0+QQ1Ewy7ZQehKpXL0FFqtXF8+jzePHkUusGVx93Mek/2qnhDmZexHcTcpkV1JBq+S+FDioLldytcV+46HRYHDCSqulq5H/Me3lR+ZvHOpQATF7O4BHTk3/HGW2POjjUmZL7XasniJjuOaQCNutd2T8NJfW5FtAKZ1Etiz8/a7a+tiQ3xd1gTCIs2YbV8rPdae0mlLAWYKhSKlblF5JbS0m3gtUYadfyRLwJzJYuLpSIMn0/cBoKGhpDbLuBi4XezN8lraNXx6uwCvr6wjBPlkgV45aJRTWy+ahvcPp/0K7mJ0WyI3RTLH9AlQcgZEBfIF//n/7ocgA888k1e4buIVQEjsAUjxCRupVZumMvncf70BYxPjOEPfucPUczk5WL9ugPJcAg9yTCcHhtGB/vRG4kKEpgKW3zDHEVpAj4UKBIpUrk0nbZLIk8ZYIfNbh3PHN4LMLa7kmXnaEg1XC2UkF1Nw+FxI+jyY+v4dkQjSfhDXqxmmtgwEkQm3xR5EbfRJb6bbRy5eBavnzpqJf5dqygGk86qTTgXlqIX7wHLIx77VqFkSgEjc2oeb23reOPP8rq5ezFX5P+XJiwLnkrZaj53iwYrgNc81lSBoq3NZ7m4ybHgNXc5O9YOygXCukNMfVjM8OimWIAix7gc2Z2WvL/0AruYS35u7jhrO+qaPO9as5XSJWlW8TNzUuAx7fI3O/iEqcFTayJdpbUaJfYMDLpdCDh1QWRTz5FHPeO6XGvjhalJfGs5jVnuvBL1XVH0tbqXuoJ2Q569z+eFx+OxbN6Ym3bNDw+/+urlAPz3H/2bmL6KomXX34PbuXSzecPpA9duY2Z2FiePncLt77kNH//I/TAb1grUmRsolppSMubHDdddhaQ/iHAwKEcWf8dyNou0x2HlGZSBMxyw6Xb5oDxiaAnFQoD/lvkOIWHUAaToIXeAeq0i2LcG4fE8QylwWa5i/9VXIxrqE4X6QMSGct5EIh4VhSpWvWg3cG5mGs+fOCzqVLQWcDidsvtx3MgpjTSSu8cWPw/fny0LAVCqijV6Ikq7K2/BIBDdm2ZL9P64E0lAUoqi3ZZckEbP1k7Ha7nMNKTX75o2DgOJRzmPH2lPdXdHCVAu1FJZAlDm9AzqLvWVxzlhVwxApgo8siUd6HSEC8yWC4N7bddljFAtgQ175vVLc/NYmplHp9FGVAvh/mYNoUIWKzL7IX+7iUTIi16PSxYsK2AfjcRtOqYKNZxJLeH/rCyiuNZuYQB2fYOpBiYqrd1G9LuQMRZnXXyotKmyhcsB+M0Hv2bypq1xggW7390R16YVfGBT56dw5vR5nDh0CMdOnEK9xv6WNURbeziRkB937NuJkUQMbq8dAU8AiqmhXa1gtlbBjC8EO9G1BMZrupTvrN44E2XOwBXNxJxfU+NExC2b1lB/jWBjYRY1NFUTpUwGN23bjeG+AUv6jYNw3mdOVZptTC0s4sjMJWSqJfGM45ErUCQ71fOJFiYypQ632y1/L3PH0zU5Oi0sJJvGlh5hi94gBAywv9fNAdlb5HHOqCJebu0+UsZ2LY/T2S0QQSJdphEU96G8hdbhrLh7JLNX2mTvkIZB1Ja2gmpth5OCh3a2XR1t3pO1NEHwfxJ8vEfMHy0GGv/k7xBnyy4hiM+J6OXl6QVU825EnYOYPXYUN+llbNTziAftWE1l4Xa6kPB2TyWYIrdGDclzmTxypom/N6tocEF22C1gV4MSIRbUSiYi3TRAfIVJjOrmBILGbndQvDhzOQC/9/i/yx4qAjdyxBC6buUwDG7SHHkc/Ojhx9A30IdXnn4Oc7OLqFSYQFt+smtvSGWD66+awLbREbFW5RBd+oVqG9lKBW9ma/AMxi3Ikt0puxFXt9AlYTU/5cYzJ+NuIVWldWyxnWKJbVs6dzxCpY/W5jGqIBoMIhQMS/547tJFZMtFeAJBYZa16i0RjORC4kvGYVIMW7qBDHq2juQ4lP9nOcfzfSXXIjVVV9FuEf5g0R0tqTOLdcZ/Q9cmPgH+HHVUrIfCLkC9Kx5OJCD7jpxeaWg32nLEySnWFS+VwoNeKm6XVWR0c01rxNe1vZDPbe3Aa/owRKG0mEd20z/rJGHrxkoVWCqsiZen5is49FIaibAPu3buxE+eOQ21ehG3Oefwi2E7hp1OTM0tYXxsCE4bA4x5OFOnFuZLVdQcLnwxSOQ8IWYt69pkDGctGOGldBc6g0+uifdQ7pPVfpt7+a3LAfjQEz+QIoRHi9WxZ4Vo3VQm5ExIOIh/5aXXYXfZcOTVN4VXQRg3jypxWpd7rcDjsmP7+gFs6u/DMAlKgaAI3fAJPv/KQbx47DyuuudW9NHVyEkfMms35B7CnZAX1FU0Rkd2BQvrJrkhL6QrMcGLIdfCzofdzcP4HuQsc0fgzi05mqaiWKpYRCdajJH7wRZHrSG7lRQPIqhpHcMMbBmfdaFpa4URv0fbB8a/y+6Uz8X7RRM/3mz5XF36AT8Tb/QaI43qUbJbCXzNENcmEWqinx6vW7dBJfm/08Hc7KxMFhKJhPUcFMubr7tq3j1WuRPKlIWpAyd/zCerFAC10iVrSmJhCy1qrbXwysUaqvM6hmKDyBYr8AUDeOalcyjlZrC1cRp3+Zq4c2gIp6YWUWy2sW1Dv2gWshqfXFrGSqWCdDiIb/scloA7d17DgtXx+rgQuGj4+biwGROygLucEOnxtpo4+O1HLgfggz/5Ader3GDeOHkQXFGtpiTh3Jm+883v4aO/9GEcPXIMLz35tPS3KFUr4ElWqPWmVIQew4ZtE0NieEfZDeZjLrsHbx89i/986nVM10oYHOnB7t07MLZ7B1okVEtS3YZNtclOJaw8CQbrvrMa5JfsbbH/xrxJLpBWCX6/9MuExyy2rwwE7la6HHX0thA+K3cEdDA3P4doLCYgCgY6FwF3Px67ayqq1g5p/R4LOKEIAJQNYAYNhdAlAGg91qjK1zzmqJFCZVZZxN1hVKlcliScsCouMsaS+PJZVYal3s+c12aXImtxfh49gwMyRbKEnVgYsWfJ6rEpD9VasNZGkcvlZBFLC4YVfNc9SQZhQuC3+JQM1DrplKfa2ByL457rtiNXa+C7z53Glu0DePQ7T2CXfRrbKkv44MYtKJVyePXgBST6wxgZiCNXaeLwzLzQX3PxOB4N8HTgdKe749EZ1emUxcMuiry60CvZ4Vm4sbjqplIv/PM3ryhCHv+2wDOIiuXNsBwurZXEG9qsNfDic6/+v+2deXDcd3nGX620q9XqWEmWLcd3LptcLYeDwxUCGRigTaGBDjQcHQbacpSStI1JoKFNuQoMJQxTjk5hYKYUynSGFsoxZSgkDEc5YogTDImDnfiQT9k6VtrVrrSdz/O+7+7C9G/+imY8tqXV7u/3/b3f93ie532/9ozrn2arhQH79898zmZ/eUTKWi6Cm+MMCdLM6ZExu/bxl1v/WsMuuWSrrRsbt3t/dtS+9N/ftjkMurBmT7pom21aN2HH52btWb//Iqtu2KCpBhyXxXtxPIOEmy1P5AXgFkj2Hapg/AMejnCGEVI48FhoBaBaxngUsnRGic8jIYfCONmthNoMm1SxLNjExKR0c+xgsQ11PBuH6biH44BEmA92rwbs4FH6OIDHvSULC+iKMUsFIpGFN3nxM9IJDoEkbK0ODtgiOOfSknJRcdYoxQ8dMpiDyfXrBc8AVJN78n68hgn0SuR1ApWH+Hyg2nSA7isNGam0iJxQGpuVzXxuoWb3/Oej9pKn77Ybn3GlDVfL9tEvHLCnX//b9s47P2B7RubsxkLDLp2atOoQh3M37Rs//rlNb1pvC0vz9mi9IQ7/7NYt9t1N6yU6xl5IF2jKIm8mlybNYYIDa6woo6LK88AULHz1/f/YNcCPf/5jbVVMhF2h+GBi7vp5+N//zvdt2/aLbd3GSWu06eVdtP0/+KHNnTur0DUyWlVf6yznmP30F3b5pk22bdsWzbc79PCM3f/gYTu9fN5ahYJtnZqw3VcximLVzp9fkGerIEXv77Ode66xkW1bdFI7Kjuq4KzueF1Wk+Q24hqR1gFPqP94QFUeBkjIIV8Ec6MZ5uwZhlNWBblkisGC6TgvYCK+T9WtPMXhKDbhSmNZGjp2NvI0jJgeXwzLgWg/BZTXY6ibN18gI/ZJsC7wxQDx0BgpjUNMilgrDkikO1qdQOsr4zp65LiNjAwLN3OPh2C1LfEstB2KkxYbXipof1aZ/1FYkSoR3lca3n6KIXC6ZRZwXP+hw0fs2Ve9yE49eNB+78kX2ejImP3HPQfsCz+4z6anBuz8zCG7emXNXlBetV1TJalojp08bwePz9jOXRfZ4uqK/XLmlO3fstF+umFSfDcYLqGXiWRubGuh+3MnSLpBnu6zqcEM3YP/1/t6gOh/+PQHJdVHx4+Fat5bm+aZtp0/e84euO8B27GThvKiLTXqmmE3xxDz2pJyNoYiLjdaag3c/+Vv2ggoSZTiJK81uukKZtPrp+zxV1xqtDMMM2WT8AGFBKTSqNuy9Vtx42a77OqrFX7afexwEvQ15XWJ/GehIsoLTyiQ3OdRg3WtachmUQ9R52ZET0vevPhaHjMUo5Q5Lh1z9QdMg+v6GOJIQSAD17DOoO5UlOBl/foEvcAFi4bwAoGToPjiNQKwA6rQfLxVxh4P2kChrNyZnImNA/ipE+upYPBgMqglp/YE0ZQ6OCCRQt6V8ArQv+LQFad44kRIMSiKvKmsT2vC/6uFEbty+1U2uFy3gULTWv3D9t2HfmnTExX7+je+Zvt+OGM7B8ftJRdO2rOnWjYyf9KOnF2wM3Pn7YItm2yu2bQvTlftwZFKiCZKNj7OKakQCiX3+gLfiUROSWZhm6kAG+uLf//hrgd8zz+9r00sd+bDYQpGzDIN89SxE/bTH++zJ1/3NB1/AKFM6yG51fxCzWr1JVtYrNnZE6dtaWHBDt79Ay/peIuguvok5y/aVZfusLHqiI1V0BoW7NzsGZ+VzDjdAurrabvnvp9p/soFO7baNc95ppVGvFeF0V6icbQ5TKGOPwmf8DchC080OFIx8DZp09AirrUjNLS1YTBSrE4TCxQa2jIAHih5IF7fk2hSEq/Eoe4SalJ1GY1Uy4x0Uz66Jk8H+4PRDZVdI+hYqhchKhRCuoVhFAvMxHGPzWSrFobH9bZQ8ZQV4ogCbAJSAHBTro3P4ndSYS15W+SGrD09KRQ2LUbba77zstaGaFVbXLTN1Q32zKufIeiLww2ZP/2lL3/RfviTH9mBnzTMijtt3dS4vfo5W+3F8z+30Zljdmp+1o7N121puGL/tm3SasPDSpVIe4gujgM6epKqIMIu6VFirJkbEjU+d+cHugb4vk/dpelYHHXvlVvQP1awmUeOSjSwYfO0QErk14yQ4H6ZaXf8xIzNzMzY4tnzos0Ofut//STMEKQSY/EW9BU85YlXCJ5g/h+voclmoLlmrZkFG79sh/388FE78Ai5ZVvHvl5/w3Ptst1PsPMLC8LqlG9UKvIoPADXHQ7q9Sn/oWCQFm+QIgkP5gWN+p45vyIeFNjcWYYhjThQTm6HQbqcyrv06o1aZ4qA+M7Y5eSiWV2uNJcVmvW+0YWGQcKFiq5DRBA8rx5EhFDuZZg5NHF4j/qowTZbqzZQcIhDGBoT/jV+t6gcMKtKPpN79465aH7i2aHY4X1CgMF6KV3QQeJ9gr04uuL4seO2eOK8XbB5o42Oj9vCcs3uv3e/3btv1Z5//bX2mpc+1ZpnB+zTH/us3bBywLbXT9jP5ht2dt2EffOKTVYYGLTqWFXGNjaGPtHTJW/9BeQf0GZTjzmFB94wWBs8+Sdve2ePB/zkXW2SRjyVwpAqQA6OWbXPf/ozduMf3WT1lbqmltbrawJr2VVUgegBT504YXMnTllzqWYLDz0qr0ESzc8JnUzL2rF1s40Z+hrCAAAY60lEQVRz9OfEqEIqM6IHQPPnaza+WrKVdUP28NFj9sChozY8MGjr11ftoidcaZftfqL19xf1MFlAdrYULAEvJFfLguP6KV5WqP6AJooDakbHa6rDj2wvNpiorRjImTCOxmu0EENgOKwDqEBL4DVMSBov1CBGgSGWBvvt3OysPOs6xBc6HcBPJqIKxbOSn+K5yCW9kHKQWmF7zRuWMFLSFahPbTCgmX7EGYyag+KrK0Xy/BSgnVMrXWZGIcVDFV0IexSbjAIJTBK4hmZ/vs96cRClspYB+pMdcptdXLAD+x60J171AhtaKdlXv7HfZs407Oy5BZvun7XnV0/aaKVuJ7ZO2szUpJir0ep4MEp+EJBwzxhmoI0svWNs+n7Paz1dKtinbn9X1wDf9tH3ajQHyW9WkNDGS+dr9p3/uduufeHv6PtLHKuwUJOHwbgyqVefyMxJW5o9Y/Vjx2x8eFiTCDg0kMqgUuborraNDpOolm2gVLEtF15qSw89ZMvlNSspvLXtyMnTdm6hYePVYZvevsWuuu5aGx8b14ILEwvKCyNLr6Lwpwb4NVtYXLBR5EtBTQlDpJhAHSMWBCDZBxSBS3HPeBCf/ATD4dMgVFRwiicC0aQjBQ05/UWFjPfxkN22+fk5qzBaGPFujLNDO5i5qVIH1CpskKbnc1rvgsvTUcdAX5F7q9DqzHHhgJcQdkZPCca8sMARDkOB0fYJ/+M9MTYHoP2ztSlRyyhlcKyQ+0N2BgslQ7Y+PUtm+p05dt5+cV/bNkxtsSddMm6VYtu+te+4fe/ew9ZuL1p18qTt2r3JJmk8q47ofQREh5iD1IbnwsZ3MsMPKxIeGIcVJb35z3vf0TXAv/zgnW0SY02ykhXDa7bsnq983a552tNthbN9Vxpy5TwAHipxnJzF2YA1W2007cyJE3bqwAEbokrVYTUAtAwWqFu1OiY1CrzyU697nk2PXWA//sy/2JlJl/gAW4yNV21pzWxqxxa76MrLbWzdehshl0EEgHpF10Z/w4qUM8l1Jmanvt7A8NAWygDovgOeIGnnlEuGeDcdtedhKVSsNAUu00hP4QWlx0KBc8I2yGMZoDz5I3SctycoD9TGQBrFKe4wG14l67MC81J0CWpKcESE4VJJ2iNBXsXioN4fbw+UgoeV0qVYlv6QXIpigwggFEBjVFqddgDuQwyMJoC5p0sGKYs3hW8oPAzdgToVkHhpNtvU2Fa7+2sH7bZXPktHtXLQ47nlFfv2/jP2kX/9to1uqdlTrvEzZMqcjUxeGoUH9yTlj6RweD0nJvyZ4fRcfaQid7Vln7itxwO+8T23t9VUA/4Gt6dQZfa9r3zTrrh2j5XKAzIitg8aN/A1XD7ouMvOycG89e788aN2/PBha8E+9BVsaGzUlpsNW5xbtObcolWGBiVEWD9YtfrcGSuOj9pasWjzKzXbtPNCu2zPHhserVqhwZDtgpU55kEL52HUAVbP61hoPp+Fz8LBvQ6nqXs1y+sJRah1HZh15Qn5Id6EDTVcHvZz62JuSa22pM+iNXRiYsJxPelzu5Uni63wL++LgTHA0dkVfhf2J3lsrj+Fp9Zu2MjIqPJGNhEXS57K36hHVhrNUMC41yYuJa3FgxX9Fro8YbBB8idbhBGrwIF14cjaUklwjLDQ5SXvblSbhaczjGQTbNVYti1TO2z2wBl7wVOvsGIfWCLaRGjUPnv0nNmb7/qw7bluo01OTlm73W8QXA4JeXjvzJZUzuf5rjyupkKsds60Yx0/0RuC/+Qde9uSUQ/4QCF+6eB991tlomrTWzZr7KpymErF6acVP6YVaQ3ALioWAdm1ZVk3M+LWTa6TZykjNmCyJ5Ve8qPkRiTu6OnKgzY+OSEwk4q1gr4OegzjAT3nD3BGaPB6OeGUQWkCVBQADn24UJMbhcdmTg27fPuGzXb4kUeEOVJ1KgxiHEs17VApmuGtI5TyMwxFr4/pDaLpgptWXhneTMbWWhazItC84WFRBQGTTFcbGhXC+JEUJvBE2AR49+aqe8xelqfMxgBLEzu1GkemNlwgEfmUDDDgIVdcOy7KpiQ1ynAvqjTO7eVZIZjlSDTSBtIPNunIyJRdPLrRLkKP6MP8NECAs/tmZmv28bu/YtPbR4Uo6JrDeNmEI6OjwvzIcXlWgo5wSsmKOCzoa24F+8itd3ZD8CvvuKWthHWIE4FcCPnQT/bbpl0XC+PhZ4QnknMJJMHBOP+X3KFe19gIOt/wokMMtqmOyYA0YQt1sI7sROWxKkWFhAR4j1BZw19ieNwUD9p7ShlNu6oEu3vqD8AnBl+XwWmBOqez+4LIEGFFSiVdH/QcIRhKjDk2QBup8cuKEhBaTVlqK3T2KnM/chfyWdoVUr1cHQHkrXc8HIYLFYeKZbhc0b0TlpVz6WgCZveBz63YIJUijf8UNYCjmbQjUgjxh4drD8+soe4L9dDAYMc78kwyh00NokKdlDmhSYgw6Lipy70cYutTgZCHRcr/FgpWqzXt+sc/xdaOn7axIW83pT1ggXEalbLtP/OwHXz0YW0w7pF7Vq9QDLNyrZ9joVm8aQxzKHuSG2eNP3br33UN8Ka339IG1+McVx7f/Lk5O3fqtO3YeYk1+/tsqN9HQDhY27TTJ0/Z2go8a1MGh9iQ6eT0hmqhSLajCqJhRq+rDDlo3VxV+S7Ba+RQFDxUfRjqKoAqvKwq8qb6d8lPE0mX14tOPMJNUme+s1z5wb+5hjRAqaAFtXgIZcN4jurgLo1HTkEq6/KCJao3jItZLmB8GQo5Xmx+bi6kWq72SKiHexAUsdYMnSG0GWkNeF5TZLAemjDCbkgF1sgK2uVTQC9gg3TJuRcsMaw9aD9yXDc4QrgbY9dww9NEiJZnpwWAiQyo0DUFw5vN3Ak4qkAmsHF8o1287gKhGmgaN23bZn3VUWu1V+zu+75nKwxFJ8QK4gKALyncMgEsGh7lAYWZymaCuSG1C2qOQvBDN/911wBv/KvXa+ll2YV+++qnPms3vPYV1urvs8E475UHC96Hx+OG1k1NQQ/ogwSIBjWEcSCPyhAIs6DuOrq3NE/ap/EX+wsdTlbcZqiweb3nen0CSnl/MDUqz/zq0HPiSB2cZUQuhi7IISpm9enGpAJJq/rMTpw8qbyOzwRHzIeY3hCU3lXZXqEK5uCrH7anTlLk40jm54UhOj3nkipaGtRIBS026EOJvCeiqWMomHDFoT0Yi/O5LiDQ0RgxS1HHpEWnnSfseE8XtxT6UA757zdaDrfwUCl8PBQ7zZUANV19eGo3bAzaIxGiVAwO4wFD9CZyIg+erWiLcwv2hCuepN5qenNOz561Hz2wz4Y5zRPKMxQ4pG0SxWoaqufIYp+y4IoN4pskwnJEgA/d/PauAZYnq+2du3bahbt/y449+LBtvnC7DWL1JNettuANFnX99AarjI46UKspTn7TChMAuWpeYoc7Sa0bV+hwJkCLM8A4Dz9PWL8bKmAtILKqMJ4MD/JkeKw4tUmV50C/qjkBn5GnSYURokvX74UUSCdzOja3uOzgLZ/F+2aXWi6ewnCJJh8/2Z2KNBN6lDVQfRggNJd7YVpMHfLg9WzelIv1D7RF62FcNCIT8krFfmss1Zz9obIOflQLE96J666ITaGwocJ2T+ebitt11fp8bfFXPDXXkOxMenMMMEN85quqVsMhOD7YFb1SQTMijvvmaWG8PGN4cyRZrWig4r1YC7j33OxiQaRiBzd1+ZeijqCgOF9E+axHmrtu6THAy593bfvkI0esOlix0YmqbXvcpWrcJnRBsyB5EmPAB2vnkeQ6bOAhwV37IPJwYAbNgnQJFO14JLrdEEUVJvKos1O0E2WAwakK0fdGGr6Qk/PFZ7JgdcmivIcjQ75A8cTgeibDI/+XLIjrDJGCPGzsSjk3WiUrrpCWYkadbZ6HCQ7RYYs+VIjcV9pFDJXFTim8ymSvBpVrIW9nM+Jx4HfXKNyoQ1yt7JhmYHPCKjlfxNkDpFXu3Txc5+YVnUz7A1K46E9JqCc3X3pXwTCtNRkRRUNuMt1bXKPm1YThSsLfdsZCa6v7cgejArBYDn7Xq+w6nHtgqRIgBMtBaHZjd+PPCjmvMzHO97/p9q4HvOHmP24fP3LEDu273y68fJcNDY9Ydd24vN3w2IgwI11o6Px1qHV8LxW4fE8SIKqrRl0MCJ4QtF8uOgZd4v6RLWFI7HL1Hwc+lbhchhKl4VEZZh8FHpQcLol4XVNQQKkm5v2yay1FkXqIorZSpBmdcfS0xBGikrmHEFfyqvKQsw2CnPzUAN5PfcD9RYWn4WEXp3LN9A53cjFVhP4wdEghlFQYoh8iyANyWb1gnqIXIUjQ6K/R6F267dT15rkiHpFzTrgutH2SXYWoQsl/VMzpCdnEMlqwzcBT9RyjgOPfUj5lLheMkQwoMTv15NBA5twy1CA7sFOsIQKBOw88sDeq0AUnADqEHsmKcN3v/bPbuga4+4XPbTMyAku/5HG7bN36KT+eIWRKLKGwLQwnWAIuPju0lHD2TOJkUcjilMwXI6GXvKql2TOqlstDWjB5zEhOe7E84ZE5LDNQfRUBuHbUNjrOwVkDvS5UMdnnkRQUP+N1wispdEolm5ubk4Hq+3HGrTcaFaxcGVJ1R14lfGxpyb0lB8soAjhOR15KgVREqFqvW2V4WEl7VoZAIFkhcsSBph7I2Lz69E2UDU1yOD45StkgBkcxRQspGKiD76OjY7bMSBKMSFQdE5AwDn8frhmFuloc4r67imhXZEsMEc8mVUL5TMmjXQ2Os0dU4EByp3qOoobeFEKsA+cYq8vZ8n1YV6nRew4qz00h77/asne/fm/XAPe89HfbGzZu1MVBLFPZyohiXkmpB8vpDV+JgeVCq01Q4G+f8gweDHmhg9ROdZGoszi8D5RSGnWXHYhZK8FSsCAZEoU74Uqjg08WHGg7n4nH9baCgnf4RXjkbxUHTHsdGtJrVO3Pzdv4FBPgfUaNV25M9PJw4zRWEP2sCA9WsuY1pRWEysXaQqdixij1XtHfEpcnr8EGJR8EAKf6dzrPh3RqI+tmVDfqjxcMBVuszcvrKQ1oMjRgzPHNOoWO59ikFiISNLajIUNMyCgLpPTSCunNlnA7rsEbiBzuSW8cQvRO2E7jyfDuI0icy/Yt01bPrw7TiYJMzVFRAUsxjpg2+mjwuO963a1dA3zJ3jcqYKsFbwDFMI1CrgjhoqRcyW77aNROo9PvQaYHAMoN+VgPwgNiSz+kOJN/dj8XnkaB5/KZeW6UUkTzf6TlPYYm44jQT1xxztTDDjcmGooRb0AYgeulV1bOQkK91pbUnZtVszZYVqPufRpRuCBb4j10vVyL5rHQdxF5G430/SUvmCSzd4MjxGU1Lwwx+oa5X/IRDELvKRx1VeqR4ZFhzxnxFOBl+re6y+UpMczllZqVB12lw2i7UmlIVB1T/lkvNoEDwiT8zu6wGVNl40LebsEnj8jM6igUuNbMA/MZZBqRBtkBs4WRevsuBY5zvE6x4Qhys+Z7ps3kxvbuSfbvmv3ta3oOrH7ZHTe3YS2yvZ6HySGDggcoNOKEm/R+eUP8reRXRYMntJp8CrEfeRk36iR7FwjFQKkkKSYSuU8aB/esuSIYCVVkiC4zuZfFKddxoUAvBJAL59fhXWD8nOsBN9Np4pGXAUiTSCt0RFupEvegubSpBkpxBD0h2KX+KIDJyTpU06p7SkIfvRnCKQXA+4Yh3yPsY9Q+JcEptmQRuBeutbni065EK9Z9hiDXvCYGxR8N9Fdihah8cvPpFIOY9JDrw3WQEmQ45DMEWTW8vYE1Yi3gmLPT0BkkNIhZSIR6JTZ5r2pIRADXXvS82r19FlceutkUmc97U5RvGjzmHa/+864HfPFb3ghm4eR37IhKmaYdIQgdA0xsLym5DJv8DhVrKi805CdOn8vcIEdUqMJKSiYqMP1+PDjuJnsaMIzMBbkR4WIBkWg8bfx+3njiYZlXKrmP9kC+hweUUjqoOrwRHjCHCnENGCWfIdwQ/wZuqarOK37JwhhEGRIq8jhPPfKMFfc2PJMc8OTrlG2u3XbQ3CSquKX78zwKjyIYQwWDFzi6tsD0+D6aTJAJmpJSlKu8NwxZm5EDBkNNzfuy9oIKQ7PHv2Vw4SC4DLyopiCEF821cSGs35cURKwn2F4cmJ2zELmGVONw3xJ2RK6fHpUi7m9ee0vXAF/21jdLkJq7jhsslz1X08RUUUeeh7AQifHl7hWMUR4SWyDBJfkOfQCaqtA9NFnN3ux+poIGDphelc/E28KVEhrTQ/g4DG9u/nUPrN/pOQmy1wPmtXKNec3AYtLnxbRSrk8tkmJqvA8XHHD27KyNcPj1qleZus+oln1syaBGcHA/S8s1PRB5EzBLYBSYoGgaEtvQUwhlHtULr/CQmfzAl54BwyoxFjaMt+VFbis/I8+CAaazUDqCxlKiYoc+9LNwTZmKdKAniqeg0IRfBm/eG4IzyvV+T5U7R7tGXk7KRjjVuYCpfIlOwgSekxXLfDwj2W2ven3XAP/g9jfppCT4WNFXeBvm6EnC5JhYGqgOq+nxlJmwemWKobTcAGOqQCdkwogU3Ws5TkR49DDTORQnGJD0kHxm7jYWuBP6w1Ok50s3nzsNz5OTnNL4FKoZnF4uq7LN987F1H0DGWhAu99zpwAJUJt7RUcHJsj7KpxJzuUDyWFIVP1FOMr0INOFXIvMqZQfxhceVhsiclHeny8O7pGwADVSfHUednyO542cL11XFZ+QDelQGr+a0xH0KqUJbWUoixR9OCWVvNsPte2kNqqKO5QfBUu/Xsfr1evbpWncaQgodzWSNJbMXwxJVuKZvOCtr3pDDxW39w1t6diignPIxZNbEdKRT2nodtA9CQTzAFRJyWo8n+mPnDELkPzgYn/R56b0cKe49qFhplrBnXq+ljfN76mFEhwp+E7YBhU4YYS5g3OREofK8OaAboy5KJZkMNBoGIfr59yYCCfgIBQEHdYGei+a9eWxWFTCULAyfPZ6TlWq1bTgCUtl1Z4eOVMV7jFbCMTGRDrg3+8qroX/xTUzR5EvXsP1JkSU8wahEzVlKzSCLM9qi/WC7fHRbWonjQZ/iSCSN5ajcK+dzyUjRqeLLYpP3zT+fNmsSVHyXNQgFfy/YLIY1EnHYjZPZX2htegv2N6b/vRXDZAbQQigD5L61xPRTPRVyZYGBYMkuNip/BJNj9l4fVGd8vvptchpsqIkZHhO50MMs7dVyTFNNEtLMjzhiGBvgSmpmurkZMG0hOQ8wzNGIPqu4WEsc0gWloHbo2NjHe1ghgVepznPVLhq5mEahPeWqDBZ9fZUwSzNltKN9GqorTMUEso7QoyogjtFQ0yy4rPydwnv6pXQw81Jqw5m52dWSIXCYLiX3Jy58YQPokBnCKRGgjiH7WHXMUKuK/NsFY29TUxS67Q6BpVrkhszK1l/jt6k773gLrfKqph8Wj4Ib5eMEHlxTrKIe0j72vvyHgN86dverN+mcMiWvtwJClUxvSDBWi4Gb6XJ+bH7VtdcEcINa1RsVHdZ8fFa99gYHoVIl7vEJctYWLTWqs7KoBhQpxoiBrwmyH/2xMau1FSrmJmCwTjY64bJAmVI5v+5Y3kPhQrGYuTYiJ7RdFncqJBRpegKX9Yli6CRoitXZmdnJVJI489wlyEyhRF4hwTruV6+Oh4kAGQU4RkmU9GT1bzfN8+1xzOGh3Tg2DFMz+FdnMBQcB1VxmQtcNkw/DR+pS/isdvGICV0jI1ll5j9f4ViPnvWgIpfKqHYPOqXiX7fNFwvxHwiQ07MhwfOZ/iWV/aE4Jve/hdJ3HV2c+Z2qp4GvILKqjMrK/BBUWrKiWKUGw9T1ZW7+tzNJOjZzeaUkhugDD37W3Hl4ILO20Ue4cIHqL2ON2quyPg14iKqvOQYMYastjJ3TQ+VOZYeLLNieqCarJx9Q3nYE2YYvDTVM1MiNP8k2gNUZQ+6t03IR940VDz5eb8O8mZBlz/n//QRp4fL63eDdi+jtIBFCNVJZ+0iYpEeaMPFAydBwylQIef7JXTiky8KtrS4qIOkBxkdoufoKnOlM+Es3GP6lz5TRaVfDwUcKU2eM/3rKYearCR2cD6eMJzpza0vf103BP/hHbe09UGEyZDWZPUp163fd+lTXiDhSMUKhQSTTGn4CSUz0EUm2gldyIWHdxKX3IdXck+Y3VvKF8AAA/rx+RPeAcbVZvhiF7vGjc69CJNMxE8SnwYg8K0e2rCbCoQSRro4N7buPYe6JxiU7PtQGA/AWJsq9Iky8ABh0yBcPOsHvqRHyzyI3/VWxcBPo3iQx1YfiOdZYm8zdwVL02hepkF4ccAfn08dzeBBW/p1IkBoaOQHx4hlGiJITfy7e2Dl7ghNBf+4hI7mdYkJsIHsM84JYhFK/eq8+Z4Rx3xxXAf3mBsqox85oGYZhgpcB2oHY7P3FT1VcMfEH/vHYyvwG16BXtrvN/zRj33cYytg9n+tQ1baOWSieAAAAABJRU5ErkJggg=="/>
          <p:cNvSpPr>
            <a:spLocks noChangeAspect="1" noChangeArrowheads="1"/>
          </p:cNvSpPr>
          <p:nvPr/>
        </p:nvSpPr>
        <p:spPr bwMode="auto">
          <a:xfrm>
            <a:off x="123825" y="-1181100"/>
            <a:ext cx="1524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png;base64,iVBORw0KGgoAAAANSUhEUgAAAKAAAAEDCAYAAACyMA/ZAAAAAXNSR0IArs4c6QAAIABJREFUeF7svVmsJOeVJnYyIvflbrWzuIn7Lq4iJYpkS2q11FKv49k8bmMwD3bbBvzQfhl7YMDwwA9+GM9ggPHMYODxwA3Dgx7IvbdIqd1NtRauRVJikVUlilRxqb3urbvlnhkRxvedcyL+zJuXomwDfpkUSqy6NzMy4v/Pf5bvfOeckvz7179fgf8fV6CE7/7L738nK0UiSSbSaDSk1e5IpVyTUqkkWZaJZFF+i/h3mqYSx5GUK7FUKhWJokiqcVniOJYSrpimM+/nNUR4vfDlP1/0u/3eF/48SVMZjSeys7Mjw9FEUvsev0e817+D/y3pfYXfG16vVq1JvVmT8C5xz/gTBz/1dcE6JEki0+lUxuOxjMdDXpvvj3TNms2mtJodqdfrUq1WuVb44y98fmtrS/rDHj+H38VxxdZS/+2vfD8+ocBMM+H9/X/5mt9D/Tf21/ZYRKK5tVr0/XfdchuXmf/3nRe/k2ExU4koXNircrkmjXpdmq2WVMpVu0ZJSqkucIYvjCFrKf8NASyX7U8U8e/6ymaFILibTyqAuKFZ0VVhVqEq8R6mqUhvMJTd3V2ZjCGMKmx8Hhe6OQH0xQzvo9Vq5IKAzff3RPwqFUYXcGzuZDLhd4xGI0nTaSEsIhQiHOh2a+ljBXB7e1t6gy4/u0gAw03f7zDPbzKeeZJgL3X95wUnFOr/NwLqAphlKgfYJwjgft/nCuDuW28PBPAHz2dYzFLsAphJKYsEF42iWNJMpF5v8DTH1ZpEOKnUdrNiocKIE1yWMv9EUqmUqQ24mdxELAi0kGoi31QXVj9Jn1g4Xcxtof0Bh8MhNeM4SagZJ5MpBQUrxO/lgcVNiKTBY+B3fE7T5lG0V2vrIc2o+bLphEKIP/OaCtfodDrSbqsAwlrEpVkNiGuoAPZzAcSa4AD7AXDNuJ+gJKZ99MDp87li2O8zi4Qy1LD7adv598zvG1YLzxi+9lq+VO6+9Y5CAP/qhe/odpSEixqVIkmmqrr1w6pldGEqUq3WpFqrSVQpTAoWW1+qIVSwIl6LpxpaMY5ptrGpMc7JnACHqvznFUB/4FmTC2kTGY3GAoEcTyYynoxlNBzK1ITRxHDPglFYYtzjrObD9XFYqXWnU0nGI2rcJE3y53Yzi+dbWVnJBZAWIsLz67P7tTY3N6U/HOTr7QLoghcK4iJNBx3PwyUwuYvdnUWC+HFa6ufTintN8CKtXVwzk3tuu7MQwP/rr/48wwfwIEkCM1KSSlzVBVWR4mKX4I+UdPFKUSxxtU5N4X/UfJRpst13yajxcB0II4RST0gFPmRZ/Ub9HAS4eBDXZD/fQux9N58AXwplZ0JDs5kkMhgMpNvtytjMtZp0O0Y8bHqP+ENhM8HTjU7o91EAJ5Pc1OG9EAYIMP4OAWy11AfcTwCvXbsmg5H6jy5sLsSqifWmQpcgPGiTLHHDQQP4s17zgvfxwvKzruZHeNYHXKRhi5/NCeArPzyR7exuUTucu3BeVldXZbW9zAVL00xS+BL0o9Qk69+xrxEXlj/L/SVsdokChU2A4+0ned4sULjNnOtGu4aM6PTDlwg14d7gYVZgP8lS+Xu4pWaqxtOp9PsDubZ5TaaJBSrwXUtZfrjoI1vQIakGHtPJRBITTF9cCgmCsiiWSr0mS8vLFMBarcb1rMTlGV8S19nY2KAAujsSar4ZP9TWGL9PYJXsQFAxBK/9giwXtFCgQ0Fxf/HnP/yhBsSBt0NsgrJXwDO57467Cw34+ls/yuJyJLvdHTnx+ut0qB+89z4VniiSNFGzg8VA5ElDS22mQlar1yUNhEUfRBWPv9eFMY70RJeiwlENH9y1Is01/chYzfgecz178n4e4QsXGNcNo2eYsH6/T/9xmowpdDiEkxRmV81sOhnnkS8EyA+Wa3OsU61ckUqjLsvLy9Jstj9WANfX12U4Hs34w6EG9GcLI2JEuD/LhM4L4v9TAdzPHwxNaqCCc6UBBcL1DVARfYZM7r39rkIA3zj1VgazCD03mkzk7bdPyrFDByhcpTgWPOxHH30oN990M6PgYkHK1IAwu/AY8wdmAFO8L9c6gSkJzS8ekCaYkcFsYIKfl0sRfSf+3ZxzFWz9jvABP6kghjoj1KPQu6YcRdIpzTQEEtoOf+e/x31aBViMqcEcodbCfQIVgAZcXlmRTmeZh5lm2Q+grQXu/dKlSzKeTnQP7dBSALEuZdWYfpBz0xu5zz37xH6Y/TP+fteueHeoVefXy9dyPy26eH2hcDRG8Bc1q3k0i3z9GQ34L//t72V33HarrHZatvipTAcDGY6HxKhq7aa8+NJL8tlHPyP1Ws02vCS1RsN8N3iJ4Zerv+UimP/GwvT85zC/9CktUInVF3RNAhWK6/hJ4uLh92VoUQQ1+id00vXBTaSgiW1R9gQ1wQEJ70eBBIuUFURS3ywTBjLD0YjrsnltU9avXpWpTC2gwAbEtBgUQJjbWk1WD6zJUntFqtVKHgXjPa7RYVmuXr1KDRge1HlzrP/G4bAgLzC7CB7Djd9P87kGDYVxXqCo4edw3E92qP30zLpFfmumK+wgyawJ/m//yT/PGrWaXHf0kNx9+y3SrJWJTaTJhBHjj8++K9tb27K0oif58MGDstTqSBZAFJmtQngCHa7Y4/Ta4oWn030RVffCDQKEA98J2tkfBALFR6UwZzms4cGCR9wQ7AKDLLDIn7WYoeaY1yIumPgvfL90MpVJMpYLFy/IlStXiBxQm+OAQAhrNTl05LAstZcLn7iswH3uT4oYEK1R8LwQhhofa4zr47OhOZ6HkUIBcs3sAY5r0v3Mtwugm92fTxNyhXJQeuZ5iLu56zYngP/gf/pnGTe8XiOu9ZlHH5bVTl2a8AEZIcZy+fJleePNH0mtXpXxeCK33nqrHL/uWBBgLD6FYbQ2v8D6bw1a9jqq+ltfOGgV+JrMMJQgoNAiFqU7KG3gr2pQNdflWP2Q8LVHG+4jleEBCU02IBwCrljT4NKTyUguXLggiGrxgm958PAhaXcQiLSoAfvdnrTb7fx5EUkPBwPZ2NrMnxdrwYMXx3OuzOII1wXQD/z8OoeaD3/f7/nDvZp3a8LPfLxQzmlA2xuqkDzKRxByT+ED/nf/9F9kcLSB8QH7gk+3styS6w4fkuuPHpEyw1UEIhMZ93uyfm1DtnZ2ZO3QYVlZWaVWJMxhtmxejYeaY+9eK9BjXk6+CXqWTK2rjOoJQpbGImyYX/cfKZiGPzrQrY68wikRAhoHxCOkuIqsRoDjzpxeamXCOLlrlguW3rWIJx15UHiDug7JZCqb21syTaaytLLKe8bPz/70p3LXXXfN4IDwK7d3d6jZQgDarUKx4bMHydcSa6PPnFpApXCX33Xo8+2xRgtclEVmeF5ow8M5u6eFALo15D7Ywvj3339nEAX/w3/2rzNEc3FFHX5qEKTXKrEcPrgmBw+uyMHVZYlhclORKfKeo7F8cPGcHD16RJqNZgCuIihQSdxP+y1SOPliu7FVjT3z4s3DrzMTnFlaEIfGTW+lUqXA+eLzupH6TYB2sMG4DiAfz2PPRIfpz5c73U8bhNeEn+eb4WtL/9ZAbQgggGz4l/MCMn/9/b7Prx9mReCT4uUaMMdmPyY159cPNeCirMr8fRSR8l4TTDfg4wTwf/iX/yYD/AVzBQ0Dxx/BRqVc0uizFku7XpPbb7uFTj+yGDhtk9FQPvroI7nu+HX0efSkFY6yL4r7LXuipMB0uu/n5hjmC/8rHiw32OKCN2NW7cCrg62KDCa7VlEckhuhalWvicy3aUGPrjVKVc1IyAkRLt4/l47bx2Lv+2M3jTwEcylMHHwEN0QgRqM96MHHmcJcA1oakt8T3CuDIstf76f5Flkn14ChlvtZJrj4vQpg6KPyHhw8NuXxwF2BCf7H/+p/y0qVCrEujTjVga9WyozmCCrXyjIeD2RtbU3WVlZkpd2WGMuGPOt0SvgG+wwzDiF04QvNyH6nOxeyTAMQ/zc2JXSG+SC4M9N8++34/MJhMYAp1qpVRqP6HZliVEEWRN8XS8WeWSPyRSnDn08EQ9/MhduvEAqgExsWab295njWwjhQDgEstO/PL4AUPvdhzIr5d4cCv+jv+rNQAFUZ8PNGUvBrzQjgSz98I9ve3pVL65syHI4INmPDXENAdUAwR5OpnDx9Wo6uLsszT39eWs2GRnxSYgQ4HPUMRqnkO+SC6D+Y12jzW+nRtNtfLAbzsQY/0AAHQQU1tqHeeaRsJANdjllbjveWkaFxkgQibBMybpz5TvhP2fBJCCWek4ENND3ZHqpyC7AJ/y5oaDPa2UwtfrafBvQ8fEhq2Ls2i5lFLnx4P0xwofXUKvFOA2vj/150/UWBzLyW3M8N8OsWimb/TNVDd91beKmvvPGG7lNJZGt3V3a6fenudolp0XxiAeOSvPr663Kw2ZZf/NKXpFyrMAosVzS9hOccDLrGd1Mmh7/mYQF/oHlNpfqtSL/x3JjPl7NkglXzwCW/Th5CaPBCcDTEJ+2zhfzq+xQUV/cBviGCMI2cA2AclgHONMDwKJKKBWxOttANVl/Pn883wn09/LsgbejNwMy7Ccb7EBV/EsELv8d9TB4BO4UqhD9bAEPtFiqL+b+HQrjI/1ss1PsL4MN331cI4Lef//MM0Sw0HXOMKRgkiZw/d57O8bQUyfOv/EAeOXaLPPCZh6XWbuUpb1ev1Uok0+lY03fQERbuuwO736mZ/bmHu/uTRrm9iIUIhZhJXpB1yYVAVybXAvnPnXdgWk81bUEAxd/LlYhwiGsU3xTqfHsvNDCeWYXYhNQicg+iHPNzAZwXTGRaoIWR/iOisOAVruO8cIQaMBTAKCoUAf3p4DDyeU0zuoII72sRGL0oGAlv1fHNQhhVABcJ7IwA/pN/8Y8y5Cxvuv5WWVpaogBJVOEN73R78u/+5A/kvltul08/9hidSTwk4eAcG0mlXMpy3yk0i3iLPowDFwvXd0HqToVRH1qljgtvJlUDiQWh8uLLL9Qq86dWv6aAOkKflUQJ5HcrlZxZHW6YC6mTMGqRsmj056rZQgGkZTFyA+hYEHRnLyfml/Km90EUUhhby1o4B5DrQ4hplnOoD78/Sya0RGHANB8ALVraeb++sFg86otB6VJJHrnn/kIDPv+D57PX3nhNGtWGLC+vyI033iiNZkvKMRa7JMPBmEJXThLZvHpRlo/cLEkZkU0icSTSrNcUIDYSggIlCsSGPlLh3xVQij9UaFL0Z4UghApOhdCRQzN38yvjH1hIYLArz2M8wTVcmOjTBelD1xiIij2X7ULsn2GWgilGfQ9hIXPECRXNRcEQOmRRNKceMyvSWV7K02EhIyjUfEmmJAj9WeG2UDkEmrx4rL0CyCWYS0mCYUOxIV8y3ANdsBkkMjysAez2SXzAGQH8/ovfybq9PuGGza0tniB83eFDR2V1ZVXiqCxTcAK7fbn63k+kfvCQ1NYOSb1elg4R+0hSWwRElfgszYIJoD6Qgco/Q0O5TwIloIs7+4FQnYcaKHxXeKI/oULUxd1H+83/HCBByPSh8MFftk3Ic9l2zSow1Wo1z3PPm2CQESCsEEKwoyGA/gxhfYULIH1KE0DVUkV2wzXg3jO5GMRWGVQzuR/kE/qJ8+vkn1+8zns1oF/r0XsfKDTgW6dOZFvbWyKlqkzGUyCXst3blq2NTTm0dkCOXneclKIMLBfJpNvvSVyuyIEO6kUccrH8pgkeHyhLBeZEuQF4wNzxyuNF3gVTNKBBDWQ6TWjmAIUwymQcv9d854K6wP+bXzBftEV+6LywLhLCeTMTElEKbVlEmjjIYMs4nLG2vMygBQGbki8sp5ulMp1M5eKli3zGTqclURzRXOO+9rBWjHjKdTUuILWgir4Ffsa2xk8CmQu15PxhXSh8gUbD/oTBU26tQqthf3dhdtoVAsFwjf3vn7n/wUIAk9FmNhojj3lFtru7Mk5SFrTArA56fdnp9cnsve7YcUaI3BCYGAOfsWiKHSqlP18cnFTLLIQPCXk05rjhQ0KMsd/dldWVZV5re2dXonJVKo3mbEZlThjnhY0PqLZyz6EMGRkzixK81d+zRxCtoCkUuND8hpqB/qnVjECzdZotrplHq1gj/Bz5Yfz83Llz9Ltr9YrUalXSv/B7XGNGmxru6r5jHnx4vpXIQ4FbzpIUZsm9rrlCn29+zcI1mvd3fXFd4BZbo0yyILPkeWh85vEHHgoEcDLKIKmSJbKzvSlX169Kf5zIYDhkhgNkhO2dLWYPlpdXZbndkSapWAhUNNSHVnDTDRyRRE2cVKP2wATjf2qaIYCFTwG9ioqyyXhELaGnrSTTaSqjaUqKP7TnHoc3OHWfxNQu0oD+uXnBmr/ejEACfwpNtleDzTGTWehVKkmjWttj4vEDrBe0PehYWH5E3a1Wk2YY1X0A/QmOWzAD8oUfZFzbgxb3UtT3U8Hl+2bOYGCmbe1nhM8eODfD5seSbR2k7sI19O/lz0JfMv97YYLn1/6JTz8cCiD5tVKSCSUWNKztbld2uruyub3Lkkf4FjAp4+GIjBksyoGDh2Sps0K8DUxnXgOXjb0yS80uk+TmMJPiT/PsUAtzfxTAq1ub8s3nniNj5HNPPil3334n7QgceafKa25sAUwT2hsebwWh54V2ZiFsBT3Vtsh07/F5SgXx8uO0IWprcAgr1YpU43rhM5pyhq5KrN64292WLAMhN2UZ53Sqtc5gzUDIPFWIXDytB8xvYkGICU5+L8j/mgBizyiMth6u9Qrc0PFSD+YUd/Vr5VT/uUAlN8HhzwP+5x7HnffojoJ+12cffKQQwPFoN4sAWiJCy1DzAQGZSDLRarLN7R1Z39qi+cXTTFNUl03klVdfkyNHjsgjDz8sbfADM68iw0MACwShVE+jm2U9nZozKIQSZntCLXvy1delWq7Jq2+dlCefekruvvseOvBMmZlQheq/0FRF2mePNnRhdLIptyQgLFjUrgzDOe3mms781yiCT6MuyDzNKxRIULPcDLeaK7kGpJYSHFisfyQI77qDgWSlmGsEjVivV8m8xivMTJChnptyrczzA1IA/0Ea1ATQBc/vZ0aLhVrSmOwO4yyCYWZcqTnNOHPdnJnkp1y1oUNdTz74aCGA6WQn0w+XFayMK0axT8kHLLHweiAXr1yWnd2elEwj1aOYAvrOT34iN3/qZrnttjtIUS9FTiO3NNpcMbcLoD8Mai3SdCIZKtVITS9JNYvl2Wefk69+/WsseHLGNdwAp+3ParMiUFnk9M4L5SJzvJ+Jn4EVqAFnuxWEviDeq77ZNDeFqDPRMs9Y4gzlBeAzijRrFTl4cE1+8v4HkpUquUltNJQLCIGEPxj6WQWjpWDthLhfGGw4MyZUAPsJFa3XHM0/FPBQ6+1nKQptG8BjLqTENvXnuN/PPRQI4O7OegZTgZRa5tX9EQqSFAeEEMKk4L+7/a6sb6KCbspyRICzE5iMrS0WL6Gtx9LyqnSWOqrK8+isYPOq4AXmWVJJpiiVzCSZpKKFoWq6uVMQQIdxrG5kD6hjJtgRfrc6Mwc8N/ufxGMMdGsY0AQmODTP1GwBYE4BVNVDEuOg15WlTkta1bq0W21p1ZsSl6dSkrrsDvpy4fIG87h4ThAmtLNEJt1ej8VQupLKFNcMv/qX+BNii+6O0YrRt8YfHHDd/DCj4tooP4wlJcD6H18BD6rCg+BaddFKhofbP5trP7MoTz4cCODZj97PgMTXKpE061WpAu0nrqfbFzHYgDMKcHnIhwBkstvrS7c/1MIcUwrr6xt0opdWV+TYkaOy3FkxeCBgaTj2lCJKRlCioTr+S/8QP7OOBi5IWMz5hVnki3ycaCkclC9r/lat+9B/zghsHkz79ttHLFSe9wFJ3A3hC/s7haQ0lUYtkqVOW9qNZYkEVkbXslKuy9mPLsgwQQnslIEE3A483wDogEXFron5vRDKuQ4KoanFZ8FuYvcGPts+OGB+z9zpWcTBHlfXeX5l5viextVcJJiLNObTjz5WmOCPLl62wzqVCg5emsiBpRVGZfrdOHFwklHroEl+/AJaazgZSrc3kN1uPwefB/2hTMZj2e3uSqvdkuPHFUd0iECxPz3NiIZdAGeE0epwKYz0SWcFcD/hm/dDXMq4CDPpKF1Qvj8QnBnyQuBkz6A6gQCGWsIF0DVjcWBgtoHTibRqdVkjixxkjkiSbMi17Q9Hcu7SBl0NPKs3MhonYwogfEIEKC6EEWu0NYoOD4K7NYC/JkaE1Xs0Yol1uPB7dKySweJM9ik/qXsOVbimi/4eKoH99uMXPvN4IYDnL19R5QAe3zQlBzCbdimAy0tLlpKDXwO5KWAS5mpB1Z8iYJkQTuiPxzJF+wlS50uyvb0pZ8+elVtvuU2OH79RFwwy7c8H/poX6aSJakT7k/uIRP5NSzqsE0AJoe8Wask9fp5hiPOL4p+fT7bPm5J8YffBBF0A9/qSlh2SRMpJSRr1iqytdqRZXdHouDSRnd0dubC+LdNEAyFW1lWrMkknFECY0W63x2wJrBWQCHyP+5b+ndR8k4lqviAICQXQ8bjQH1RAWzWgC/S83+fPH/qG4c9moKo5+te89frC408UAnjuypVc3Im+A0mBCWYKLZFqzTogQOXT0bE6CSupRPu2jC09MtLKr21vk6TKcB8uXBzJ5YuX2CCos7osRw8fkVq1QX5dnmsNaEzus+CmGT27ec6hHIN1nMliP59X/6FA7TmJC7Iri8xHeJrnBdC1SKgFC22kGoqb4t0WACxT4yZSqcaysrQs7WZbyghAskSubFyRq1v9nLUCVnpSSiWbApPdknQas9lSpVIn7kpLJOhMpjlmP7guIP7M/Hne46ZgrPv7clKuWwT6yoXJdaGc9wF9vahFA2is8PuK1Zs3w1/8zJwA5tiP2RrvhxfWyaLWAu4hKUpmmVl3gLy1kqhzP40F3IOhDIboIjAhuRXm5OrGBh3sdrsjnc6KLC8tz9CEcMt7NaD6hrlGNIGD+XZwe5Hm+1gzbUSaEHrZ47/N2pLi4BWOpJ1FCwyc82MMmDxI4GG2Mw7OoLFEqnFJOq0WGUiVuML1+ujCJZmgJNb6y6CHTjqdyvJyXa6hhcckldEkJX2L2RL0amSc5oFa4K4Z/MRvJlNaYyIYEdV4Mw8YdIjQPF5+aI0bqYGgutEunlx3nkT9jQZB+yUNCl/7S49/dlYDMorz3iPIb+S1E0H7MrCJ8/dl0mzU6DDrxoW1qt5DL5HRCEI4kF6vzw4L9PmSCTsNXNvYktXVNTl67DrW0PpzuDD5fz2j4gLoP58RwCAH7ZSgebXvUakurAZV82b6Y4XWMUEzwS6woclyUgJOpa9pfpi5kZobx/fQjythHeuyvLIk9XJdPjp/XnYGcEU0yKjXqqRkNeoiy81YLq5vy+5wIhOYavMV3RyHQcqMVjYkQVN4xfeH/htWxDWhrkshgKGLkh9Sy/64QM4nBxZpy/CA/+ITnysE8MNLlzLHknIhnOs9EjKcVeLgEE4FXUUbjTrZwOrXaQV/6JPApCKttrW9QyJDxiMLSD8VBCyXLl+Wg0ePyI3X3yhlK6QJfYvQlITCGaaS4CNqmk/TQhTWILIOHz4UOoUnCl2wVyDd1C00xoVVNkgkfFdBh9f6E7obIeOGEImCyeVKKkfW1qQex/LO2Usyhn8tCYvDWOSXpXL7jcel17smF65ckW4/le5oIvVKLBIjVRn27HF4RiEaX6cwGVDsj+oyvsfN6AIT7Os3n3AKhTg8kPPrmH8e+xOV5JeeeHKvAPpJJm8tAFvnhY/vU62ea78K2vWSmh/Skswuc/3Un4OgoKYYrXVJVECBeVyWk2++yU5Shw4dkrW1ValW6qxLmRWWosXuvJZ0AQy1JE98kI/2RZgHY0OhnV/QfHP2kT83RfOQDI9izsQuHPtwLdFnJ7+XDAhELKvLS7KxuSXdAaJ/tEKOpVFFgiBjQHigU5d03JdzFy7L9nAkvfFUktTMcVB1xxbKZS3LdMHz3LQ/kyuLUABVtyjHcP7QztfjLFqrRYI3I3zG0vnKZz9fCODZCxfYGcG1HxH7gDaECxSnOcCD8tOMAF57soBGhUCFhAJzOvJTjwZI0E5pwpYfaEnGqDlJGTWDkbO5eY0FQOhRfeTIMeZD51+hafXT7drOF5M/BynCBDA350HAEi5MDtByAwoKUbgJ838P72seKZsRNHRwmCuPxBHm8XR4KQFxYyJRXJJaOZJru6gNUZJHA5BNCf27a3L9oWMi2UTGwx25unFFNnYH0h2VmBpF1Z/nb7XAXe+QQh6kMWeFRCNfD1TcejCwXEAwWKQB93Nb5vctD3pE5JeffCoQwPPn1U81Kjc1oPmDqtGKGojwZBsNzb4HZsbCeJx+CGFUkhqBRfe13AQVdQKjKbpODaXb3VXGSxzLaDKWHoqj0H1hbU2OHb1OmnWlLs0uXuH0ehMhPb3aUg2mH36iQzu5mfa+0ers5AHOnhMfROa+kYsivEWaIPTH1PoqeqCCWPS28e9M0ebX2v2KgEkEuKvC5kpIDKBPTiVO5diho9KEv5xNZDruyebmFTm/3pX+CGm7gVTrHeb0K3Bx88CjSInOIgPczdxdyZnsQQc0vb8iiMqFTakeedmlLpW15bOsTS6ABmTzszDzaSZfeyoQwJ+eO6feW5DW8fQOhTJfuEJL+sX3Yl6B6eHjoa9gLLWq4n9uBmawJoNb0GR8Y3Nb4PTwtMCETsbSarTl4MFDCwRQ7wLXYqbErp9rO6eXg/g5NYzRyZxWq7JIm84LW6g9P04A96hq+8H8GrmlUaaTuiZZop1W0XeH3WhFGzOlrNQrE4ROp305euCQHFhdVVIQmgOMd2V7+6qcu3BVRllZru30pFpvsuyUjUPtEAEI93sP1z40tTigXEsDq/ncLoBBIoC51RR8AAAgAElEQVQBVBzxcOxxZ4LOWrOMpCLow+d/5emnCw34/oULRYLKTHEejDCNVLB4Qz8x1IbFInvNrPFCPSyPYJ7BuNEbCTlmuVHPRCbThI16+uMRRJd0/5VWh6TO+YddtOG+4E45CjMtU+ZENVhBgyHktxXr1GxMro3IPSz6Dob+5ryWXKT95u/L12bWLEOrJPxuCJzgXogQ4N7GMp1orx704cYLAlgupWwGcMN1R4kFxhGK7IETdmV786qcX78m/WEi3SHarKgG1RNquXVAzbaXKmRaiqqCppbChTR/ZhNAf6YcYzRfLjyQuvbKYA8Pdvjc+Dk+87XPz/mAdp85dBAKoGJ+3ssvKEkMorpFTngooPD74CPCNGMRUMKorJKiPFA3NyHRAej/bn8kU3TOSjM5fvSo+aGLU0SLnF8Km+eQmXfWpDyEDcKYO+dmsp0+ruejSP35tcOoez/BW+Q3zZrjoIAoVc4grqtVOLqBaQa+nwpEXEZrEW0Y1ayhW9lEbrr+OhaDRSUUPdWUqDHtyVZ3U65c2ZCt3kh2elMpVUok8xJ08g4FoQtAt8AFUGEY14Du/hE3DMyrNwooRFqVSU54dG5qMB6CGKWRUrDjOFhf/MxnCg3404uqAb3eFX8PKT6h1uO8jNA/zCO9sCXEXvq3C7ipGYMltNMVi5pyCpPiiTs72xw+UyrXZDpJ5OCBA8r6MMxTtysja9sbQoZ5XDejKoAuUJ7mM+KDlUW6b6hRegFu+zVCExxqt3mhd2eenwsceD+IoXZRwZsQl2M9R+4nYi+xHq6tdTIBmOegbyG9Cb/6puuPSZIMGbxVKi2iCUkykEF3S85dviTXdkeyi1LQDF0gKoyo84PgxGErpmIFXABGeV64eD4rJyDDprBePC7ml4drkSMDRFxQIoqmV0K8s4bgqFyWT98d9IZ556MPGQWjERHt+1z54IwAWocAX9QwOt6DFQa7FeZ/KTx2l3oG0bICHMJEer0dY39UZGe3K43Wkiyhxa133o80aEDhDhpDXr5yhYtw+NBhuemGG1SHFPyC/A4K5F/NHPIRhTlWbYg/iJpdkEIt6NrPTfCiyC/83LyG9M3HdZimpACq2dV1C1J3AYQD/JRNhiQm5letxuRn3vapT9Glge+YZqgxAVGhLCl8ydGunL98Ti5c68pwKDKeJFKpBZMLjJQB3aHEWH35uAfXep4zpifvRVamcNyU6nMp7YtyYtoW/64CQqrVWPsCHUiaWaUi4yyRe28OJiWdOns24xwPm2HBOR5z4wFyrUjiomJ9NMvBzAsyqoPFC7XFrABatZvGYHkkJUY1n0zGMhiNpVLDidG5JNAC3PxIZGNzg40gm/UGYRosBht9j0Zy4OABOXLwsNTrli60UF2FSe+Ijn9A/YKp05yz1rAwaoZAOlXM01ZBxLxIAF2g53/nm4X/4uC4ADJbYu16lS2jedo8SqZ2gWZDxgTBoEIx2MylVkWOHT4mwF9VmHGIqzzNMeprJl25dPWynLuyLd0RhuH0pNVp63dYK2EKoDX7pOtmEJSugSIZ9BVNYPHzUOsVwYw2D4Cmq+BPKZY6Rr41avRREcGP00y2ez3ZHQ6Yz/6NzwU+4I9+/E7GnicM39UkojjIv8AFLdR2KulFxiP0cxZpQm+jQWgw0Pd6aoJTmGXS62mTI7iIbO7tlXjmbgDIZtd6DNXxblDEF1NZ31jnZ0ED45QiVJ7lJ8EbkJt/R+aZlY6a4FE4XRsGQUvo/4VM4/kAJcclA6F1rxXXHY9GFEAKacCqcdhLD7rOTOGaIn1phNSSVKTesCaiMpXldlUOrR2SWrVJCp1yCdECuEzCw2TSkytXLsrFK5tydWcgwykiaviFNc0Nm6Xzkks/QBS0PRiguTLUxQarmaKCpquip065LEvEbUssJsP8kt5kKKUk5Ri1UlyWYYIxaiJ/M8QBXzn5o8yr/VG/Cq1Tq2H+x2z06/92baijt3R7wyBkEWjNITXzpEjrepUTHkxQVEALn8VrL/y7UEMBpjA5deaDwDdCbxo45Iik0e6i1+3KwUOH5Lpjx7TdrY3RKw6AsbKNb+gbwAyKZW1cGD2qpoCa+Z4PTly7+udzM+wmzjQrNDW7YAXsakJd3sGVC2rd7FEqxtZ3qK+JpVKNpNlsiEwTmU56Um+U5YZjx8mqiZC+Q+0w0YMq/b502pPtzXU5e+GyXN0ayihFU/WaVNCDJsz/g5upPT5mSAih/0vLaCMzQNlroNg+irSLRrUiw+lE0OAA2G4ffQ8xRyVL5EB7mUkGPBNKLnDA/kaYCfnGn/0xhxXiIiBLtppNue7o8fxGCtwqGN6Xz34rBNAXPBTUHILwLpmBsOoGelgRGmxXkbMRr/okIlfW16XRamn3qyylWeu0G0w9QVC6u7089Tcaj+X8hfNy8803y8GDh616b/a73By7D5cLouWSOZTGolUKZCCA8wFKeA0nRcwEJJZ1gFANRlrvQQsTgP3ue4UHGWWa1Spm2AlLN6ulSIajgQxGPVlpVeX6626QtZU1KWUg+Y4kS+FGQQhLEicQjCty8sy7sjkuyySNJEZgEpJTzRfk/djysNYbPmpO/Y+k1ahKowo6WCRVYJPJVLa7Pdnq9SmAzDwxCMOBSaRWqchKvcXkwhgZsGRCf/9vPRnggH/0rT/lsEIyL6KyLC2vyM3HP6WmuBTJFD2zENFgkeA02C3Om9rw3/NCmJtse7gCN5wXvP3/TS0gwpka2EAwbarlElNQgHXAMXRYAd1G2frWggpOIxoO5brjx2Wphb43RdqKDnjeZ6UgMqgvpNEo/24cR0A4LmiLgpbQFyRuFjruruW9sedopMCzvYfrZnXHXM9UfUM8L/s2lrRjF5hI8Bu3tjfpuzZrsVx//Do5uHpIqigqgwkcd6Vex+iNqoymCO425e0zP5X1PtQraoCgdcvkCtK787EYAL85BiMmMoJi+ZV2i5OjtAC8xHKMq9vbdNWGwew8lOe6j826lqgky7U6u7/i+qPhiG7R10M61vM/+CsKYC+ZytXNa4ymHvn0g1ItV6SJGWe8mTJtf1g9Pw+shkIV+o8eHeU/U1f7k0teILSe8YDWw0NBA8LZhTnGyZofFwGh40AZm3V3/vx5jqFtNFpsxASGsVKJPHXtvEMDZ43WzgjZtCBqYLw9hk5QKuqeZ7RoYM5Cn8o1ows+AxObN8c1Cgrfcw0ZRTIcDKXC/oQxzTDeh/GyGxvXpD/osTf2dUcOyvEjx6VZa0iWjGU0xhxijIxoyvr6+3Lx6o68c25TytUGe4BD4TApQLRa5xyDgYNBO41mg7l9APYwnaMkke3dvvTGA1oBfL5dbcgQPq0XPHkIjW5pBrFh2gI7bZSrumelkvxKSMd64c0TGRrkXOv2ZDSaSLPVlgfvf4A3hYiLneYtQGnXfDhN4f+5D+gSFfqDOYRjUVzoMy6SwJ+lGYlDgWRspw5sYXDqajUg/8g7z3aB8vZw1IjQNhhUOE1kt9+XjWubcujQQTl2+IhULeOQ+22Br5c75wlY3hq0eAsSCKDfy0wAYqaWAjnv0DvIHWhDZmemWmkIwcphG/ssfNjpeML0JAQQWqlaLUu9UZWdnZ70hgOSOrJoKoeXl+Xm64/LamNJhpNrcunSRSnXliSVnly42JP17lSmKSyG1pNQoOsNiSs6manZbJE+N0Rd+GQs/cmYZhZlmxxcyaBIiEeixgWC6ROjcHYQkICQwpg+KkujVmH0q8pBMeJfDQXwuZe+n/347HtSStGfpCbLjbbcdfddOQkBqhfRIl7QhIh6Oq22oAeeQgYATtWMLIyAnQmSEzoL0FqpDj//K2SfMINhfVPY+d7KQT35r2CPmlkIICZkIlEPDBGvjWtbcuNNN8qhgwd55NiEl+RZDiDTDrFBQyBqQ3QmwLiuzAYXWmQ74z/mI1S1hpfCaNzDXCOGHRyYddAAyOgrRjVXy4OM0HjQ1wlRZQhhjRocQRnobSlamWRDlkcgF3zDoTVZWWnJ+2ffk2s9aKCKjJOSDMdjiUsxXZF2s0MziqATDuZmvyub6A80mcpyq0X+JrJRcDX4DImy2ykLUpLlZpsHGwymerWmuWzrBwP/D59qlavSwyw8o+fgkP3a5wI+4Ddf/H528r0zjKJa9YastpfkgbvusYo4ZURrmkbnbgA9YEvbrCTtdoumWjtFf/wcMtz0fJel0Fec0aALwGTfxEXi6oCu+lNKC5u/tpszCMlur5tPvIyrVXn//ffpU978qVs5YJAHyWMgY9RQgAwf9OgYUWUYKefpPTPL8/7lfHmpC6IHHq75Qiwxx9tSkUG/K9DzWEcIIHLEPbgZaAiQRTIcw4qNGJgxbUamusi0VJXpeEqXam25Re0HrR9V6jJMp3J5Y12G01SSqMTDBbdrrd3hCLFJqoEehJ72BfnjZCrNapnXQzkQI15oZ9RsMKLHyN+yjJOJLFfq0iP8UrCPfiWsCXnulReyN945Jc1STRoAf2tVeeS+B3JtlpsQk2DN5+lcXC5Ulkmjpv4C7D5U8Lx/uJ+OC+fAzZvyn18v6skkHct6quCWF8FCLszIOQ+nGghgkT/64CMOGGx3OrK6tKoVaOh0ZRoghGpoMqUwx26WVUNqoKLaTF8UzkADegRdZBwWPXHhUvA+JijjzKTTaOY9Ba9sbMgImnOaUjAYsFhzKAgBtF2r1pD2cltbLoN4APQgSWQHTelRTEYBq5JXiAgXAnhwaYlwF7xhwC4YvoN71Smq1tG7lMkkgZsWk04GGA9ZEFyD3XSzRDqVuvRROWmHEgfq62FV3LdOvJi9+ZMzUhOwmquSRiJPP/J4rkG8fzIUAhp0MzRHtGMRnrrruvnI9dVhpm1WMJtqkC5VGFpN3qh6Cc1vCErn+cSZgtyPE8nwSmE3+aJzPcd2BXONXdsknIrZp/lw7bHb7cpud0CG9oGDB61TgddKgMWikTFqbz06Hhu5wAMWX/AQqlkkgIzurd2xu4vK5Q0dDY1UUchUr1QJ+OLA46C9f+68THjolMIGIdAhPKk0603mt9FAoD8dEgbpjYDPpbLS6cgQfqP172H7G5tKAIuG/o9o1YcgRJtPKbxCK2gZHKwngXlOh5ro+/J5fki5ZtIp16Q7GeeHEYf418NMyJ+98r3s1HvvSDnDtPMaYY4vf+6pfLOcpkMTqtwea8lr7Any/LUrk44xKEwxTk67WpeUhTElJs/Dl2/OfPCRR85zLc/Czy7K+frvQxPmmhWYlY4i86E6hcZ0JgyyFN1el1oEhfXYKPiKhw8dk+uP38CI0rvh54C1ZU5Cf5DYoZlrCqtpRCdHKHkzPCjUyUWHBtLB9gpgHbT9Tiefvo6pVeRQxpHUq1WZpqBiabZks9tlx9uxJLI7GElCcFunXcGtOrqyIsMJyK+eF8+kzhEWyt3s1CoygFa1hkiuIHBXzNwIiBCV/Dnxb1wLQukYY1wuSbtclx0GSVpohef+9c8GPuC33ngx++GZU1KLYUYrstvtydeeeoZajlzYBQU3FLQ5YZo3dfyckQNwo4A/OArM+s04rpcXw3iKxzSjg7MuVPMwz88y0TPQh9rc3G1AfhKbpMIZPIg52Bxavb3F8keUDrz77k9Jf7r99juZ4lMtXpSQhuaYcA14fTCHzG8XEI77gMQHg+fdE70HbOw8IpZMGpWytOt13gOi1yFoa4OR1NtNap7d/kA+vHie0Su6mOEeIXjJxHrJAJimX1KSA+0Oc+5Ypw4GKKInY4YoXK1cu1qVUaKCBveE2SQnuJJWh6q9Gs122Hsmd78gbKVUlqp12aQpV62OQPZXnwjKMp9746XsjTNvST0CoyJiRPWVzz3JjggaYVrdqbeNNR8QURnNq40PDbE/Pc/6UhOMomwkvxHyo9IL5Ac6aIGvr3R6R+Mtx5LLmUZfnnmZxRIXwTfzAkif1elc5iciApwxzWY+jMNFZk5/MGDuGRV8H3z4oTSaTVlbOyArqytqclhri9ynmitANRA+nHj4ReD20T+E/+XwETfSNR5XeDb/am6NN5ED0M7p9GUgEC3t2B+XmTffHA+lOxyy5hoM6gGET1JpRLEC6ICNxhNaJwQeKK3FMh7oLMnYom4395gXiLoUBJiAWPqjgiiL9/jkKOwTZ8SUyzIY6qxjP1TgFTiuGpcj6VRqKoCm8QH1/GoIRD/72gvZa6dOSj2uSbVSY6XVVz/7OWXMBqkz+iUwv2i7ga6dsLw2U00T6EVO2E9BKAQuJBpBGxcQBUiYLg7ThkLEIIk/r+FCfFH9R4NwZrh0s6BO+P0zCpvBky5aZKSAYmCNwh6u4fGe3gD9Wfr0EdH5Yafb5cZ2Wh05fPQYHXiWEJiAjSmIDtFonxYIICNmZFJAkMVhs86xeuhUMDxXTYGxPxBABHd4YW0bzTYFEkHC2+c+lEmKRkYKzEMbDSYjaVWNEcQeoArhQwB1XFkmwHSHIL3GMV0ORMae64UpbVZrsjtCNkmhNtw7lQa9KWCGmpoFdqy3rn1tgJjQ1+YMlQphmB3wwsz3x/3NmeCXspdP/lBqcY3qsT9N5euffTJgLBu+ZxutEzX1C8yy5ZGmR3SLquIcKvEKfZ9iCfinanPatHanGKXqPkMhjAXl3zFECrbJ3R5NGEgdTb1r5fzerXOnayQBt05ngoQEXXwMG4CN2tralO6wz8zEu2fPyniayO133SWH1w7lJp45UWfVTBIZI2I2ofT0HiNqb9thg2QQPdbiCnOoMLGVepnJgDTRKjm82MS9iq6rJaYX37l0QbqjEef1RbBKxjlcXmoqbMRi9EJBQHPh8ZcaLbJTaFrTROpVzAbUHDHEFYLTHY+Y6Uim2nQUrotqGgWc8RogiwPKmJEpGK1bH2xgdiu1lvQQmQMRKIE0Mp0NQr554gfZq6felEpJ6d+DyVR+5elnBF1Tie2ZplPVmuncXUugzwPP7ic43ufYm2tHz28yHYWKa0Zu3kYW6RutyPOHcYGeN6fUht6PPAhU9vMTqf4DIfXP4uezzbzVjOLVBIHSeJGz+BxwsRFNHocNTqbyo9OnZdwfy0MPP0z/LGRZTyiAqHpT+n0ekAC89pGzEcimyn1EEBBVypwhPBn15MDqEiNtQOQUusFAOksreVrrx5cuSG+kWYsVJAhAexoOpEr2yViiek3SiZ44rCcAaRyGtVaHUTEVQwkIRkQmFPvux5E0S2VeE5EwXFYcIrCZdS3R+1qhOJRQQdD9BcXAzA0ZRVM50OrIzmCY44BYh9/8fEBG+NNXf5D96MwZNjvAGRulifz607+gQQi+OUI+UKUX0RZ8CFTwO8DhnRB8k7C5MKuAc5yylfuHRmqgQXCIyyjzQ4x/gGq3RuUuiHr9WcpX7gvO2+k5Qux+AqnepEfBhZqciZ4xPRQEzxipyOJQeFsPqJF+f0fWr63T+ceCX7q2JUcPHZd2px2QF1To3A+EOYSPhZQb1glaJ0G2CZqrlMl6rytYi6VKTQ6vrVAoiMHhdrGuyExAq7GhZSoXd7c57gFEXmQw8MzE8uCepij00p3iYeY11N9ca3akN0VWRNNmICc0ON4WWHMqlUiHUCZJiYRSBDMjUN7gPlUbUmFwg6hb607wO3JEzb0hOBeJLDda0kV5QKSHB/v5GyEd65uvvZid/MlPiJTj/kbJlAIIvwaNEFEygxdTUmjQVoqkWSkXne5pMnWD3JcBsRWaJeTyuV+AE8JxVCyEKKKVfq/LFeM8YqpeNf0Om4QjC/xasx6fRlmhr/hxAuj2eFa7uVvh/QS13W4caU4cPhTeD/PIkWQlANFjEj+vdYfSG6eysoye0DA1RlSw6BtCCAcfz4/P47U56JI/B62A909KYLzEcqjVlrUGKGeqjelbwt9CPjgqy6A/kEa7Kf3hUHZADqCgIMjROcgabSpuOR5Pdaqp1YBgD/FvmMad0YDJA6g4HDay4ksladYrzLigNkXDpVhrrEXI+avUG5ploUPIwb3UlrhWhkabNmItKkey2mjTBwQmiKwNAre/Fgrgc2+8nL1++jR7A+I0QAP+6pNPMzENacaJc8gEggMTXEOENdcFCe/HicQpwHtws/hvGB07rYtmjz6ZBgNYsPMXz0utXpVOvalOL530ggbOVJCVDeCaEHLnqrmJX/TfBUpS62rdH9QP7Xmb6kXQqXAfiPYV4ypnY6ag8N39sRYGjYbb8uGVLYlqS8oyybQnC7Velmr2gLWemewOenJtZ1v6iKyRpDdcdanWZGrtYKshNdDhS5nECTTLhOkwnNn1a1tSqzX4s7hWZVZjgjQXtOd4oufZok1UMeC+0aMav2e3BJhGqJQYAtgkYxlrQWKvZZEUA6wS8oEGoxAy/QrTrUoIFCw8DjxUHBEIP0w0Xa9ESw2YqIhFDraXZKPXVYtDskIkv/RI0KDyW6+9mL18+rSq7iSjKv21p79E/wcfIPvBNoh95tKMfkbodOL4wK/AYoKPhmwIKNleU+yM6EIY83BAgc7pVM5dvcxFIAdxOpEDK8tSwdwL9I1m1gFmKPARYRot7ecZDj4Dh27PNgKiKAUyhmfIhTX3BbSbQO7LBIFKGhW4HQQOFW0AWZPBQLa7fUkiEDUxTiKRqBzLqD/QYKFWkwn8p2QqF65elqs7WyzUgdOO+cvQCoA0mrHIDYeOyhI4jVHASgYBYTohoPzDt89InTXSHWke6FBBAOgHw5q536CuF5EoWgKD1ZKQnIoSh4gN39lCpVqWpXKV/WW4ZrRGKqhcuyyRZQzYAYU/iuhvQvtDmJMIud8pC3TwjGCgu5DjOp6ihUvQqFSk02nLJEHpMyApDXC+GuaCn331+9krp3/MLvXwSXZHffnrz/yipp+QYrEdYXSE4hkRqaNvtO0VTT6OCr4c9EckyjlfTlU0hcMabKt/oUEMXtzjktCHubx1jSE/BBD42XiKRc2kVa9Ls1KTihVRQ1hxulSL6uL6n3x6U55ym6WNLdKGYQWl3ta88M4i7qBpKqcvk9FkJLs7PeKZ7XadeBuCCGgKpOZ2h31Z3+nRxAJLHE9GKqgoRmcGKZO1akOOra3maU6msuymBoOxbG5tyvrmpmabQJdCUEG8Tnma5Dy6AMIcWkTfrgEHhHZCkTuY0NhJqFsEPGX6mAMLuBQjLWANHLKVVpNkArpTgGusVqUIN3Rv4XeCjMBei9YgSVOBEYkr6LTLnoZW7I/7+8ojQV3wcyd+kL349mniU3Xk+ioV+aXHPsuHg4gArHSMij4gcChOLyrqSfnQ1ocOOGEd0ZQFIXh4+j8WHflpy1t/w5xPpnJlc4OCCq0JPBC+KL4BoC4erAFoBH2RETFyIhC0opofOtk+dBoCSWaxCrpH5HrSA76gHwInGfJEBAGJm2gKpaYd6f/RziHdpIurLkQqSVyRTUSukjL3OhwNeUCwYRAQ5oynI4K3cHea5ZKstNuy0mhQ87Ino0jOPun1e7K+sUMBq6LKr1aVuK6dsrIM9bVKTt3pdRVjnCJQ1JvGM3dq2td7OoXScAVhma0okxWYcoskwQQCrqfmWz+/VK8ptshzDmEPBtkwclYNCOGDhsNntBuZkRHg69rnwLTB2rl2/MojQZPyZ1/5bvb6mTPEmYBBATT9wmOPS72mwGSCYhd2b9KWu9AybJBj2JXiTNbkxk4RcCxDJ3P/UYVEyYqa9PaeeQjZdVISBAffyYDHMwfAlRCRYnTsGJEWQGKNIMFZo586TegXQeuwKAfF0F7fbM2WNB3txT/qlPuCq+yZ6fNhOtgzXg2Cq78HDogMQ7PdlpQhMuqXd+geTLKMQcE4m9IR93QA7n08HDOzxPLLZCIHO21plH2ur06OYl9n4GqDCav7yESJy9LqdAh/wBzSzcFa2Ai1ejmSnd6QFiOuVmTk7JVqVZpVFDHVUe2q/hgtlPafxr+X6k1SsRSv1OCFmo7kY80tQwBxWPCq1ZTGzx7iZrqoAaeJjOEjM2umYDQtHnP/GTMm46myxv31S+GYhm+9+r3s9NmfynisPLrBeCzPPPKYNOo1DcU5RV2HF0J4QOoEdAAKuOI9uPmKwQxwQDXKw+0AkHX/zNUzI628Z4wGKSB/XtvdtewGClo0K8JTZdkFvA/FLdrXBdE5kPlYkvFU1paXpIUxV2OlIyHcn1qQ41oQgl1AO96pqjC3ukCFhkTRNhZyPBrDjnH0BGcA1+rS6/fl2vYW+XRs780mTnpQICTwJbBONEXliBo+nWC+cknWwKGE425Dp3WuHvKmwmFA21tKglg9eIA/gx8JDQoBcup+VIEvF0stLsnWblfvwaJZrBubl6dTabY61NRwAbCWMKkUMKZE6zJCGxADxKGt6EeCrjUesh8ha+xKmjlRE5oo7Y4nUvcWjhYyMYiCNT8eUOCyRGrVOrVkDnGJyFfmBRAwTKXSoIbY7ffk6YdVA/Kmgv52wACpVstQ7VbZz5JHNV0KRGv0i1Otc4Q1hYeFIazCgmjbeMvvYWGQz1SAWbWj07whBKy8h/Azo6C8Om/Fpp2vFIZAE6NOHfUQWgyEDYMzTADYMiZ5wJLzG53bhhObaPSPQzGcalV/FUzilJ1dL69fZb1EE0U6ljHAo0O4AUF4xsMDOGYFUJyNzEK1KrQblhqjlrcOXphMD4Fmh/sokpW1Nb3/dMrvw4dGUx3/xT9spgCLJTIca3dTCC3a/nIfuM7I19YkTXW0BnYoF8Aolna9QTcHI3qhreDaEL5hjlf/PjVKGIXUuADMhPH9eC8mPGF/oAknWjEY9IXB4CN00R2iIWkAVn8tDEK+deKF7IfvnKGkI7rtDwcYpUT2CqJF7TNn/g+0l1HzgY8RrKZroN3s6d/A37Mqf/gg7BuIcQ6EMbx9g/oTgHJAUBhNp9IDpOGCCZOEtr8M3RWqgSBS0GwIi4Pc9K/QdQB0cWPjQjhbaG+LKrJqhccSUSe+R5sTqaqYW0kAACAASURBVF/LjTKCAsoR4IfBt1KSZiLlihbS9IZjAuSglXVqZakhIkRmgNSuksSQ97icU5MwXgEnEILYQLQKX1Qlj+uAftkorB8MepyM2RsNpd5EXUZFhhDoqKyaFD2kaw1ajHEKVrEeYhz46QSYIXw6dWEg/LBQDrmAO4g6DnytFlJp4ATfHsIGkircFlxT/X3tAVMCZmgQGi0YlYG6NjCuZNNk0IQ6FR6xDQgX6jYhyrUcO62C8hP7KBngmutB+dXHgx7Rz74ONswZSbNIWshBliO5/7a7WG8AbeQagz6c9QskzmcRD0dJUUtais60lU/YhP/I4MGgGz+h7n8hKwAV3UUVvVVmUWOZVqXwO/OGgcfsoD7ibZ5pQMI8jskI4dOmqeZVSxHZ3tAmoCYhwobmRO0EFgiRIej1O4BUEJXDb5smWndRrUlmGQYIbatelka9YUTNMhccDLoutS3SbYkAbcOYVgRjVXLw1CckKQGHZZrKNnLKvR1pNDG+qyE1uBCoa+6PeE2PUOs1tGLDDBdoeWUl071JMzaihMlDHhgmGpofeXqsbY2WyQlE6lowIIP2KqmPDMzXkweM7I1sir8D6QDH0etUtN+gX1C/m4EFsEBL6bHjGRSODXdEJADQu4spqxbf4R6+9mgQBT/7xsvZidOnZDDGYMKEZY5P3P0AC5Sw8cSQLILk6UKS3FJxHtW4kEI1w/HEvylAScoO+CEpE5sKIQmzFtiY9Z1tnkRGzabp8lwywE0DS5lFsaCB3+OsEx9tKpHs9LuSxuZ0cwAPFhKNRRPp1BqaX81Al0rkg8uXWNmFxpiNelPNPcuTFECGPkCukxy8clniRH0smpsEs1GGXCcoBpgzLPhqo65pRbgweN8UTSgTIgpoU3F1/RqF/PDhQyw2R8zmKIG2kIMAYsrAiBAP5ysn6uhwPAPdEADBbHxmEItitPS1SpjKhDpvpbv5aIY8ncpsTKQIB3FYBHkxBRD+IsS1Wa3zUPoe5KiHBRnVinbxGmuypqBbWWN0fBdmmACdQK4alhAuFORppibk2ddezF45dUp2RjCdmSw3GvLZu+9nwbfWjEKKrVcM/QuYVSARuvkObeQa0JjRjFy17xgFkYXOJLkqbKHFK8pYBRi9sbND08O6ApiqsE0EDoLxCj0DQyJBEKg4BR7fwHpdsFdwf1ZwDRcZ/0Z+G+az3+9JGdqtEpNUiQ1Zrrf4O9wn8DxoOmgf+DeAdeBicL4x4BKYJasnBuv7YL1CUJhgblKSUgXpSBVeBCTIVGz3e9LrD6XRaUutgYyPPUNZR2AwwoRFYT9D+H3ANyLWb0DjOXsGlglyhqwLlhJAN9YTkSu1JV0bTZ9CAE1GVFJgURJlPyMKxgv7GJfKeXcwNkJCFExCrQZ9OFjUkqZgIIBYqzFMsP2MfrExn0Go4GTQCL6xulOUl1IkXw9HdT33+kvZSyffkh2aj5QI+FP3PkCwkrw4w8uw+J5KQ4Iel3RAOMTY4K/UozIjLE/4MySn/4fmNt4BShtU0jeIIrnW2yVTA0gXtIaXAnjnADI1zDS7M+7+Dn0Xo45Dk9Ah1nCMbgQ2FX4fQFMyWDLtH7PU7lCTITsBoBuHDuYDWhovuA2EmViLbM0k2e0VxUq6meCPrMFaBIxrVKjRl8xSjrTtoZ9Nf0invd5qSaVZY5aCzj0bVKZkAiEDAdQDtc6cNBpg4EyDsSYDyACml6KzflkStGULsiDur/PAwn9jw8sCh2OeGhq9Dj6gRqdk5RBC0YOPPUB9D2hUqkGLOTBYP1gGpOrgOqmhQ6oPBtdY51AY5ZitOzjtgHxCE+Q4kq89FqTiYIJfevNN2Rnr5oDS8/l7H5BWs8Eb8hPlGA5bcMURHWnS3I2pAtXKG81K9D/AEHbSKKuoWKysf4hHWa8XxQNFNna3Fb/j6AaFcbA4Tl8CQRInzdtheFiP+/IN0JOsQxDd8eappUlHJ37w6hDgpGyCDgHE3wkxoeFODWWGqhUYsfNe0bhHgxdGvBjNUcLh1KHc9QisX+RAzZ/yIiM02ux1yajG9tYbLSk3lDmCAwd/0bU4tEYdwVI2lSkGf0O600TgYerh1bUlfRCbSSQBawhssOha6+vAfTD2EsB6zvVjFaNqK/wdjOdhopR8mH0U9kOTYt0hgA12s1IWN2s/jE7GSLlckUZVNRsEDK5M8dJ4gNdNQHSt6RoSKFfsdUYDPvujV7KX3nxLuhapxEkmX3n0cWl3mqpF7EUNY3ggBIwhOh7IKrigPXCTEFDkgtkJyaB5mmnTpmpKzW+g86BZjK3eLhcNnwcfLWwThs/DccbloLHc75spDzVBdL9rVgC1uAYmEi+YaPIcDQx3ihLxS4ML6PsSB4MmCxJQnNWrLgncjEY5liWYJ9My+BB8vMsbV7l5N918C3O4NIWpai38A816XAPiedBpAL4dcFUERzUQRIHDMvBQtwca0NxBSUF/ikoyAtBsHr4rAZpJ9Z1kAjKrCaCaW1WrONColKOgoD933tIYqVYFo6fYcyvHVOsNds1YywNgBTPNNEG76fzoMmXAYwLcA7Fi07AOxXwtNMHffO3l7JW33pYunXksaEm+8NDDsgwNCM2B8+DdL01wcFqUnmWFhgZiwqjCVEIA+wnyg+onavSl1fSk+Whyy/xHC1ow5t5yk1DZ4FDife4EN9B0B0Bv2LrNDgA2EtrNXQHPKmgkrB2esLFsVE6XFKxdTHfXyN17H0Ozu3n3iB9iCOawakXQ5DVTo4ssUgWZALPwJiK9/i5bYfAgVmpy7OabpNXqECIhrjadcn1g0uHsu/MO4AftMaD5EutK5RueB2u0KJpNKpUAK03IRhkR1tE5LVhkd1/Y0hOaloGE0Y+Yv0aUbj6gNVyCa4BsCoWHc2I0si+Bi+j1vAb/8KZLJalh3ehFYT3gaoyInCCvr4ulDTCRtIC15IGFFhWRX5kxwSdezl5466R0eTOZdOpl+cWHHpU2MyHqADP09/ka5g8gqMCDqyIsNg4nHMTGPsgELFrG7zQVRNzNzYAJoKYYM7Z9AMeM0S4JCeh1UgDZwCgJudh7+D5z0v3e0IgIJoGZEnwn3sMOo6q9ecq5+V48bvUtVq8AIgUOnZtgcvdKkfSGo3zyEOAHBAuAZ5CawqFKRiO5eu2aXLx4nr4znvuGG25gn7zGyqpGyUZ+RB5bg4Ni4jnKxTXFqH6b11wzYHNrYawkWhO2QcukWoo1FwugmdNJIz1kgFFgqj1FYMC+ujSMa+gmgWjq0S0FF760Xb8OSwQBZApyLOVqNe82hkACrgcAcSyX4oSUTK0dAesaZFdo2lqNGlBdZk3rfuWxAIb505dfyL7/9knp04SAbFqSL376YWkZJd2jHs26Q45Ua1AAOeMXUayn1PQUtmt1mmDvHYwbhLYEDodoD9Eo2B1KzjTwlIRIFVYcBFbcW90BfBOYVi6gwzDWnwRC6p0IHFSltjEhBAQCwaf/aEEMtaH5JJps1yw+zF5Ygoj7IyM5gXlBO4y61OOI9RLQjBXMNAEG2O1Kr7tLXA/v29rclAOHDrOF2YHDxw1fQ5RaI2jt9XlqOjNqEq9x4eOZSdVUmPrMfjg1h62ROHiZ/dFQLQqifmhDCCpyubgM3stDrL4XXReYwyyROsylpVm1GKyIeMAAh4AyPLIcOJAQWCAnd6COB0oFwRS7MZilgwwhSCEG63KCQ0+FoPDsFx942HhHIvJHL30/exkmeApnNZPVdls+f899HBGFSGxssIoXC+GLoQEIQcD+o2DF0lrE2sFFQyMc9mG22lnLYsC3q8JscEaHj35wMwvnNmZhjUFZSlq1dYF2QkoM7BBqZJgJq2HwhjjqfCsVPW8kCb/VtA20OVpxgJszHk0IUk/Q5BuRGvw5Qk86SDFNRyTHrnaWpQwi6e4uW6Ehs3L98eul2WyqP5lMGWxMR2DA9LU0E3zBUlku7vbk8MFjtBTeUIiTBizidPMKn5QsaTuMbprx8Lh3rpb37zMMFZ+FeUP/Fmh+WAj8l21J2BtHAwua1kTdDKwnNBCamyPThWZF3u3L4TRcF8/IZkMBwM80q+W9ASm1KphnrI3OvVWyMrMVRcA6QJDxGWfVu3/4pU8/VAjgH3/vL7I33nmXOUjADrDhv/DII2Sa4ISjtxsk3DMaMFFkZ5DbBy2oTGr+D0QEZB0MRedeWh5SU1CJlHEaIbiIvODoWmbD28B5EZQzNJRdqzQwHXCopgukVQgNtZ2pf1wLDw3BVxzRQGtoQZzgTGle6GEMkBeOeBZDI4CHiIg2FvSz43isKOLIsK0r69Jqt+XWW29llgH37SZai5LGTF+ic9V4MjQauzYLurDbZ+fSaUnTcoBvoMkJxAcDuOFW4Du9SbpfHweqChyNrGSFQhSWUpgD5F8wVuBPVpgTtWlU6v7p1HVMYIJgGJTEfUrBbkHhObBG7QejqTKF3WqQBfqFWuOsQY3WjqBwCgQLHF5YJp3QHsA87B2NfpJwuZQVg2DFAxjIyJcffKQQwG++/IPsjR+/w54hUNfQbk/dfz+5asCjYF7dDNMMWvKfZoS+lU4bYgCgs0W5se4fEsW3KUBAJpFJSHBnTNmon6Y+m9abUJgpbPo7pucsRUfc0X1Acui0dRhZKIaysyyRIDQiX3X8mQYEmwYF4wIHHiWWU6bKUN2FBjqdep2jEODMD/sDOuPIfnAsldsOxc1zh3pra4skAuRxQQRIM+3eyhEMaUmuDIbSbq8wv8qaFpgnMFWgwd1ZN1gIB4xrFsBKOECgyBEc8SjbO7paLx5Q1Jhh0IiLawkNxL1jtsbqrY0QQl8s1fkjSPcpoJ6RRIyfUcGUkMJEZ1WYXM1OKTqggSPWtVIqU3j5Hcxfa8AJv5BkDCYflHIGn9ubXEGWvvzQjAC+kL16+pQQNDGV+cx9D5ARS61tJEdt0QGWq3ZLYhQH6YbJZA4StG9Eg+O8cSE/YzlK3CWuj1QdTAp+x0yLCRuux1SctUbz8VkeqcIEKw1LTxUW0gMahRLs+hbhqr+H6Hik9SOxLhhbqkFIQZeKy3J8bZWsZAYJVp/BqN9adxA+Qb0FMhXVqjUCF+nu7kp3t8uusgeOHKRmHwz7FD4NZCK5MoSpa5Lki42EUIOcgIeg22D9AYm95WxmjTIVssi0VJJwiFGaaKbRjH2ixeWTkR5Wm+VBTLGBmhXVhgoOq6+pHrpicnBfaDmwh8h1m+aC8JB2x2BGtaqXWep7tKAKBAuFknSYIQXXkg0atMLCaeZsbPl6/XkiX33o0UADnnghe+30GRkimslS9op+8q57ZLXVtIIkd06xKeWcGED/xcJ8daBxcxoWkbeLtBKyEgaPOFuXfpNVW5G5TLgFlf1oEaZMEywiKfd2AKABEcC40FvIldcsI9Agdsj6LV14CB8XwaAcwF/AAb09GQQTQnHT4cOygp7ROBBWE6KRuz43hdFMG3iGl69clBtvvFFxr1LEAiN003rv3ffk/gfukwngJLYYEbkyHBOaILRRqXG9WghqYNpsNgg75sOPArkATR3DGcdgGAH/RDpuNNIBgSBkYLNBjACYPNaidBwyd1HIgTQKvKdLcXjwXBB0alv402DRoMGk+XcMIDCjjq6TPrv32Xa81hnuNUsRcrRrqchyeIcEsqAgCzj4tEiaScI1f+2xJwoB/NOXv5+9evq0JAgcmAeN5Av3f1pWmw1GTMUYKYTQWuCtvD4tn4TmycfS83RkGkgEw6tpRq0FBIWDOVDNf/JGyxHZxPDT2BLJNAMeFhoV99SsoNewIo8OuPJ7jarFdJkNYwgHWFOKbDoSNQJOLlJ1hBxKcvTAmqxENrYAQhx0ccJ9X7lyhYfiIDqoEvtLBaYXa4CBLOgfg8/0egC5lbGC6UXwB3ezGouXIIDwgxC4IDJEuZiSphUGSaJEyigis8JvrpE9KwIhZihYpqApRrbyjTV33WP7jIzzOJx1gz1ZXtL2HSDUwo/zFJ2Oc43Yjg7opkavfuCUQKFkE6Nnsf3GKK/s88CpVokVzcCz0E9EtZ3SOBhEQUuW0TdQaXCMyI2y9ZshHesPX/puduL0aZpgmDds7i/cex+b17ij7DdPRgk1k8IwOI0KEWh+l+Asc4mxJCqLGjk5z89AYe0hUnSkx3FFzSg7bMJ3MEICHoQ+Hwmd9YKMGow38FlnPK32Xbg2hIw+pPdGgT/IRo4IXKyGYTqVtaWOrFAraXCFxQassry8JO12h//e3txkBykIELIiG+vrNCU9gufKdsEES+JhCDjomoxlN6toEp+gbpndpErwq1hhpo2YmPMuw51QUwaBcVgIz0Pq/EQnLLEykEC0QjUo1sL9kRJmPqYKNb5DW3CwzsSyE7S4cIOIj0IrKctZA0pmn7nWFECOfCgasGsyAhitWgYQbAmws0hL25agdQcCUxIS2GVf99n7SLtp/o2wOdEfvvSd7MW335ZpqvRqSO3T96kAahBdEFIV2IS50Bv2zqEetXGhEdGhtsTGcJGxQuKqFt7gfORgsvVvhkbs9vtqqoANGuZE4NIYOSx0shYbIQ3MMxdkkLi/SgaxpgJ5ABgVo4OVLgiiZU2WJ6wOOwRtj/FgzTo1DUwtXk5FS1GLgpxvpyPr1zZl0N+lL7i1s80ADDWz1Xqb0TBOurazRb+LGkeu4jlIk7dhLyC2ak7WSiHJ0dNaaDBnXIMAwIAGVMZ3ZtYgljJnxsHZj1giySo72lwtIGJKkzitJgAw8NG7i2kBo7cb1mwOAjIID90ORM9AN2A1Spg1pxkS8BLxSEQaKqiqq0gffilAzEzZm05aYPReA8EXOXgEiYr9spa4FM3yAf/41e9mL5x8i6VzeCN8hC8++ICsdpZyuIFoORganPcL9F+pORCc0FdSc4g0T40Oat6AyNpr4JQ7GSH/HPwR9HDv90nHgrlFLhSnXin++h0ugErzKsZuub/GJt72O9KEGM0psM3Ax37PjQeh03K+eJYjjbr0drd0MLTlv2FacW36TmkmR48eJbPl7R+fEbQxg0ChMxQ6DwCg7kkk17ausWk4YI9DBw7KdccOExGAALIw3OplsG7TERp+6/AdzAiGhtfCHq3oY4yGg4KAheushUsUToAIBqVAeKDhdG+U6sZoGxkhZn1Qp2fBIOAUrqfS1CYcKKMaE+vLtWZtNyhqALa1EA0/Z0FWA0HPmGuyWquxjxBwYHwxDh0OFA4L05hkgiP1h7YccHEg6FAKMsuG+f0X/jJ77SfvkqU7Gut0m6fvVwGEuXHzqVQdfbg65o2BjGhpK1XtwLbU/NTKVbb3d7Ps14BDDUFhFOzcMvgfjJ7R2xh5ypJUUIdBfKoQQJgb+IN0wK1NGL/P+lVDy4WALe5NgVHUJWgBNXwRRO18DvN7BqOpNFE8I4kMujvcYJha7ZU4kn63J8cOHWXg8c6778rm7pZIuSG7o6mc21ynWWqj0Y+kNEmVSpU1IAc6K3LswLKCwj6NngarRJB+vNuXztKSmuUSCpkUThqxC4N1y/deyyZwTk2jFUxTaTdb7M7A91urDKwrhR0+XEkHJDImz3mCcJ9KLAlAWSbNPUBtn7DOBuMxDxYp+3B/Wi31dV1AMVWr1jDCiYL4NK82ExqChucGVQ17gnIPKCN0FMO9ffWRIAr+wxe/n7185hQTxlSvEskz939aljuYUq4+X+4DWj4YGoo0p7wxYVFMjfrSRlSVIYVTBQ0mWAtltO8emmorl7doxQYyQQO1ryQIWJ0Bvs/MKpxjCB9LE72+AdTyshYDOdVH+1gq9oQyGZg09psxU4CRAbwmUkW1Gus9QKuogQ3U35VevytNFCMB5MUEzqVVefDu2+W9Cxfl1Xe1HRuasg/GE4mbNSlnaD/RJncOz8buYXEmbfRybjZtaLQC0SCQkuIF08m+etaCA7/DZEwfrI3m3/SvUo7lQlrS1xIKgKFYkspyq816Ek+zcVSXjX6FQwVjTqqUj4WlSwPCSMx5c076hTsCq0FNjTa9gE6QVTEMj5QwyydTFlCIX0NtuKYK8R3utyr/QzmeyJqhPAI+fchg+uWwLhgC+OKpt2RMAVS2xi/c+4B02iaAPrnRc6beoNBOlDJJjP9FYmIsjbgqI/LXlLwIIYBTSqAZGsCYuI4x4QRjwZHIV6EsWLbOKWRKChpM7Qz9FlLeUHdq5pSgM0yBkSTRHoQwhJXpQssPAUbbBHeYlClKKMn8nTCSBAjdm46kP0mkGcfy1N33SK1elpdP/1jWR8DetCwR8zPANKmlJVnCGFXw+ayCDxuGtB5IGdTQdM9AOq3yO+gDWuUeu00gO8K0JSAqzZtr7UuibU4AQhsapgXgysaGf4hehbBvhIUQ9ZrlwN0MWISlrHZHAOCjtms1Bk5+aBVamTKgQQdYPh8CF7TpRZBDhrWhHpYg6KBDgzVNK7JZ2tMV9417Yd4fVLacj6gPMVMT8gcvfC974e2TMrR5tp1GQ75w34PSbKBMU+noRPGNEUMIxiEWa6btGpKoCMiO1YY5/IVqhsZjiA/TFkSoDDSs7A8OMjUlzaP6HpoCslpjww/JwLVZagh2PCWE63CGLhvyZGT84kJacijSH44ZHAG8Ra6T/f/QZYFtdeG7luXcxhXpDgeSTEZy/3U3yn033Cxv/BTCN5ZhMmLvZMAfGKINHXOktUSS6kZf3QMEWGz4XsEIXAwGLNO8Mvthjd4hgBAKkigYFEQSQ/slIhNBhZsxujFpvFIl4wV9ezwwgtDigeA3dgc69BDuCjS2N0NCOg0CSPDZUAiWHqBLKvxFRuNKNFWf2gIi1g0DJ5ySDYOaFxwGkjJsOCSwzU6jLuh9qDT9OVIw1jVGFwtFJvKaFFNiMxrwj175Xvbi26ekO4F/B2e/Kk/dc7806xq9+bgrPd6YfF1VCMbqMRBpgUbEoILmL5Mmuu0zpvaWbVafgMp6mBqWaWruEZmJ7uaWfPDeWXnk8c/QSSYhykyv8/JI1We7OFMF5rsQdoAoYE4FOrxnJVLgacLY7xjOvEV0yZTdFWD88Rzwd5HlYAVfAk5eRy5dvSjXH1iV65ZW5cByRzbWr8hF+j/aHzGCX1QqS7McUxuCpHDowBE67qg9vri5Ln3mnrVHzsTabpBqZTCRoLcLazngY+m6EpsjY0UxP/44SZmbHo4RldtasjhL057Llar0bMSXZyvo+LCqDa4AGC9CLeYZDFwzsgOMDA0pbF7uAD8SU4+gERETGEMa7hGCGq8Fh+VAHYyWYVrKj5qWvRGMOIHKPG3hQpaOFepj22Zac/zJS98lDNObKGsEC/n5+x/kCFSINgXMJ6N7cTlQd1tMakjvEW1+HgIGjO/0hjXqH4B2VJIKy7m0ZJC1ClbxT6YtZqABjzSaPjfCpjNxg00ANQhR3lwOw1jOEFoW2QFigMC2kLYa67hQ5oihpYwYyuo2PBPuZ5qQ4QETvlKrEYba6e3KoNtn2wvAChhpu93tss4Vgcb3X/ietKtLcvDoUfIZ7/jUp6TRavCAAdeE/4OgwnNJzDRxqKJS2whjkb6D1FbEIqApQGzLHsFlQa9ndK9Xc2cBiqUdV+KKDEuodVHoBuqU3MA0Zc1GhAGBaFliWSZ9X4kChrtiio+9Owp2O04sitbhISDiZfLTGEKuSeHLA59UkoQmBvw6BeANcgegM2FHLY/gsadfCYOQb73yPbZnG6OJDc2KyONIxS1h+nWB1uOhtD+0VrdBHePLVKNYgQ40ELRopDWlUJ9Ezh0jqlakghuylFI+jjSZsm8eNrkVV/OTxRsw4WVS3k6kHwintCNDw4JpVu1pDxXvEE/g1gihEEDAAjDBbI7Oghm081MWz2qtKSmmBw3GcuTYUfnwg4/kzPmPZNjbkfvuvlOOHzks/f6ALWcvf/ihPPvsX0rn/gdkut2V66s1qckRueHWljzwyN0U+kE6kZ2JzhhmGg1EjViLq7BoMKUsc4BrQpMJkNyamVstBqhtAFAnY2X+UDOK0L1AE8sx4DPm0ZWfCUvAnHMFVW7onFC0biNhAx22EHmzmF8H7dBPpUnWzNOyDbhhvbH11oYJ1qJ0Ba9B1yPOyBy6rj3xSgqkwkioLQbg7nVDLoS/9HBARvjWiZezV8+cksEIzFqRRqMpj952p3TaqG1Vmk7eVsNytyj/czNBJ58to5SyDtBTzYn1mvN2Y9ZhwetE8s9bpAznX6pI1psAGnkBGgtXR6E3mzCaP6P/VWxJW3eoH8OGSvALyW/Ee9C4m42u86J2CDKEmOAvrh6VZKXVkQa6J2xvy8GjR2T96kBO//iMvHOwLp8u12Xj3AUZXL0oT33xGXn//Dl59yfvSTmqyzuVqhzJRF754+/J3/rKfyHfefPfyRNPPCC9SVcef/QRiZp12U0BeagfhYrBXHsDfppqSzf4gCkEwCaqa/oSkaS2XIMw0CViAbkm9Q+1mrIzBhkkkTJoV7FQ6BtljFwF7zIh0cBnvRAoRooMGSfgolb1hr2DiQX8heu36jWmCqkBxyqgSlQRvgd7Do0NbFVdBR/IiB1QIB6aVOvklLTLuml7hi8/FBBSnzvxSvbqqbdlRFuutKHHbrtT2q26Ro9BdoHJbM4f83GcGs3B1KkA6pBlUnOM5cusBf9YTaklvtVnVB8TGZILH52TozderyNVaWqUEc2+dkmqBEniS9qXxgMjRmnmjxIDw9wyJNnZSUobSrBSzuhIuE8642yyEwv7z6cizSyW21aX5PzGFTl05Ij87//zt2VptScftUvSf/Nd+Zt//7+R/+NPviGld0/Lb/3Wfyzf/tbz8ufP/4X81//mX8s3/vn/In/7i78oZ15/V6YykBsff0J+/9t/IL/5uc/IHbfcKl2MyCJGWGEwwY0mP7IoVYiwifD3hsO8EhA0LnSrQA9q+ngGlYzQhztKZaN5WP7xhXXsrHyqFckXGy25Je3rSvRNPwAAIABJREFUuFR0PkCWBM2kIPRW1E5iLDq2EvXw6ZxF7U0ZwVM5liGaMgFRQAcJpN3QbcJcMUT58G+dCYPOCPoCXGMBK7BVtiTToiSO4bC64C8/GBBSnzvxcvbDd34iO1NAqWBLlOWJO+5mw0W05nLhyoXM8sA8D4qXEGJxHMiHq6DhtpNLaRqtj7TXOajmsmwFkv7X1qWx1CGTxmEdmi7rGw1CADvNW37SNSGvwwnkJlRgXxhgzRJGaBhCF0WtMVkZyFvSbOgpm+725e0f/ED+zn/4W3J6/Yr8xZsn5c7+jtx6150SN6ry1qmz8t3LF+WBKJJ77rpFyrW6nD7zrqQHD8j6h+tS7vXk8489KT9484TU77tTXvz+X8rX77hdHn/8cUnKsWBQOQ5WaYo0VVWJtKApkTGCnoeRJGgRYjM1yK0T1OjUiTkSM7S2v30py+8Ny3JihJqLlvTRABymftSV/6ATyV9vT6QhFZmSv6lUeLViSjMD4wWalmwmRMF4n0fjGIrDPjfpDBE2tDw0wWV0hPUxFypcCGYcvcB30g1gV1Ro7mJs7YwJ/vZrr2SvnDklu2MkxNCIuyJP3H6XtMEHJHtEnV+HYXQenHaOV5+kyBXT8WfutaS5YOPueSOg3KUz1U2tCcQe83s3N+jkoxaBAmGQC6GVGGWKKoAQNMWaEIAUyXIN9zMyV6BxEWFq9ZsKpqYTC8iHcBJSfkiJYewA2qBd2ZB7br9Dnn/npFxoNeTz/UjObF6VD374I7n/6APSWL1bJtFZef315+WRJx6X3/+DP5MH7rxLLm3uypef/IKcerEr9z1zQF7cuizb167K9Mzb8vDDD8od998ng6qae0AnyMKwZZuBtmTWgPkDMuxAtZ12GUjZIRaHh9toHb/eGFXlua2B9F99XprIUR85IB/tDmR04HrZ7azJf3/TAbmtjKyK4oXO8PE+0XCRdNq7EnapPKA1jc2kxVmKRmirPOUP5tkrsMfpKqkJ1joeWCVkRbSVG67H/jLGWvcpWHj/V2caVL72UvbK6VOMgtn9qBTLk3ffLe1mk5unrGRrbGMzQ0i3Zu5RfSuoc1KkiMKADRPJiOi7YXlMwpugmqpWzBBGP2JXUcyow5bAd8FjORALQazEFfazw8OwwxUeKoEZ0kQ4O9Jbgt8LiUBd4lBpOOWGW6qmVCItfB6YeHTB0g7xJTnUWpLlSoUMl/XBWM5/cE7+YrIt94zGMj49lmfu+Jq89MHvygeXPpLrbrlHfvfffkP+/u/8tpx97325eu59kdH1cu9nbpKzMpThpY/k/FtvswXHX/u7/5GUlpsUdJBIWU02MvwN61QusRcL1gHwBwQCrgXAXFYDshhLgxMIwe9eGkn8oxfk640NWa61ZWVlSU6eeUe+deo9ufTU35Cbjt0kf/dTK9KfaA9oBikoMyAzHDBLLGN0+DdGjhpPfcHCgBMK3w8ApxM/wppjuFhapajvx/+Q9oSpJixmbJhmuUqf1NncytRJ5ethWeafnXgpe+HtN2U4tVrdUkmevvc+kh2VqqOhOrhvcN4ZBTOjYTdtHbOoIXEa4KBGZRmzvYS+PL1GwNQElifHfo/RVz9+65Tc/9CDLNBme7TJmN0LmMqzhtzQqqyHZQ8VMNH0tOHhSTRFpG6MXUZoTvmyTgEEfhlFKjiN1rfIBXPIdRzJWrUpR1bW5K0fnpDXv/tXct3NN8nLP/1QnrnzVnnq6V+W3/tf/5UcvfFG+T+f/Us5v9GT/+w//3ty201r0l46Imc/fF/eOvFjWWpW5E/+8Bvyn/69vy3f+JPn5b/6B78jG8MeBwp6vQnJBalWEiqTXEg8hcZiW1wTGgYnRovCoXBy6T99b13+zuaL8tANh5G4ZgFUdbgjr71xUv7sw0heeOAp+UcP3kQ/WE25Bh5Mj1VqHLMxwHhZzPlwTNenXEJzoQP/SLNOHizCf8VL76HEklAU6JOCRh4yyCcIPrwWPJJmGZO30KrOInWzRDPNib554uXsxTNvy+4QxStIxVXlmfvuZx7Tpwbhi8keKWtBDd7Dfne0oZqpgN+m3EDUnGpbB6fza38ZzYcqf8+IUgxCSkx0n37rbbn34U9raSYjtLEBqBFn5MK0IyXVH2rQgYsbJ0GLzlmToZgUmwGZMOYmxvpN0+yk2sySJhgdraghUwrfclyXONHO881WXb790ksyuHJJpmldrj92QBrYwINHZDjpSSsV+cnJE7KdVOW3f/s/kddOnpQPPrwgtSyVfn8qjz9yB5tNlus1JRuUlNWNNiRddCOz7lVw/NmNHsFTMPwPDY5Qm0jAl5V6Kf3tf/jSj+S/LH8kd7WWpb2yLNVmWyajXdm4fEH+x2dPyMaXfkt+576jbAzpZYWMZFFwVG/Icr0uu5OhZGSyKGeTRVHWB4eN0Mc41EXNDhVHUCAGM03/Dim9/5ut9wCT8zzrvX/TZ97pM7uzvWh3tdKqy3JvsRMndkxIdwKBECAJJHAgBziEj5oAOfBxcgGB0DlASEiI48SJsZ3i3mRZsorVtdKuVqvtZXqv77nu+52x9J3r28u+JMuSdnfmeZ/nfu77///95QQRj4nWr9asWDB/fqeA0GuWAqrNAJLP9c7rCalPHnnNPHhOGtHiGZVt1MXdU7sIiyRfkWCWI1/jFMTVZrNuUZ12iioEr5sLy+4o5E6J+pS9RsWP7cUqKgupBzt8F8s9b9cvfPbiBSZ27GxHcMmL3tTdQH0a7VGcDt3bdZ9q7to7hdxq9YbcnjdbTjBr5tsxMUlzWHZPSxzhJCB8aRs6ypIjXn7e4w0RMnyKqJX/tqY+TtY3c3iMIOGQH7e9pTdxS3Fiyc5l0xXwkSUorShjRsnw2mSuWuQpPe6s3TdbyFOUtos8tO3dRJaBXDYkJkPV0O3MFWGwSKklTENFgrgc/OjwMQ4kLzEzO889tx6gv6ebdEn+XIE/evUqtpvewS+OBSlqj1bEpw21BqhCxeUmZhiaktSUh6BdYmlLS0aGLjcBYdjUm21Fk1DBZCRnZZrIDipdC7fsehJVIVQ1ucS0F3LnMigLW8aIHYlc57iWzeXHbroOUi7GdFmAlTZoWgrRu6d2WG9E+xZsCfg74k7r2FDGScfq0rFKaqKi1BjiQLPqM/m9nU69av1EddzGuVrtHJsCuReuXGZs+1RbuWKNdzoLUGvMTvxoxxbZFkVYtkFrIiIfUufIJESb0XLEXMcV1PwyaUbXasQikbZR3eoxyhMe8hnUqzXN+ZASV5rJydV1pqb24AtHSaU2MVx2jh16lXqhSMXhY2LbjaykrtA73E/EMAg6fYR9bhF3UbeJgd1Cp0nNrBco2d2ldaSTHatvJvrCdCFHoSGXAqtxbJl8HBgifVdTj9SMLtXtnXvuO+wL+VhLFujtiSL+jNdOz+APevmhq4/49r28qzekIYbyYEg4jOygbnH+eb2a3yY7oKMdqGMFT8tD3MDhdhP0eWhWrXaYbIKWHVWa+ILfMNQgJWwYUXnLRUReJyt/2bqsasO5ZY1kHR6XDnvkfenU3jdOTl7zhHzv4Mvmq+fPIiAFOR4krUh2QL9Xdjmr4fl/F6BaA3aC69oVrPUkWee/vEn1VpstJeekyOzlKVEigp2S2XZhSeuhLn6KAovzc7oA1aDdVi1LHdhxp0nNJsNv9SHr6EcG620YjnUVs27rbWWI3qLbg3I5klUr2LEOCotFpgF6CRFpk1UTSo0mFwSZ1EgRLj27YibHeirLN771OLlild/81CeorK9y48RWzq4UWT0dZ3TIw6FjV/D0NBnwOeh2TPL9Y/+LI0unaco8WMW1Jjcf2M2ObdvZsX2Knt44hs+vqUrBoIfVTJaVfIl6yyox9GtvylhMZGFW1prsIvFAiJlnHubHd21T/l6qXISaUBqkXVPgyxkb9x64g4jNJFsSl15LVe6djcBn+ImrfKyKxykU/bZsTrWDVvab4XGKSlZn5E1BFUvtpuM/63Ys30/M71XTviJKdALWzoSx1A+W807Wj1xA2zfljjK+Nx65tgAfP/KK+cqZM+Tr1pVcts179u4jIAvQJk1d6xap66xNslLMWhs2qe6utjBAb8wtAfY0aUn7QwSjIr+SIL1aHcm+kMLfHw7jNILadpAdIJfLsHD1CmNbJy3CUrNpISc6DWZpxdgdFoq23RbS4Yba1doMaTFXt3NMdMFJe0Fz6aR2vBZNr/NU8cGKZFz6bm38rjJtxG7aPuKxCaHUzvLlJPm1GX70ygkWlpdpmnX+6nOfo7gygzc1wFPPOTmfeRR/OMIu4wHKdScbLPGRj9n5ytcf5cTMCuXyJkG3j/T6Ve5/54PccGACuyugu3yit4edU7uUTLFRKig4U2bIetx5vARlRFcTJbG9DQVvElw6Q7SUxKyhodKyuLdsGWZ5M8OZ2Bj+QJygX6RUVotJdj9pcWmXwmFXBJ8i8OS10d3LutFKmSIXDGkJaSKUdCOq1phPizFbm2dod7C1d4CAz6vqeEVzdAAEdUvd/qZGUT+ndBycVmC2y8W2ocS1BfjdQy+aB8+eodywzOCyAO/evYugV67UHXJUm3TadqRpKmIbWC3aPquVYkVzuWTgn8lgNqp6SzWFJ9juIbndXvJ5yQ1rEe9J0HK5KJo28uUyVy/PMr5tu9abckR2JPmdHpYcPfJr1wzO0rO002w3aS3LomWokSOic/vrOOnebLiKHF+4dk4nfr+h7n/5vqU5K5m5ypdu75wet8HF2VV6DViYX+Dh7z3N+toKD957L7ftHMdVWuPcopdvPfkIuWyWO/Z/hKuJLA/9xAcIXzzM6vwsL51ZZe7qHJVyXs3r/miUz//OrxMKBXWHcfo8eKTXJ0GAIvmS771asZxoPjfuttSqrjWlnYA/gHfpPJHUEqlkhp54P0trCwwM9VFy2Fnp3U2paSMaDlBVg1Nb2yeLqr0TxgIhS26vYYY1XRQd0LncAUQvKAtQjn65mFiDAWunlAdbauPxnj68LRcvHT1FoVDS5r8c34I8mZ+f111SGdter9aN0irq7U0QCQV59z3XB9W8+rJ55NJFWT6Wdsw0uWVqiojh02u1bDCynco332mGWopkS8otC0+BRQKmFGVtPktqdYV4OKxTCHniapUS8a5uWsIiaYo0u4TN1SIYjVH3BEgVi1ydm2N826TeiLVV0vYiqG1QbJnigRXOSTuSQdowPo9LzUQdKpQ8heodaXsnZPeTXVP+Lq1DtW4Uc701GhSTkZh6VAnsEEClS2n9KqAwhQggNzoX3YZMOy7w9cee4YVnXyIej/HzH3ovW3sMnnj2Jb7z3DESbj8f/vBPUtoxRF/QSXD6KAFfN48dvMBKaoWLs1d0Dutwernl1r185lMfw+51q5RfpC4WPL1Jo1ZWqb3fJ2pqO5VSXiVf2ooSbLDPy+r0WbpKa+SXN2g1pX1TYXhsmJTTx3xgUI1QEb+PSkVOHmuEpoofSZzy+oiFQrrzSw0qD7siUmQjaftWZAHK/FxpYu3er7bkpBPRNvRv7R+kmW3wK3/wJ1b3Q4BGHo829AVlIi7CYCigzsJwIEA4EMQfcKtd9J13XDcL/tGxw+bhSxcoSSNQcA8uNzdt24YIU/UGq+20Nita4zjlOGxTOrU2sGoys1amVSziMFtWnKiYdmplvAE/tUKRgNfQxeD2GwSMAMeOHWP75FZsviCZRpPpK3MMjA7rEST8kY5QUv2p+sKJsloKYSmerYWkEwVp97RZMCLIDAcMTSaS1abCzjavRrwTUsOo/k2YdjYbfsNLtdJuuRgGhpiTSpI8ZLm5gn5DpzISAC1K5hdfOMjpY2fw+T38/E9+mOT6On/5j1+jvFHkdz/7UVr5NMZAL6vTJ7n3gffxrUef4uCJkzzw9rfRn+hmbGxE+3oujwuP4cbpC1JzmDTlhttqqI+kXqnoFKqQzjK7tMCJE6c4c/oci0tXuf8db+P9P36/XtiyF4+xY2gUr9OgblZIFzKsePrJxboxnD6iXi85ERMUq7S8Tr2pa1KVw01fNKqnTkHgkzp5ku2urv6USq1CdySs7RX1k8hERGbvkuMsM2iBB/g8DMR7KG9U+NXPfUEtDTJe9PgC+Ayfekiky6ALLxgkHLR+DAR9BIN+3n7LnmtH8A+PHDYPT5+3AgfbTeMDE5MaHaBN0LYkS2svTeOxDOU6uGurZeSmWStkcUsrQqhI7UG/FKPRSFj5eXaZgbogm1yilsqoosM0glQcftyxXg6efYPJ7dt0d1S4uKany8VIuNUOfHbIFC2+i0N6ovIQtG/pb8rLW7JoOolJllNMJPiietHjW445WeBS84j8KuC3DPFtLqA8fJbXVUL46rrofR6DfDlvYUMcUvM0iHh9bF5Z4OLsDM++cpbU2hofef+9hEMG5fQ6+aaNXTfezDf/5ev87u/8D1aXFqAlIHTZ4Wpcmp+jq7sXf6SH6MAwNUdDyfqZhVU+8LM/jd8fwfDF2KwIPsSFWdzEVq/wyU/8FKNbR9VK2lg+T2UjSTwWxeW2EeuKU+o7wGrNpFayHsQiJvliRXnPUtMKfk6O/a5ARC+c2iXQY9lCDsuFomkTzaLYDWqU6pCvNEk3odR0Uqq19LjtigS5aziOq1Dhs3/0FzRbVV2AMh+XaDExdYWDIT1uZfEJCjkqaVYBH4GAwVtv3HFtAX7/8Gvm0ZlLbwpPpRG8b3wrAcNSw2jkQ/uGIzdEdaIJ+bRtUtB+lWmSWVki5jO0byhPiRwhstsI+VPDWqQfVs6oorhelpfGJC+GoJ4tFFpeXrt0joGRUdLpJMVCQS0BsrtKMvdof4xGI8zi5iZ+v6ioweYMaxKQ7JRWlKv07UtEtIVgmc/16G1T59VxJvVVmyYVCUcRX0NHzyi7vNwWpTcrxbsO7V0O3E4P+VJe6yRJBIpJA7uU4+LhVzl0cZbcZp07p+4iEKqBAYMjg7T0AmfHVWsxe/EcQ329lAtZwmGD/GZaT5ZoLMZqNkv/5A5cwSAhw8PJ147yx//4Vfpuugff5H5mNtP4fW6qa6vUrpzn1991G3vGh6gkV/HUkwSdBl7DpbVwpVwjvOs+qqaH1fU1IlE/uYaNhUxWOxDlakU7HNIWigXEVFXGbFrwcEu8a2E7pP8k8Mlsrclsus5CBZJVuazIVKVOJl/S13CqP87ORBeP/+9/pZpb113PY/jxtXe/aDjy5u4XDQU1tjUQkN3R4J4btl9bgE8cOmQeuzLbTjKyEG17RrfoTiKNaJVZq5KlreztBBy32SPyROWTKSob68QMH0bAUPRXQxqUTg+hoA9fs46vVdAnzilHdDGjF5FKqUo53E3F6OXs4hxGNEY+myWTSuN0O9m2ZUR3Oil6p6+YHD05x+239LG8usnQ0JiOjHR60M6hbZlVeo2m9hUVjN5mMYsKWfR4pUrpzRfS7fbTFQm31dMOqna3AsJTxRo100bQ8OC2NQi4TZrloi4av+Gnz6zw0gvPcalco/yWu+j69hGM5ZvYsquMrS/L6sIMUzfdyNDACBfOnGJ+/jLxSIjto8NU8hm29PXpQxEIhNjIF8jVTRyBAL2D/fzbN5/g1VaUvD/Ges1BdXERQj5a5SKBUIgP7R3mxxxpvJUVNcZHohLzarncVtJlhg68U2MTJPHg3EaK11bTnNjMESuXCUX8+Bw2wrYa4yE/A4MxXC0RoDZwqm3XkmGpN9nm5Idnr5LO1il7/chMt5LKUrE3mctW6OkOE5TTyeUlt7KMcf4IjXqZoNZ5stACmjXXFYsSDvgJBWUB+nXxiczvLfuuW4CPvXrQPDYzrcF7OqsFbpAd0G8lLWoWzv9P/q4lqW+qrCm9sko9uUkiEibWHbc4JuUqfl8Qn61OM5cmZEgGiJvNxXkNQpS6oVoqMb2SpOvWd3B0+hxdPb2sJjc4fPy0yqN++acfYnbuMtn1NeKD+/j7bz9PwN7CDEd44L5biIX8epsTE1I+VyNTLrEt1sDukspR8t181ghQFlezRLUhbYsKNntLF1lfKKATilQzyHS+yVoqTa5Qtpx9PjeGEWYs6qOLHDG76OpsLBx8gcOHX+Mjf/RXPFna4LZT05w77+TWW8bZrC6S2rjKgf17KRRbJJMb5JIb7Nw2zmBYjExo/eTxB2m2HKxtZlheW6XpNBndfYC/e32FV0t2NtcyVPJZ7Ol1nD39yEDI7pe6o8FHu4r8whYXy6l19StLB6yYS9Oz9200nTHqLTePzczyzNU05+R1jIfpSyfxBUJai3eNJHC7TLaEvEyODuF31JSIL/4Rq/1v59hGicurFYrZLC1fmG45rTbWyTarLPqiDIV9dHs8bFSaLNSb+A/9iHC9iC8cJhaN6gL0GwaRcJDuaJRQ50ISNDR94e491zeiX33FPHzxAmY7AVv6bfvGxrRAl1+7fgF2xASqmmibp9X8nCtALkPMH1BPhCiXy6UKI70JaqlF3LYWG5sb1Bs24oYUsxbf+cz5c4S7B3DsvZnTl6/SCgaYm5vjysVZvc3u3r6du24+gFnLsJLJ8a3v/ID5K2v8xMc/RdDV0uhUyaPLmHAl32BtI8NdQzb6enrJuA3OLGY0zqAq40GXF18jRa9ZpKaxqna6onGWWm6eXy7S7Qkw6Gzi9xqqyJlOZ7mQLxEJhTnQa7DbW9Vf/8IX/4yfuuNWznYNUE/N8dDoPlbTKWbOnif+iY/zxrcf5tN3HODYmcuaPlXKpbn/lu20SlI7yY7g0WPu/PHjOLt7OXN5nfjAIM3Rnfy/RxdwlJskIl72Dw7RZ9a0/vrasdOkmy7tr7k8LT4zWOeDW2Q+7sDWbFAoVxi840OUTTs/urjIN4/PUi5k6MplIRRgwt5ko2ljPZ3F3d1LMxxjgwr7++LcG23hsfto2S3hSb5p55GFOlcvXCYSDuvc357fJNJqEAv6qPQPUzx3Hn8iwVWXj9mWl11mkdzTjxLyS7slQjQaJRwO0x2LEvIbhDtHcHsB3rV763V9wNcOmofPn9V0CGWKON0cGB/H75esODl6OwqIdjO6PXZTg5DMM6XqK5VpCCcv6Nc+n8fl0XqixyM8mDzNSpmnn3metWSem3ZOsm3bVqo4+bevfY0tW7az8/0f5oXXT3A+k2d5fpHZ8xf1cmCMjjK8bTtOI8JCIceopG1PDtHvtJNMrqneTNPJxSO7fRcX1rMkjBoNf4KT6TLL5y9hKxXIhuL4VRJv49bxXnZ0C/WgTskd4tvLDZayVW6J+jkQ9zHic+MT3Z3XzY8W86yWK/T4HdwSbuJ3mvgaDV554tu8PjbGLz34ELknfkSx1mIwEeU5R5O+epMbw16WN/Lkc3lCPgfjRoXzZ6fp7hlhoFvMThmKTSdeh8ls3sQW6Wehe4Kvnlvi3Vt6ua8nwITPiVlZJ9vy8Oh8ka+fXNQ5s6BYJhM+PjcFQ365sdvB6Cax617mU3m+en6Zp0/PMBHyc3fQxqbdwYQLFvM1FpMZ5kw7SSOm9XHcWeVtoyHGPDZNjZLR6WrDw3cv16Ca07XgrLTwBL34kxvctG0L1VaVwtUl0k6DU64wlx0+Ark842tnsS1dIhAMEo936ULsikWIBPxEwiFty0j0h1xu77x+AX774Evm8ZlLNIXzJm4qn5/9IyOEgn5thZv2jqmok6Z9TZyq1kqRdpcrOEoFqvkMpWJZZ4zDiRjhyiYuj/gIPLi9PtKppKJk7dKYbpocPXyYcN8w9v138tff+i7fPz6HKX4Ct6HqYIfka3g9uP1+RoJ+PjQQopLaYGNllYneLgZj0muUbBIXNbeby02TZbub51fslJwNXAuzjLu9RMe2E7Q1tNVxZCPFz9w+QY/XwawjzL++sYHTZ/DWwQgfCJTZHrRooVJbni+0+O5yi5K9wb6wjRGfnS7Dy0uPf5u+sV30jm/n1MNnGZmIseBeY3kwwUS6QHnmJFu27iZs1sksXeLG3duIhsKY5SqVap5yqUjD5iZXTHO1YRDato/vXTV5ciXFFyYN7vKWcUgjNxgik01RLLV4ZAO+dT7HZmYNbzTBb94c5t5RH0V3mK74CFFfnDfSOf7qyCVOzS7xvqkR3pIw8Hmcmnhwbq3AibUSz82vkYv1EdicJ9hI0rNjlB8Pow1uWjWOVkIcLbh5z0CIKY+0vUzW7V4uX7iM0+tlqlXi8Pwas74AhZFtzC9tqv/3loiH3A++iT/gIRbtIhaP0RWPEgv7iYRC2tuUNSUb253XH8EPv/Ki+cblGUxTdH4WUf2miQlCIb+GjAl80JLbd8Kd24z3tjVSZoYyjcgtLVBYWUO67FIZ98nCK6xgeJ0Eenqx+cK0JBFT2iH1FhUZ5lcK2HwGi/Fx/vQbj/L8xQ2VWdgdHplDYbrc2A1DG7afuXGSE098j9HRrfQ5bTxww276EjFU+i9D8ZqNF8+dwz+xl089/CLNcIibo15uHe+j1zCol7NknEG+fvg0O4dCPLR3mIObdR5bcNA3EOV3EzlucJUJesMiztN41EqxzNdWbPygHuVtgTLjRpmA248nk8KRTdE1cgNn/6NKsrWE74NBTpg+vBtZksUK7oCfrbUSu1YP0dsTJBGJ0qw2WFm4SqtZZmzHDaxsrHCxYNJ75/38+1UHc6srfLknS7dXJPMt5ucv8Nr5Oe65bS+eaJS/n3HzQiXA6txlPnjXBB84sAXJ5B3y+NVIdDnf4jdemcZIZ/nL2xIMVNPYvU4Wrs4RHJrgbCPCn5/Os1YoUVm4itnMQU+En9vdT8Ihoo4mj2XC3Nbt5ZPROl2JLlrilPR6qVebFJo+vnP4db67amPRE8E12EN5aV1VNDtFOvbCtzACLuKxBLF4lK6umNbpsXDYuoiIJtLwctfebdeO4G++/IL5+qVpmTRaFAE5gsfGCIeD0jqyMBAdLIdlsLT6hdqWkB3QghpWNzdJXp6jP54g2hulsTyHLbumSo3QQA8ef4joZMyrAAAgAElEQVRmrUZhdR2300uuLCwVoSvVyO48wG//769zdKGgC15Ye06fH4fPjyfsZ2fUz0Qpw5lTp7ll904evHkPQ90Rvcw01JMsk5gmJy9cgkCc6XAff/3sST69f5C3BWv0yG5ub5LPNfni4fMcSjX5rffdzMH1Oo+fWOP9UwE+Yi7jtDUZ3D6F3ebVWXZhc4UzvgS/ctnNBxNF9niadPkMMtkCh576PvfvuYOjr71C985JTsXHuJKDxbUU65sblJrgjYT48f3beKh6mp7MVeqOEIlYN9VSlmx2gVSpRWvbjTi37OCJRRdzs+f4jHGVV4+c4F233wS1PGcXUtxy415CoQCPnFrgH2pbWDl6hntun+AX7tmpF6YBjw9HvcmldIXfee48H4us07N2nn279zI0OkYyncQMxvHZajy35ub3np0hl93Als/T7Eqw94Y+3p2QGLEWzxS7+ahng132EmdnZrj5jlvpGxy1bKHUcbpDfG8TvrRuY+HqGr5yE9PnYHBlBf+Fp3XwEA5HicVi9HTHdSQYDYV09CidFVmA99xwXR/wGy89Z56cvdwGElqz1Fu3bddboL1lmVZkGG1lSVgzVJ1CKLDGOrY1bHBtg0Yyq3GoIXsFe2YNTzOH3+vHKwYn00YmtUksNoDD5Wf+4kU2NxeIDQxS3X8H33jmZVKmQ4mkfaEwd0xMEhvqZX1jneFYmGeefFqd9rfvneLA+BAOu4mnUqMlu6gAfJxNTCPKesuDN9HDnz7yLB/uKrIlGtbGqDscpLaZ5eilC/zZlSa/9O47uJAzuHrlCp8echAy06xkYCLRjSfko1hIc+jgaxh3vofPb5j8XLdJwtsk4Y+ynsvoqEr8z6cvbnDGFWGpWqKYbzAaClJYW+T8/Dye3kmKsQjvmwjwc+XzxCnSqDmZn59laCTGdHOYYmI7eY+TH55cZjazwj+Mm9QqRRrpTfbs2IrLCOHwh6lVCrx+9gJ/V93KaydO89Dbb+THbujFV3OQ8LnJ5wq4I938+iOv898HU5SyaXp8Nu685RbOXbjESq7ATTu2KcP6D797mu+tODE9QUyPydhEmPdvCWA388w2e3igcIm+rm6OnrnAO27dy/jULtbmZnhjdk7HfGNDQ3wn6eWfSzFKNfCU0gy88hQRs4A7aF1E4rEYia4YoWCASEjaMtKiMfD7vNx3065rO+A3Xn7WfOPSDE3TUivLUP6W7dvxeEQRIeSpDsdOGRe6AGUq0EGvtWQa4bBTyOUor6bwyWhu4zL1fIreni6dr0bDfh3hifLCTpDNlQKnjhwiEveRuPMOsgPjPP/6CRzhMMuLSzqNmAzHGJgY4+yZs9wyOcFjjz1BbyDCe995D/bMBrnFBR1J3XPrzRoK88PnnuOmO++kGunCF+vjwqlDuDfmqTVc+jVMjI9w6NARnnrxJU4PH+DXfuYnOFjwMZJc4m3OBe1bza7m6euKEjac5EtFXjhyEtfOW/mWI8xDAROnr0XYK/Nj0c6JRKrFE0suXlst4Q36sCfTPDA+xKS7yheeeJlS/3aVaXTt2sMH3es8mDrGUNDNwvIV0jUfM/4HSTdCrFVMThYus75+kUce2kF3KUNKdhTDi0sgR/EeKpUS0/OLfOqVFHWbnU++7w6mRiJEKk1sjSp2txenP8ofPn2ez/Sl6HOj05DueFyNTna/oODcpBZneemlQ3yluYdTKy3MzAIDW0K8a08f1VYdrz/Bp4cNBRCWslmCXd2KkWuVq7w+fUmJDzdODrNeMvm6dzf/Pp0ifOogvZeO4fWH8UU8OkToSXQTj0aIRaUh7dcd0O/36QK8/9a91x3BLz5lHp++REVuwW2CwB27d+kCtDVtlIQyr5R3C0DeMUdLHqyFerUCnGUikV3ZYPn8Kba2SkT7ElQrEgZjoycexu2R3bKK2XBTypqsXJqhYmviuOUumtE4L7/+us5GC9ks6VqNoWCQgeEhjh05zoO33cT0uRm8NrjnwBTJU0c4cf4cJ8+c5hPvfQ/RSIy/+Jevcu/99zC0dTvhif3MHH2WYcNNMBynKV5V6sydnWE5tciTeS+f/cwv8OSlLOMLZxiprDM+NYUjEKZRqdAq5qnK5MAf4NvLaTYDESZi3TTNCkGxKtQbKoyoOFr8/bkm2UKFbKZF3G9nKtHFe6eGeerUWQ6XG9TopmK3c+eIh/tWTxA/+RjekIt6eIhTnrvIl2usbxTI+SocO3GCnxnz8Jn7D7C8eIXBoWGcHoNsPqOK7MtXF/nIf55lzz038uH79pBMJpnyh6iXyoRiCaVRfPVihl/qrdJvK2nbplEqEfSH6B/fpv9/afoNsskFXtgM8JVzNtaWLrJ1IMBvf+wBDs7MMNXdxzt7Q4S74qQXFwn2j0KtjCcS0cFCq1WnUdgkn87xb6c2eD64l80ffINgPotbjtiQjNsCxKNRvYTICE5IayJCkFGc3+fjXXddxwd84sgr5tnLV7RJq1bLeo29W7cqIUHnvm3AYge/oQYjMXebIur0qopChIz1UoZnn32eMy8+y29+8N0M9vWTbjSYPnWRoZ5uEnHpkBtqWBcBZTmdIel1UxjeiWlrcObsDCF/gOX1ZXXWbRkeIRaJakPb8Ph48Yc/JOhxsSPkZutQN6lsjlgwgt/eZD2VItLdi8vrUl2jY3wvC+cOYS4tsHViG6ViUacFp8+cJhTykuzbRmxyKy/NpSldOs89rDOxbS/BeJSmXDBaDmYW5xjdto1/v7RBqLtLAdwyJe6NhEjn8qoGKtqc/MuCk/Vz5wn0b2V/0OQXJvxs9TVoFtPkKnZeiEzx5xc3mfTBO2Iedp75OlTS4PLh3H4LzsQI0Whc5W8vvHyE5w8d5dfv3A65JGuX13QnvvfH7qZug8uLaX55Ns3PvOUuLs1dIrm2yrsntxOLxa2cX7uL9VqTeGqRfTEhtmbpGxxRU0WrVsTtMygm11hbmuPF81f55qyTpVKRXbE6v/feG3G4AioE6QvGCAciPPOj7zM1tYsdO/aymUsTHhik1axRSq6wubbC7FKR52r9vPzD7+jc0+v2YsguFw3TnejWxSfN6IBMQ7Q57dWfv//e6/KCHz/8inn84iVaKi2UeaidbUMjGBK+0vZvdAwlHVKVGpdFKa1eAMuGd+TwEbLVHrrIcLOxxlDfEEZXF4UyXDp3ts1JFlSZiV+QrT4Xxb4eXP1S4JY4dfIcfpfBnr27KOZkHLepX7TAsqV+dEsmWXaDzNk3mBgZ1sJWJhO51SUckj4uwTKRsEYjVPumOPXK44RKWXbv3K0SsNTquopJK7YGC/ER3F09NFwOPep2JxcY6h/GHfSTXV1VepQRMqg7vRws26l4hNBviRt6olFS2awKId4oNnj41RWMvlF2ONJ8xLFI6dJp9u7dQ7VcYHkjQyjRxVfjb+N8scknhlxsnX6UenGdajFFJO9gdGQP5r4bsA0N06i1qJQLmKuL5C6eIugJ0N3ThyfsYjO1Qd3m5zn3MCdkdGprYZhwYyisoo2evoG2bdNBs7TBbluO1OI6lUwTe8jJ1l2jGNEw+fUVZi6c4ytPvc6PrpTB7+fjd43T6xYBiIt4xM8dB27H4zVILa3R3duHv6tLY19F1NGyNcil05SLZQLBHj7/X4d57eBBPAFRRzv0EhKIRuhKdBOOhPU9FFVMQFQyhldHch9+x13XKaKPHTJPKaLXAojL8Hu8b8DKt2hz33QC0vbrymBbB3TtWFG9hJhNZhdWWUhN4bPZibXW2BXbYKJHQllM5fKlszmSmxkWF1cJjm0jMDqKNx62vAjVOmfeOE3QF2B0eJDLM9OMjAxSLZd1d9Bct2aT2uYa2enTbOkbYDCRUK3c8uJVXIZf56zbtu1AoLnH6gbJ0y/T72yyb+dukitZiskcxUYeY8sgK7EB8Af0Rc5k1tm2OE8kEsQfibB+8QqNQp7oxAjrLi8L3ohmKXck//FImGQ2q4Lcv3z2HMs1NzfsuYn/5r9A5sxRGlUYH+ylp7+P146/QTwW4JX4TTxZDPAHvWl6029QL5ZIbi4xulgj4QlT8TtobtlGoauH4Pgo6UwKc/Y8bq+TmD+GaVZpiprYCHBw1cbjGxtspDdprad4166d9PX2axK7+mNkmFavscNTwpFLEgzEiPYnaLbK2lZbX7nK1fkrPPLiUZ6fzdMV9nDTcFQRJk6bk2A0zE+97924HTbSF67S3z+KvSuKI+TRU0TKqNW1DZaTZQKBLn7xi39HveVS3IjH8GIE/ASjEaJdXVo7Ss0nm4UY7FWMYBh87N33XecJef2geeLCNLWWXWVWglabHBrE8HlUCyix69p2UbyFFfysyA3FvEqPUN6bJhvVIK+c9tLrEx2YF0pJdkU32BNLapaY2DQrlSLJkklteBwcbuqKfa1TzGV4/odPsXPXXkYGBzl65DB79+7UF8TnF2bfMj2hAMmz0zTXFhhLxOkOSJadi1JJBKQSsVXDEfRQDsZ4pQCbR55jWzzA+NAQHry0qkLOz7ASjlAbmKQoRidbi3I6zVRyHrcNunr7cbbc1Mp5sjS44DAo+MIUpdEuJAWnk5DPR6ZQwG538pWDF8k6utjnzPLpLSYDoQimzHjXF/T25/EGET7lt+byPLrm5Ev7bHgbOfKlErbz5+lJyixdVR2UNJzHTiUSprB9ErGpl0tJorKAurvxx7rIV8qcnd/kkZkNzkh+SS7Puw4cYHhkDLtD5FBuda9VSkXizSxjnjI9sQQ+I0A2u6ERXKnNDQVZHpue4fDlNBcuzqL59GYDl8dLyB/mo+9+O2+94wC2itgtpaHrxBv2YRM6f63K8TOz1BPjpDezfP7Pv4zN6VWEnS8QVDVMJBYlEA5Zi9HnJ6gKGR+hgKGC2l/80I9dN4o78op5Qi4hjZaaSIQNNzk4gE9kTSIDFwmgUpUsXIZ8IkRBIerndgBKzXTz788sEg7uIewUiKNJT3cEr6PFADPc1JOl2axQyOS4kC0R2L1PJyHCwpOZ8OraOn/ye5/joQ98gHe+68eYuzpPX3eXNdbz+KjVSoSCIa6cOknzwkn2jwwyPCr1CFy+MKuLptwssO3G3Wx6Isx6Asx9/zu4Kln6EnG2j04S9IVZrWaZi/bQNKJUGyYuoQ2UcuwsrWIWC+JLJBzpUW3kBdmt+7bgcLbUd6ExXa0WIi3KyuzbZmfFGeGfnj3PzycavDWQZTjWpYbz1bVVEn0JauUKXo+PJy4uMzK6hb1h2aFqVBcu0TW9TqNpp+GwKFMSPF1smHjuvQfCbhqZVfp749gcblyKS7NTLeVIplOcyLr52suvSS4Ob9+9D68/RDzRS7lSVAB5XbJO8ili1U1iyatEuqIMjAzrGK8iTXKHnTPT5/j+kZOcuZKi2HTRNTBAYKAHh+Fkf0+cDx/YS9/AOO5IRJwhUC5QK2UppzIs5sG7/QCXTl/kC3/1N8q8dvt8uH0BDH+IgPT8wiGl6gtvWwQIAooXUapoLH/j5x66tgC/fehF8/iFacp1U1XMfpeXqdFhC3Vbt7LNO41ozfcQ8qZmBJtUaw0atjDHLjdYS7qIuCXCVMIkLHFjxG8SChqEq/MciK9gL27yvdkmEzdO4XZKjKgFF9/I5PjHv/sH3vmWt3D/PW9V+1++kOPo8eN6/b/1jtvwGWEOv/wCA6VVRv0Gw8PST/Ri1qVvVsXlFY1+iLVYv/bpSrOnMWiRWV9WQ5AUv6vuAOWhSXyhmIZQ90qHvpIjkV9RdFoxkyRfyGsjfK5hkurbSqlsRWR1MkOkjikUxCNrp+oK8K0X5zHnT/A/39LDRN8QjbqpExSZDvnCHgy/mxcvZ5jsMfDba4TyJUIzSzTsbkrjk3Tf/ha8vX2YPq8GXMtDnj79IrbkMk6XD1cwhMst2khZPBnS60v4Jw/w6twmi0trNPNFjHAM0VRJv9YQfFq9QbJYZmN5gXF7ktvHEoQiEf0+xOjUrFW5uniR+bU16nY3p+dWWas7qYd69IEYjwR4/8QYXS6TUDiCQ/SGhSxNu5tgIsEb8ysEJm5gY3aFP/7rv7HSQL0G/lBYlT5C0ZCbsJwYPr+h/8rtVyD0ovb+/U//9LUF+K2Dz5tvzMxQqDSUeCRi0n1bxnDK0SDpARLw0oYeKo5VQDry1Dab5GpuLi2JpdDAJqRU5dzZKZVLxIIxRUB43Q3Fn/U4ltjlOMl/HEwyevfd9PdWdScVC+RmOsvXvvJv3HfH3dx3912a6VYr5dnMFthYWGZi+3ZCkTBLs7P0ZuaJC4VeID/ic/XI0yVHT4FSfIRKV4Krh1+kVSswLCPA9m1d8BuX1xZYN300u7fgj8UIVks4Fs8zHIsQiMQt5Y/IWotFNjMpmrEEpUAfa1WTlbVVZaVIJ1/k7EKG6nM2GHljhq8cn+Ghd2xh59Zt2hBemVnAVmsyvHMMZ63I5pFTRPeNUcsU6EuV8TScOB76EI7dBzQxQCEldTmCrVCf4sxR8itXlLXtMnxa6rQcTkqFnEr2PYNT+Ee3q4d4+uIshVKFM+cu6hxd3kPpoxbLJVIbaUpLF/j4W3apD9ojIYZiZa1VtBYU60G+KLPmGkvnNlheK9PcMkgzZvATB27AKCeVmx1J9ND0egn3j6iw5OjJM/i33cbG9DJ/+KUv0RDAp8+nzkC3NP1Fnu/1KS1BPqfcJ6T2E52oXG7/7Dc+eW0BPvLqCypGKFZbKpsXh9ZNY+O43A4aFYEbCsu4afGM23FcIbdAZ3ycXXCTzvmISbSrMOJcgm9w6e6STuUJe910hYO0bA5FavQ3z+BNzXA5fCtNZ56pIYno2mQ9neOHTz9FOBCmKxTUo13Wf6bcwBQxnNgX+weItWp8YDBGoreL7OKyNoKlyC0X8irvD97145SbcOng49hLJYYGBrSR61HgYpPlKxdpOXy4J/bTv2U7bM6SnXkdvxHBa0Qtg7tciiplDY+RC1dkfC/VyBCZTA67x6UpRQ8/85Ti0H7WVcI4/DqHa258u/pJxLv1AXY7pYPgoNyoUD18HNfZGeqGn+7uoBrzG6Eo0d/9Ajabm4rUrm2KjiV3g9riNLmFWb0IKANKXH7a/nLQcrnxj+6DSBe1RkUnMnIRTKWyXFlcYebSZXLViuYXryY3KV48zy+/+xYS8Th2wQzbTJKpTbLrGwTCQVKZNOdfPMHCwcu4izUIBCgNxfnZ3/4U0S4/hhHAI7ugVzzM0MxvMi1hPaM3MHdunS9++W8p08Dl9xEMRXF5vWoBdQo9w+HUxSgtPTEsyb8iSv3r3/3lawvw4VeeM49euki1bsOUY8Mw2D8yqqM4YYfICK7DXVG+srDhXG7OL3to1MeJGS1rByqX9S8X/K1EFpRKNeaWNwjY3HTHw9jxkS7n2OW6wHrRxpxtB8FQkh7/POnsMi8cOkLQHxaYsEq/5ciruzx0GQaZQomJ8S1MNVLcFQ8S7BkgIG66lSWKBdH8tSi540TvfLuGMLtrOZaOvqxNYyl6LRZ0lc1ijWDvEInxXXqs1TJL5C69hkMePH9U3yCVmdWrFDbXadWqdO26FfvA1LVYBSEF2Fsce+l5QsdfxXXLHcxfOkGXVy5xFrbEiUdN9MV6mdb0HMHlJOb2XnyBMK1ogPlKnTs++lklc0oS0psUJ3nUGk1Ka5cwN5b0MqGZHpIbIkJal4eS08/wjfcgNk0hkInCRwIUpYchLasnHv8hJy/NqGDUcfg4tdw87/nUh/C4fITiIcxKleWVVWLRuJ5sZ75/iDOPvEit5UCwUEIJK7tNPvZPf0hiyzCuQFDkTLhcopCv0yxlKGaTNONbeO6l8/zTV76JZA94ZecTJ5+074R3KDwcseRK7ojgi91iz5TNwMk//8lvXTeKe+Fp8+SVOco1K8VHbrUHxsaVkl+vWDZI/fbaMEphExfKHlZzwxSLNbYOJrRGFKKmFJoyo5Vbb0kAiG4fp05N4/NG6InHKVWLkF0h1pwhEznApVSObX0VvI45Dh07gtcfoFGpMTwwwHoyTd3pZDTix1aocGMsyN5ep8LTvb4ENreBXUqEepVGs8JKskBkZBK74cPhjWDWU5SkXtLQPrnwuOjauRfTJR5cmeJIDJZJ/vIJ7PmkRhLYXD5lTEtfs1Ir0JRJzuBuvP3DbVaLhaqo21vYquI9ripJoHjlDOnLp4kEglQqVUpF4c14qLvthId3U0mnqa0tcXXmlO5W4a272PWun1IOj1wutJvaiYcVfWNumcbKvKpmpJaUXUQC0mouF6Hx/TRFJKoXl5YuYLvUOG3BSC1b4cu/9TkGTl3EU84x9asP4O9LqCBXlNfOmgQJikfYS+rcAq9/6WEKJTEgVQn4nXjCBr1v2cOWd97G2MSUxu5K+0e+HwVkVnM4qnmyawXqzSB5fxgzKjuk10pKFwyckGDbKVfipZF+sULq2+HlEwPXGdO/8dKz5pm5Kxo9paF0bhc3jm9V9oeCHtsEdm3BCFnK4WF+tYtCLUTI56U7KCEnFgRIjh8L0eHQukKyxIKGm6On53A4wtRbJZrFPLsmuyiXcqxVg+SqGboClzn9xrP4Bf7TtKtuTOTxY0aQOzx29lClp1GhuGME7+AINndQn3hBmpn1BrVyjs3leSJ1MNJFPF0Jyr0DFOxiMMpqzy8+eQM2f1CNTOp0aWfXmrU85YVLUMro19/BYojnApsP95Y9IFOhNxVB+lNLES6QSYEnNcpU5s/ilAmHw0etXm3bOavEtx2gFe2jllnn9eeewVPNMHX3g3gS/XokdRBtnc+r7gyzTnFhBntpU9FxCvbxBPD2juIIxFWC1SEPyO8Xsr+mGbRg/tuPc/kP/g5Po8yVLT7u/O8fxCN5dQJlChiqx2xKQ7lkI3MuCQ0H+fOnMTeX6I55KfRF8dy2j8SWSfXACKvEbfgpSIxZs4Inm8K7mqJ+cYZqKgNjO0iP78C9dy92n/RRZOwpTQKhripDw9rgLUWf/r/h3v9rAZ6evUymXFUpvXhjb9u2Q2sF+c3ippIPtfE1m2wW4qSq4+reH0yI0cWqQQTVIfNixWnYXZQqdTZzRQLyRTncLK6L0cgglSkR8TroDrvIlGtUWnby+TkWZv9TWx1hn5f+SJAdlRp7qzWGHE28uawaZypiPTywF5s3oFwYe61FU+IQigV1e0nNEZi+gpHL0RK4TqyLjNtOeWwbsVvvBkl81P3GWoAWfNPEzK5TmHtDF7Qa8HVxVWhGBolu3ad6t+s/OvPwityQxXcssCYRn547gk9eeLE3VqtUayV69txDUZg51TK5QoZStkQ43kswLABQCTq0ECEdeKMpdlTpu1YqlJancdRL1H0RAr1DtDxtkXAbg2Ex+azRqELYVzd47ed/ndipJVKeOvl3bmfPA7cqHk4axXJBkPembBMJfojQwDiOhYs4nv4BAacmfLC2fQjH2BhelwgSrHwXQe225hewXZ4nLCE+kiYqwACXi0J8mPRNd2DvG+DS1Ss88+pLSsdVlqTyqH3atN9IbqpaWo6Qv/7t37t2BP/nS8+aRy9MU5BhsE5CfNw0MWk1J+XyIXQDtWUKMs3J+bkwcyk/vT0eBiISPYUevZ0dwnox5fealFuCzqhZdj+ni+nLl0iVpZnZZMeWbm0LpAtZjpycJ+56FVttkV5Pi5/rG2OiUcMtF4J8BnuxhNfv0je6sHsH2XBUHyfDH7A8vc0WxXweX8DAnS3gO3kad71As1An7/Nh+mPYHnwfrm2T7ZgBCz3b7rBjr5coXz6uWXGdxWCzN3GN7MMZ6rfy6dorsMNKlgUj8azKdhZaq8eBvVQmc+51vchJvZzKZhi68wEtAUTQmc/ndGG7xagtEquaha+4fgFK3WS3NSzIZ26T1fkLjO6+k7qweMSC2rI4MW9+yI7WTkS6+o3vsvz7f4G7asfVZbD6wR3su/NGDMNvORVtdpJVO9HJ/XhD/QSLOQIP/we59KL6eeWWXQzHqN2wS5vKTaGbridxn5mj29HCdLdUoNJoCW4FMnJH+OBPUo/04TE85HIlipUyv/PF/0nLbdOwR8HBud0+cvmCVWbY4fl/+ep1fcAXnzNPz15iM1vUNydk+Llh55SKEuQGXC5asaXSHijXbTw9PYTPazAcc+F3i5fUgk8qak36ZZ0QGdMkXRQplwNvm1zv8HiYW1lnbm6NiaE+YgGP1lDHL1+lXpljW/Y5frm7m5BZ11uwx6xLkcfG0jLdPd3Y7JJtYYf77qLglDAcmVC49e+QIl2JooJ1O3GSRDJNI5vFHTAoO93Ut+7BfPDdSgbQI1R4faJpbNsQW8UU1eQCjdyGFstCdTImb8Y0JWmzE2fVTpdsH8HiM5ZjW3kpTjs2QdImlyldOKYRBW/MLnLXz3xKFUOteoOiINiKBcLxLnxev2Iu5M/Kxa8DgX/ztFL+jhCmmtRsQiq7RivVfN42DUzaTEKMMPNF0p/7azYeexabz02jVeeKu87of3sfMV+A0ktnWDk3S//7P8Dwr31cPdD2l5+l9fxTRLrFd92kXqtAd5zU9lEcwSgeGRqcn8YjdoamdZQ2FAKKdhvKb3k7zbFdeuuV9aF5NvUGqXyWL/3z37OYXKEs0j3JYG4DAGTHfvnfvn7dAnz5BXN2eYFGraktAtn1prZu1adKTEfSbO7kiBVrbr5/Mko8ajAUksailcshNZ8VNC03NiuWQZOAbC5WNwv0hiRQpabSeWm2rmXk5urA2WyqX6FomqSSm7hf/DK/OujTW7PfJ2F3DeyNBqeOHWds67jezBuNKo34ALndk8IRAdNFVXC7AnrUQrdBs5DDe/wsoUqVXD6rR6Iz3ovjZz5JIxC1wmw0P8OynYoPVveUepHS8iXMco6W2yA4tl8N7gro6RDC2tjXDkRS/ph1gRA8sAebw0b5yknqi1c5u7DCrT/xSUs53myRzaTIZDP0D48oeUw+0um0UlTlwbXyR60P3Y27YrwAACAASURBVGnlwdc3XZg97QisNibFwqVI7KoQH0yMzRTH7v1p3JUado9DyWSVqsnpEHS5fYTWCqSDPob/7LNsedfb8EsC1KNfx1cUFk9VF5DUrqnhXhzbJxVN53/jIu5CxgoSF8gmdcUJywQnO7UPbr8bhBahwTRWEqcVsWry8qGDfOXxR0jLsEHuDkqitUqNV7/+zWsL8J4HHjTLjZqCGeWo/Myv/gpbt29lKZnUWknQGB1aVMX08vTZCGHDxUDQJ7dz/eSKamsnKnaiQWWG3LK7OHRyjpu2j2pztHM855tVcuUirpbsjm4yuYylN1w/x8fWnibYbBDtCatEXjjDIlIVi0BAImRlfNeC7NAAxf5uHEYY0+XXXpnTLtxBi9xQv3iB6Mom9UxOQeGSArV64514b78Tt0MWcvNNuoPsIhqw4nBjr5Uor83hi8ZoBPq0L3gd1P9NVN2bl5U2Qk5oUIKlVYyazUV++jXtsfXfdr/ugPKX5ERkgElA+mrtnXh5eVkN5nIUdzB41xahzGg1ufpN+KPW2PK4t99Cs1mzYiC+8wM2f/eLOFo2Go4m9pooV+ycrpUoNGsMNVysTPTz4KP/QCQxjO3Is/iOvqzORyXXtgcOKeEOipL57EXc6awMg63+rsA9nSZmzUZlZJLa3Q9iCk9RnY/WAlRoVdspmUxu8if/+mVml1YVtSKlhZaq2DnyjesW4ODYpFlq1dX9XqhX+dn3PsTHP/UJLgr1XRq4DSvLQuHTZoAnzrgZCEXpkqxcp42gx8o+03mxHr/t9Bx9Guw8d+ICd+/aqUWpgoT0diQoMkGQCdqtoWLLQ4cvMRCxM3jsX/lErzBRAti8JaLhmNaZyrKTBoro8uRm7vZQ3jpEra8H0yVyLDuOhgQPovTR0tIi7unLdJVrlHJ5spkCrv03Ev3Yp2l0LhrthB9ry2mnVrZhPXK7lXe5k+5z/c5kgS+t71O+J2k7SMBMh8MsIopmKcnBp5/krvd99M3XZ2N1TREWHVyu7Ahr62s675aJgZWUbpm/rNfSAlVaUVxWVIUIQbQ263x+DZRxcvR9n6RvfskakzalR6gp4syVSiyXMsRMF9H/51Ps/fmPEQ/ZsH35yzjckjrqsLjcgjdp2UkL50WkbVK2aPaHYPpqWq4I1Hylq5fIe36SilPefytrpRO5pj9VumtL8Wy/9fufY3ppGbfbgXCnJ/fvIJ3N8J9/9pfXdsC/+Jt/NG0eJ4uXL/PKqWPkrqzwne9+m6VMko1c1jKn20zF2GYq8Nx0mL5QnIDHCqCO+t3aN+vUJBJYrQtSodoOXjm7wM0TQxpFILuOIrEF82GzIXR8Jds7nSwlq8QbNWLleT6ceYbmyiJDW/pwywKvi/wLRaeJrLspx7ls9S43ucE4zd5e6Oqmru0PERnYqGVSuM7P4i+WVFUjWre8zU3jQz+No7vHEldI8d5mJIu/5Vq/wDoMO7hZyxV47aPz5suvdG6ysgC1Vm5T56U2ltNBcoU7D6hQ/6VOlQWrQl/x0qTSejQ5PS4LFKRme+thsAh41xagXMJkOiO7vPUm15VRLTFdJx74aWJpuZ1Kc7pFU2CbrRYrpSq1aplMLMCDP3wYV8RP80f/RWJ5RlssnYem5RCaWItaOqtqppbhFpYcdruHRktIqw5qQ1tovuM91OxWkmqHY/0mHfW62C4REj/66JMUcbF4dUlPp+PTx3AaDl54+DvXFuDg1E5TfANCipJCOBoI8wef+xxlR4tzM7NKPJKLwGA8jjsQ59vHHLjqdvWbSq2XiBhan1gfgsFtv1maAuTk+VPz3L51WB1XumOIrL9dT8l4T5gt1GsMdfu5eGWDSC3PbQtPc4NtjUK+Qne3n2bNxBsKUKhV8Lo8KiuSRSikfjk88343jf4+7fdJirkIGHybGbypHAVROHv9uraSqTQLUzez/f0f0BbCmzDwdhvkzWXWjhDrPNGdiILOwuuE7in2VqJM2/kYGhotdbRG0siDe+22qsRWYe61TV7arBX6qUbLChzcypCTX7ce5jczAK1oMWn1SKNXaT3WAy8sRYE/5U+fY/WT/wNXydRJitAtyq0mtWqNbKVJyVaj//O/RvT+u+nKbRB49keYrTIujUeya0qpRLeaThdL5y4yONqPKe+vJh9Y4TPNSJzafe+kHh7EdAjEU7B1ovbx6g7ayerTIG6BjJYr/PEffEGNTYFIiER3nHAszNlzZ3jt+R9dW4Af+8VfMEeHR9k6Oa7usZdffZXegWG6BnspVqsEghG9We4e6GVurcrzV+L43YZqB522Fv1RQ62UGhioDchrKUayAP/16Te4d2qSRNCtvhCtndq7i1A1ZU8Up5aDOgsrRfoCXsaWX+HB8hs0SxXCEUN/dPkD1JzWbiKNV63bhMIqEO9KWQfyXlFiRIIKqJTxmnBrKo0GFQmKa9XwOX1k+kdx3v/jVg3mdFKWVorXa+UQt1eglffUSSKz0pc6eRmdHamzKyqDWaVavBmLasUKdHZMK6JKaKXKyW418Dtd2CU5SSJRBdgplgFJphK5WzuPQ52HbRyxLHLJB1Y7hJSTqt+TC2INt9fFwn/+F4U//VsCJcnllaGAXCtQIW/JbLIedHHDv38JR1eAnoMvEM1s6Ncn8RCi65S5rcowGnXSGxvExM/TDoC022Wma5Lb/xaau/frgpV3em72MsOjQ1bgTyfOV/OOLd9QpVzh9//g87x+9iyZTJp6rUqit08vtxeOHbq2AO9861vNXC5LojfBJz7xCWJ9vbx25iyJ7oQW6/LeVctF7t29k5enS7xyyc2IGJZF/STpQiGp4ixIpRaZ7WAbeUNlAX72n37ArVv3siVhMDQQxO+WBrc8MSJEqCh5QeoFucRkUjldDGPNFO+YfZhuh9Q+drw2J7liGW8iqhMXqz6Sfyyuq02MMuWyPv1yK/cKWFKSKIU0Lz0oCQAUgoUroMgz3/t+EleiD6MrRqVYwvAb2l54cwG2C+pOYa1tmfYLq+OoNoFVfm4Ztqy8XOvFl2j7doTZdWNeWTDp1TVy82fx5NfVN+H0RTC6hyg4fBjS25SbbnuaZKU76TepC1vkcTrQUl4eFItF/dxyeXntD/8X/m88iaMgr2VThb4yMpX7sRinXPfczOTnfpNgdoPI808QEnK3T1pm1sjM7hL4uA2bdgZM6jIFk/aJIJql6LR5qH/8l5GMuvZBx+L8VYa3jOhG1KlbO7wguVAKpPTZ557lPx79DnMzs8S74gSiYf3jzz/22LUF2Ld9zJRGskc295bJF//8z3GGIiym0npoyvYqz9zNY1t48kyDiytOYgG/fpMJn0QSCKTceuA7R5gW6SJrqsHnv/o8H7z9dgJuKzOkN+7H4XZoPoeG3MhaspuUCgWclQqrxQa9fif3znyXW9zrKtYUzOszTz3Pnffdg9Nl1ZhWMmdDDeTy5sgTIUGA4mbTjGDNNbZRl3pQQZsyB7WzVi0SkjpwfKrtdTYtk71MRNrtj049K59Do0nbjOvOkdwJlO7UfPKjGLO0BGn7ZK716a7Vj9VyibVjz2IU19Qr7TbCrBfqdO28HU9YHi5htFhN/Y7/Rh8CqenkWFd6mRBjrXBA3ZXNJoe/8Je4/+1xvC3p/5kUzQZVxP/SouSE0V/6ecY++hDu5Tnsj3ydAZHYu5XJpju/6PZk4Wc309hEPRT264KUC428tOlb7qS1/+72g6WMDBavLjA0MqS7ugwprr+AaFJnpco//e0/cuj4cSbGtmh9fnVxEZfXzfcfu64GvPPB+0zpuXlMacqaZDJ5PvPZ36bmcJGtWvkPIlO6eeskT55psbDhUJl1pVnXVozAnq7fObTBq7fDFpsVB199+hQfuW0nUb/L2mXsJrlKlWqjqdo6YTw3bQ3q5Qqecp5U1a4hOfsXnuHd9guqwpD+4fTJcwxvG8PusmmxLq0fPbLaFZfGwcrxI/Bt3cGa1kXI5lQdnwgIPBUbG9kN/G97J657H6DRyRppNFUnZ5GvO+fn/zegsXOg6mJQZraE+8nDqS1ivSFqk8yC9r95S73uZKdWLbHy+rM4cv+Hq/eAsvOs7r1/7+m9n5kzfTQqoxn13my5yQVc6M1cIIUWAknITW5CQiDJDTc3EPhyE0IgBPBHCb3GgBsYN7nIsi3JVteMZkbTZ07v7b1r73fG0vdpLS0bbI9Oed797P3f/3IFfyCscMxSJk9oZB/+RDemTQBda60mS3wZJlT6Kjzqeu1qWHizRr2Yp5zLUpm6yAP//O9seHyGiM2jGSwVs01RmNeGSTkVZf+/fRp3KolN6Phf+aJiuNFIRPtMWanKpifSEadcrGFISpLVS1nVTV7Q73yYtDukvbcOH602hUxWrfh0AbHS069OwNYD2eBb/+/X+fH991v+04ZN7ZedbjcvPHf0agV8/e/8jtnI5wg45CqTWHuTA9cd5uAttyI5wt5AQE/5ruEN3H+iweV5h8onpcEdkl2wTLRqM7wS+6SuqlYfOJFt8cQLM9y5sx+/W65kg1y1rsmcdrsEBloRTwuFDM6WiaOQVWatwF5dZ+/nd5MzBN0+3VHPvnwRM+DR6KdEd4qwUMUlysAQpstKlagLNemqddwKQoAhk7lAKuIFODFBZOMogQ/8AWVD1mCS+l7Tq19+vYpnrcR+rUIuq+syBVVX8tJ0961BaZZoqSX4Y+Oqdnq1T1z9a71SYua5h3GVhcvoJhpPqHFTzvAS37gXHBZpQKq3FR4t78eKwm0J67tVo7i8gFEvYJZzNPIZ3LT56Ve/hf9nY8QNN662QcUwybetA5jePcxr//2z6rrfTGcofONrJEtZBrpSuHUat7OYTRPtTFqhjzJcyJUvlrtCq3P7cLz3DyjbZTGgn5BlPi9+4pI7vOqQsRKHa1VvQ1nq09NXmF+cJ51d1rwRuWXE7u0977qGEf0PX/yKmZ6awWWU1UtPw4XbBjffeSeLxSKL5RJeu5P9oxt55HyLsVmPfuGCAK1J+nBLKKGsoVbGcrXGlcHWhBdmSszOlLl5UwqbVL5Sk6VMkUjEj0+0Lk47k/PL1MwGbnna0mls8qakij70Zf7+5ohG3DdqDS4efYnYQA8tlx2n143D6VHPY6e9pdesTJ3NmrTeK4DoamqjfFQOqe428mKWOTVPNBEnd9tdePdeZ/VubQlj9LyaLH4tzLIKoaxOwkrQEJGSZOZ5/dTrFfUodAkNrS1kz6yu1lYP82p/JH8V0sSV536DtzaNz+3D6fHiDwR1TVWNryPSO6TOYYLNKTNHM5ebOu2nJ85jq6RxNCoYAozW27SrDcxKkYfvf5jmd04Rwk7CdJKR/s/WImfA7q9+Fu/WjbRW4JjyIw/SfPZx9YAUt1o5dDU7LC4u0T84oGB6pWpFRURiEYqdffCW35EAQKsHlc9VbgxJP3I49DZ6Nd9ZA6mtSA+xkhPoTRY+aqMstsdizm530NORuloBP/SJT5qeepv1PTEldsqHKLjfnkOHabhc/OalE7hMG7fv28tDr1S4vBQhV6kT8XlY2xnEjXWy9YtfyeyVA1hvwyOnZ3HUPezZEFWWdLbYIhgKkvAL97DFfKHMZDpPT0dEtRu+apu6zcRl95B67Gt8dLdTgXCX183UyfMEEzGELaIWbtjxSgaFXaAca+psSqCLrntWcoRXV2hCy1ph8zTnFhkcXs+V3jUE3vZ2lhczBINhfeIFn1ytgKtX7uq1In+18uEM1S17HDZy82OMv3yS2UKVjXsOk0h0KBVdl6Ur1fRad1nZq1988Si18ReEkoTXH1ASp4iEnJ1D1EIpDKf4OBuaRGBr1iksTmCrFpStLgJ+EXIZ1SbNUo5GIUO9WOHH//VLor9eItxo04mbmhhNGlVmDJN3vfwEedHYFIrqSJt98gnsTz7Kvg3d2BooFtu1bogzT79I78gaXNIW1RssLC3Q3d1Fa+t+ijfdjWlrrkZMrmzNDCtLb+UAaqSsenVbxUiu9W9/+z9J59K69rx47iJ33HMXN99wA+sH+q8ewA/+1cfNpMvDLfu36mmVa0RYJm5/GAFHjp07zezCIm+47gaeOF/n5LRsHZwEXA7WpUK4xTJ3JQ1R735NuhTWBvzs+YskXV1sHAjrGO50GJqjJgvO+XqLizNpgraWDiY5kRnWmoyst3NuymTj0/fxnm1BJX5KH/Lyc8eJRGP4wiHMFbBbYgWcThuSiSRPpWaKKIBr9XGrVCWZhkuyKis2lFLes3aIdKwL73vfR6EgrqNebG6hDVmpT3rtrjTW12485P1JhV86+xL2xXOag5FZmKMS20hq275XhzCBpKQ/lC9C1lyKf7ZaWlkmL5yjeOkk/koaT9BPuCOl6jGxQfMme3QSFgZRW/I7pBcRWpNE0oq1nRitC25YKNCoFpVQW8tm+PbDjxJ6bInBph1XC/w4mDdKZDes4U2/+JY+xKJzyS5nyL90gvYvv8eNIxtU37EsJpqhELOnx+jZsR5fKKze4LMzM3T391E7fCuVbXtXumMLANceWDFLux5CDY3UamqtW+WfCQT0T5/7LJOzV+ju7ua/fvwzdh0+xBvuupt3vukNVw/gB/76r8wef5S7b79ZJy09hSuVTKrasqjTXjrBDbt28fj5BhezCTwuPyGXg8EOv67SVuMapPrUJGarIrCHkx88eYbuUC9bByM4bRIiI+N+iyulOsfGZhmIRfRniGMo1SJmrcnougTTizU2Pvp/eMeOBI1SSZvh5x99nMHBtTSVUGniCQRwqc5AaqlN13N67OTLXwFG5RDUqpIPYlMtryNfJ+A2SfR2kHUHKYraLp7k2JmL7Ln1tbovXs0Y1jtm5cqRnycgs/5vTPKnjuJrpnXXnZ6ZotSxnb4t2/U60v9e+yArzVNJBrJnlQjZVpuZ8XEWx86wfOI4o1s2qAeLVEFvOK7Xr5ALrClOIlrrykoSFVuzItbCFbLLS5iNKpVikXQ6z+TsPE+eusjoFQeby9Zk7DMcLDqabPu7PyN59xF8gaBWraWFRQpnztH80TfZN5BSq+JiuYbwra+cvcTwddtxB4N61S7MLxDv7qZw4x20RndaYZUrN4uSICRZ0yHZwhapVr26r8lrlrDDd7797ZwdH9MBSgqE0+uhs6OTV156/uoBfP/H/sLscIW4++6bVZVlcVaFhi9+gQZ2l8Gxl06ydXiYpy61uZiJK8kwaNhY0yWTkSRAvgoPqWO9pJ+bTi/f+MXzjPSPsHNtWAmMsieer1b4zdkF1nUmWZ9043IYzOfSGNJXYccf9uHDYMtvPs09ownSS/PYWi1yU3NKQpA34QnKxsOru045gNKTygFUKthqjLHse822Dksy4S4uL3P2iWPcddct2IJuqi4vM70RksMjTOYbdGzajTec1AqnVU/H0RVN9EoCpMI/zQYLT/+CSERirgy9wo2BPUQH1uiOd7ViKoyiNDYrKkthk0aNy5cvUyhmaF44Tyzs0kHM6fXjjac0YUAVcLUyjUqRSqlASwjBEm1Rran+Q/rcuYUcM0tp+rfv5IUz44QSnUz8433srNpwmFAUZHawkx3/9r/o2jCiD6oMTwtzc2QvXMT14++zMeKkkC9RrFbxtmB+fJKRG3YpV1E4juVimabXQ/P199LqH9ZjYbVYVnaxfOeinHz1AErlvuYAip/gB3/vw1xJL1sVsl6jWixqiPbk2ZPXXMHSAzbaHLnpOotJ4vLqSZcJT/QNIV+ASDxOLp/jxRknxy67CDhcdAUMOkMiwbPAzFZL1lJVpVtVKoZiUd974Hl2rxthsDdqWbiZbY6enWRDKslgVEBUp0aKypUjfiNi5SUrnITPxg2P/QvbRwK081mK8xkWxibp6e3CEQrpoNLS+E80x0Oi7pXupdsZMcy0qpdUHbfPy2I6w9ziMuOnL7Dx+h1k3HbShSIbD+0mvnadvrdFVyeb9t6owPvqLzlAuu8UEb4conoDv9lk+YUHdcFeKRTJNr3Y1+4k2tlpreE0j9hykljtJ61ESrQaT49PUilVybz8ND6XMKJd2NwBAuE4Poed8YvnlSzh9AWsPlKxUokXM/XLPjd2iUO330WkqxeXP8yZEy/QWMzy4Ec+wWhRAiKhYDQpuh0kbr6O7X9wL4OjWylWG2QXMixNTeH8/tfZEvaSzuQoVev47A7mp2bYuHez2mfIhsQQgX2pCu96L0bvkK4KZXMnr6NULFk4q0PiuVwrfbf15K9CMgLDtNp1GjbZWK3ghHVD7UbW9nZdcwX/j4+ZhaU02zZvIBoN4RdpnexbV9LNBeUSRP302CWy5iDVvIORpBNvLYt0TYNDwyzmClxczDG+XKdii+ghjnR08V/PT7JtcA29EYNMrcWpiSW2DCQYjPtwuQwlF5QbTWoleeKrRONR3Ux0tAq87oWvsHHASyWX5fK5cfpSKRwilBLql6yrhAsmbqoOyeaVdXJNPwh5Tq2EdsmHq+P2elXgdGbyCsntIwzu20qpXaeUKyjAHukbsBR4/g58g1v1515bxVYPoBBKhWyZv/gSvvKcGh2VM3lmzDDR4d3EU0nd1+p2ZGWbsXqFr/48CeCZmZomlyuQCtpZePkF5SM2ZYqW22HiMq5QgI033k3HulFL87JCPHWKgs4hq0Wr1RD3A/nyzz//ElfOnOXsp/+dnmxNia9FGtSMltrf/bcffQ5vMsnFsWnlZ148M8nA0d+wo98iZIyNTyg306jVWb91A3aPFVAtvfSVbBHP7/4+7b41VqSXPAimqWs2ibqVdtsiVVgP27VscYGjfv2rX+nCQab4bLbC4myNRGeSj/35u64ewN/6wEdM+cDuvONm3VMKpCG9oADJ8uTmsnmWcxkazTr2loPN7jZrUuJ+1IEnGNY417nZNI+8OMH//NpvMAfvJNrfz8jgIPlilRu2rmcil2YpV2W0N0pHyKkTXqVpkq/JLtdGbkEE0E6cPpd+gL6pk7xz9kHW9UdoLS/y3KNPsWvPTmw+jzoAyG+xgxBgVNZJFnRk5QULKCy932rWnOSCXJmdZ9HrYNs9RzC9wkSuqEFPu95gcGREtRK1lgPfxuswfD5rCFnZtshfBRYRc03pY7LHHyHiM6hUC2QX0tQGduCK99HR2bECRbWsXfXqMHMNdUsO4MT4BL5giFDAz8TxJ8nNz5JLz7Nz0zDJZIeKrOxda/H0D1trRjXfsbZFcsDrsq4TKaZgrY0mUyde4cQzR6l9/nv4yi0KjRp5s0bNaOr3+K7v/wOh7pT+jCd+9Rj3/+xXvNHhYjgR11DyXD5PtdbC73bQMdCB17nCzMHOYrmO8a73weBaDa3UB7wNwvWLJhMr1dnKiV6tfqtwXLPR5rvf/TGLmaxCMqVShtmZRa7MznL8qYeuHsB3vPPdZtXlYai/i1I5T7ZQwSYExJX0a5FX2ut1dmxahyeT5satAxQXMqwZ3oZLjLfNBunlIj9/cZa//OYFBve/jnA0QtINfV0xzk0v4PH62dIbJu6zaN2FZpvFbAWvR/S6VRbnFjVbQgfGpo3g7BMcap7A3Spy7KEnGC3WuenwbuxinG4XuMQKGxTAUZ5AEc5fu4tW9oZw2Vwuja1aqDUJHdxGdM2A7jjzuWVefPkktUyOfYeuIxBLSuuFZ2g7RrIbo2UFtrwKyQgDoC5rgwzti0eVxlTIZxmbusLonb9Nrtomkoi9enVbr8VKFVj9GbJLFrnm5alJ3XKkOjtplcukFxZoLkwSNPLEOnrVTkRuhcjBOxRMlYHL0bIL8Vt1OtqD6SG06O/zZ87x0Fe+RvzBF2iVqpTEv89oU0VcJ0zu/c9PER7oUeuRhckr/PPnPs9bvWGCtRaJSIBcpYbDbScpvXUkqCJ+Wb+KB1BFdD2vfxut9ZtefS9y6LPzGfwJ2WVbkWTStsh7FqRQdvdCBmlU6/zpp37F8+NljKY8wKIfh7mlHNmX/vjqAXzz2+81Ly1n6OtJ0mwJ68Kj+1lrnytquDpmtUzAZef29YPsXdPN7Mw8m3cfwhuLUa0WmJla5gPfmiCx8U46OmPEvU78bhfPXr7CYGeCtTEBV4Ub16bRsuuVLQRFeZwqjaqi5rqWq5c1Qbwre4zrQldYu74HW7XJC1+4jxt7u3GE/aq7aMhrkzetjhaiwbJ4batX3Sp2J4IY8ZxejobpvH4v9mBQfWfymTT3P/IsRnmR195+K/5EJ5IkfnYxw9Zb36qVQzWBKx7YguzLE509+wKRZpaa4HMLc8y2Pex93TsZm5gmmUz+f66hVRxQXpP0orI/FmjizLmzDKwZJBmL6LgnFsfZpTkyF16iS9ykwhEalQL2jj7cg1uUKCoFxm6TgB9L/modQFMP4Ny5C/z6/3yRjkdeItuoUBB3f9qaHiB/wDu+/ncK4ItrlWCG3/3KV3mNw4erUiXk85Ati0VKjag44oqrg8+jQnLt9xwOSq95A9V1Wy2kQ1hPTZPM4gLxsFej2XSV115hzjucCt3ZXbIkcHFhYkwnf4/HhUuiWmNJHdxGuqJXD+Atd7zGXKg26emVQKYmTqdPnQmEgSt7z0azwsLMFEcO38Ro2MtI0K2xq2s2b8cdCKlH39OvzPGnP29x5Lob6E/FRDnA2EKWuNdFV0iuS0k+sFFrG9YbpqXhfIVqg+VsVkMDRaQtX1LA2aSrcYL1jSk2DQ9gdzmwF/JUnn2WVMXat0r1E6xNcDBha8uUK22ETGFy+ISmJCyRnNr91nDs30VwoF+zR8rFHIsLy8y7k1w8dpR9Ax2kBgfxhcM0DQeh7TfQcrr1g7MkmpId3MZs1GhfOoFRK1KrVliYW2DNTfdQcQfUtkNMua+9hlb7P+UBrpgbCX42MTWlyZZi2qjXq7CN6nVmLp6jOX2Rvo4kTo+NSr5MdMt+8AYx7VbcmEThqnPDagVsNshNTfP0P/8H7h8+ruu3nFmnhPR/whqCt375EyTWDuD1h1WNaDJYZwAAIABJREFUePSH32NzqUlnwK2VXipgcWqWeCKo063T48YbFMKIU8PGZw7eTK5rjb43IW2IRMIoL2sAj1CMctlFLp1+hWPPPUumWCZd93DTnW9m48aN/PknPs70clbVcaM7N/P5z/1vlQwM9FyzCTl4y61mUapOb3TFGUGaSquhlDdbbVZIL8zzxtvvYiTqZTQqUfMQ6e7XF1TJp/nmoxf5/pURDm5Zp3mxC9UWcY+LDr+skyx2r2hO88Wy1ha/WxpYBwu5Is1mQzMuhAYkBMc+f5mRyDKOseOMjEr8fBBadSgsYzt3kdBMRiMZTCn5ures6ZUmqzLBGOUQCvdOHJkkz7fQmyK0f5cePoEG0ouzjM1VGLrlDmz1Jmce+AEbe+NE+wbwuP00O/tx9a6n2bTItYLwC/ewJQ6lE6fx2Ez1sa64wqT2HiZXli1DQdMvV9nFq3ex0rNWvBXl50hrkM3mFMCWJM6r07aDbCZLemqM9vwkg2t6MJotKm2D8IadSpdCiAorfDtBKQSTajcalJfSPPGPX8D148eVsJulQZkmdcMi677xXz5Gcn0fvlhc98Qnf/YjEpNzDETD+h6FUNNcTuPyuy1uoBhhqr+Lg7rDzsyhI1Q7u6nUa7SqReIeuwYQSnsj0lsxOiovLTJ58SynX7nApZzB7W+8l6mJy3z5O/+plVjWb4Oj6/jUJ/9axVJrejqvVsBd191gVgwX3d0hDb9LdXZpRphWk1aL58+e0C3F62+9jc5mie39fWr16hGiqvjN5bP8Pz85wROlPezcskEhkW6/ZMZKi6ZNkOJ1AnjKEt/jEcaHoTlqogsR5oFHZJXtBrVSgZAswfNj9GWf4oYDI4SCUWvKooYhGuFLE/gmruARLxTly1m/Nc1T4KmmuInaadXbzNVreG+5HiJhGrUy5WyWmcUSj754iXd99I8IxhKU5i9z8effY+3IBj3sLW8A29odOCVYp2XpYeSLXzr1NCFDXP5l31vAtWE7HQNDVOtNCqWSYoByAFd/qRJuZYBYhVPk5UpCqMIc6iRhcQl1Cm80VCFXnBwn6jJVZ9vOZ/D0rsMR61SQXK5d2d1qQLeIkep1CvOLPPmP/0ro4eMsVwoUjJb6d9eNNg2zzZ4PvpUtd1+vUlBpg8YefgTn8ZOM9HRTkbTSkhgFuCnUKgq1BENhhbnk5qm6ncwcupVKvAOzXMRrlIj4A9g8PkUahMdZk9SnRhWzWGQuVyEwtI1QLEm+kCdXKShALdO8LxIiGYnpax/quQaGGdm51+zbuIkb9m/TFcvY5BSZakVP/Lb1w9QkvunJZ3jXW++hu15muLeHQCJmbQ1kvVTI8cnvneKl5k52jwzTG5MXCI52XTW1omAWZyxR58l06HTZqLVgSSpBIECzUdN1lViNyZUgh7SZv0D5mf/gHUf2sX7DRvVGEVaurVGjWs7hPnuJwGwaryiwBHcTeeaKPkNcsOSQTy5kaG3dTGDTCDURuJdLXJ4Yp+zopNSAPTderwlOkgKQPv40jdmLJLt6sYmQPZrC07eeekO0zm3q6TmM5TFroKi2ydRMeg7dqG1KpdagVKm8KjBfnQItWpYF3K5ewdIPLi2l1Q7Y6/JoxZdVlmCuwlYRiv3SzCzRlsSzBqCYo1Cu0LXzEKbTrQdQioJF/KxTL1eoLmX51d9+hshjJ8gIvGS0qJlN8jSVxeRb38M9f/MhUr29ar60/MKLVH/5a0a7UqQX0or5xqIhcoWSXr9igydOq3IAi0JO3XWYVtcaFvKTJBMRDDl8EvjdatAol6mLA0S5yLkLE6w7dIsG2Th8lmZE2g91mJSVouis5SHCYKi/92oF7NswaqZrTdqVjPZX7kCAA7cfUYeriM1FKBzg+DPP8fpbDrEjFGRoqI9AKGqBz3XB0/J88oF5zjHKdWsHScVFxCK1ydAeQpBv6RnFnUkwL3kExJKjXBYzHI8eSoE4xKpXalqlXMfbSvPiNz/G6w5uYO+ebSQT3UrgFLsQiQxolIt4pmbwT8zik9tIlqXKU2upoFzoW8amEcqD/VQMO81KmaUr01xeytC36wZtmnuG1uCLxXTjtjw9zewzD5GKh/FJBq/ETiTW0LT7sbVrZM68SDzkVu1GNl+he8duHMlO2k1DHy7ReViLeasCrjJodCiSWcAuFdrBcjqt67M1gz04bZYGRAi0Ah6pJsSE2elpfLl5dZt3SL+ZL2CE4yQ27dErT4qEthpafcrkp+d47tOfx/H4iyxTJ280qUjLYJiInN0TC3HHJz5A3+aNuIMBbOkcU/d9k3VuN9VaUytgZ1dCtyJCdBVHU18wgFM02I26mm2WNg/T2rMTj5g+Sep6o6lXr7DQlxcXuTA5z5I9iDfYqUSGQrtMPt/S71RuhnIlTzGXpllrEk/G+Pu//JOrB3Bw46iZFbuFSk5ZssFYnIOvuVXJmj7Bhzxujr34Aq/btYnbhtbS2deN1x9RGqhca+nFHH/9mzrl4FZ29EaIBjzW9W23LCuqQrcXKEF2o3LVtNoa1BzxB6mKEl+YyFLOmw1dMwnFqrw0xhP/8VFu3rqO2w7uUovXZCJBrCOh6LtdDmuzRvXSGJH5NDbBziJh2l4XJVlXScZc/wBtIc6abQoLyywefRYj2Inv0E1EujvxR8JqISbYmrzGy889gzs/q4mOPo9fmR0NXwgaVTX9dni8uuOu+IKs3bGfusi5xbm2UrFY0y6xoLBAbPm9uv2QcV2FboaDC5dneeb4GLfdsovumPi02PRAiYuBIXqXRovF2Xk82Tm8LgOH/LNqiXomS3jjdhzdfTREpS4HsFZXAH/pwiVe+YcvkH/5LHlhQctWyBRHBQO3XH1ON/1vu4m9b7kTf0cCT8vgyte/QU+pjN8fIL+UIRTyUa03lMwq2xY54JGOmDKaSl1JbLfehGn3a98tLZPskBvFAovLi0ydPk/RP8ikI4LRMGlXa2pofuZSiPRSnkAwRDAetFxexdLD6eCLH99+DSV/7VqzYnNjd4nYx62L8dte9xoq1RpmvkQoGualEy/whm0buW1klEiqC48nQFvWLLUy4xNL/M+jToI929naFdIsD7n3rQO44uwkvLYVrUhLBgfpBZ0uyjUxgrSkkWp+VK8rPJOePMnj//4ROtx23n77TezcuVmvE6luHd0pDb4rppc0mSgoazK3g1y9qkt3kRKqr4fEj+ImJ6bdZ89jf/xpyv0baN18hI7BNYQl+0OZ1dLViXv8HDMvHiXSrhOIhAmE3JgtYdlY4dsCIRVwMHTdYdy+iOVH02xRLBa16snhW1W0rWoj5P932J3Ki6vXWrx4dpZvP3Canu5OnEaZI/uG2L6uS/395JBKePbywhLtuSlCwl1sSxKoSXNxmSuzaTo2bcfTPUC6WKBRqSgzffLpZxj7p/tYmp+hpp+ldfULJheUAEq7nch1I+x5/ztIDPbr5z733R/QOX6ZxUaNuDegGSUCuWQLOf1szWaTYDRKoStJ8/oDGKFOi3In2u669I0lZq9MMH15HM+pKaK795PbsRu/x6shlx6XhOu0yWfLlCo1PD6XqudU4G+DO667Ji84Njhkttx+PEEnXpeXcCTGDbder2+guCySRjcvHz/G7x7cw74NG/Am4/rvSQMqy/JnTkzwN8+G2LXrIFtSQfWZVs2C3v02dUSQRl62FZZmwm7heI0mNrdDcTwRQIstr2TBlUt5Ljz3C+Ye/Ce2eNzs6uggvnMD/ds3EQ6G9IsPxmJEEyH1QJ44dYZ6rsCO/fvxhoKYLpva2FbEx08S2s9dwvPYk/R7HDS6Blk6eITE5lHc4eCrlHq5+oVGZtQrHP/+N+jpThBJJXDbnTTLTb78pX/nntffg72jl6Hrj6gUQDwQ85WKVkA5fNeaDK1uYeTLl6tXnFyLhQovvzzLfzx4koG1m6BV1GqWzi2xczDEG4/sJ+g1WFqYoXD5PIlWmYhU8HyGVrPGN372S7aM7mLwhpvoGOhXdVwhk+HUD3/C5Be/Q6ku2l0dy1S87pbr13Ao2Te5rZ8tH7yXbvn+wmFsZ0/T/MnPWagUCeJUJ1t/LMLE9BSpVIdCcSVpE+68BcMdVimFmHU2KjVqpRJXJifIzM6SfeYYhwKdLA50Ef+t9yvdXh84m0FWnMCqEvgdVfZUs1lWTyFwSrby1QrYMbDObPpDuAJuZU2IG/0Nt92svVs9m9OG/pXjz/GJWw/T2z9IICq0IRfNeoVSOsv3XpjjKycjvPbwYQZj0qCuNMnywJgW+CzZu6JoVdKikC2dNsqlAg63V/+Z/FkyjNgMJ8vTl1k++jP6Jx/BW67woYO7qOYyzLk82Deuxz84gD8ZVScs+S3bgVqpjtPupFUtYHfZKGSLuAJh5manaD74OB21OsmYBKhEObNpP+F9BzTJUvUOK5O09G+ZYp6p40dpT42TjEe1otqdbuaWF3n+yac4/Ma30r33MGXxiBbum02oYCuguOxzXWL5YbmMyc/TjYgA0c02hVKNl1+Z4psPnqFncL2uskMegY/seDx+jbCYn5nGTZ1NyTZbXFnsZpNGbhl3MMzYXBHX5r0M9q/D5mhrDFphOcvJf/0nir9+RtscwVTk8KlPj9WNUvMY7Dm0hcSdNxDcuk2vRKHGVX7wM7wXLuiV2mygROFsLkNwqJf6zj149u2mIpJMdbSo0qrUKGczLC7Mkpmaxnj5PDvsLuw+P3O+KN4PfUD7fP0cl5bJC6xUKWmW9HI2TaIrRV9PL7F4hHW9fVcP4I4Dh0x3Vw9jE2O4fT59gbfcfqv2A9V0Fo/bTnbsDL938ACpnh780ZjCKtIDFLMl/uKnlzlVGeRNt1xHV9itYiB1FGhJw6wJTno1CJIuk5645xfrNQJeN0UxeDTb5IoFDdLLL2dZF6jwwo+/xIHpE5jlGreMDrF1g7ixlpnJ5UkLpBOK4h3oJ7RuiIDPreJ2CVxulfI0axXKssRvtZj/zRMMzaVx2Ft0pxJCneFy/2bcNxzBFY+obnhVQCRDk0yzS3NT1M+8hLNZUYuyeqNFRhSCjQap3ftIbd2rpAD5JUOP/DfS8wopwiKsrsSbrQh1ZMqUn5HPVxkbn+OLP32J/nWjmjjkdzuJBP0EPC697ou5IhcnrtDNHHesFRa8jXYuz6VMjVRnD8+XO9XGWBRm2Vye2ckpXL/8JluzGQsyMuRxsDRimogmeKDfxutuPQCb1sPuHaQ6UthdbmzFLNUnj1J8+hjtgNj3xnElY9j378E2OIycYNmVy+dZqRQopdMU5ha5fPw4veU6Q4aTiLhUOBzMOUO4Pvh+3dFLXzs1fpmnnnyK7/z0R8oYEuZ6tlDkje96J2+6+x6u37Xj6gEcHt1iVjx+yq2KJnQHQiFuu+N2PYCyK3UaJonqMq/btEVPsWw/BN5r5PNcmFnm3d/O07t+KzcOr6U74VUzcLmOBK8Sna70bfJbkrelAsqHmq1WCXrdLJRKOrGqhrdaJ7uUYbTXxpkf38d1Z35NRyDE5v5Ohtam8ArwKR9yo8bMfJZLmSLeO25V6GHN6IhOW6XFeWyGA6c/yMWTz2E8eYwtsSBhj1tZMS2/k1M1N1fWbWXToQME4hGFFFRoqKzeFpfHL5N/6QkclRKFUkWHpu7efp4+eYKDb3knG7fuVBaJAtSGwfzSoh5CybWTCrjKCFmlcklDL5LN5UyRUrnJp7/xFJ2DQjQQij/ENUdN8olNpaJdmpwnnDtNoHCFzSmv2gRPuuIM+Ryc82wjGEgozWlmYYnpiUlsv/w3biyJS7N6GCjssaqJL5pVGkEHb7t1H5P5Kr633UX/4BoCEiruNDAyGWrzCxiBIC6vi3bYhzeUpOXwYAihoVykUSgqYWJ67DK5xQzrl/KsddlwesWIXXbVLZYdUWwf+ABtDTNsUS2W+cY3v8kvHv81valuouEgzx07zl/8r79n/5YtbF43ePUABnr6TWHByvpN0nhiyU6uP3KYYrmsnnNul8G2do3DW7fij8VxuORw1SkWM/z8RIbPHHVx84FDbFvbS7OU1YQl1U9odVnRrwpFu9HA5/GRKVYsg6GWSVkOuToXtMgsLhHzCXO3TOHJr/OaS08z2pdgTVdUGcCdPR1WbnGzqbvj8clZHl1aou/219K7aQS3eNRIJXLZufDKOXxuG+6xywzMLhINe2i73Hgdbs57/Yyt2UT/tu109nZjCKO3JcKZFvWGSWnuPI98+Uv0DW3gRw89wFvf8maOvfACrd51vO71b2L9pk286TP/ysm2g1h3N8PTY3z07lvoDEsIi3fFrs4isq6yc6qFqgLvlarBF370LLgS6rjfNOukgj7ikaCuPUWievLMRQqL03SQZotvnrPjacKJJM5QH43uXTosCHQ1Mz3L5cmzGL/5Bm+oummKn7QkS0lxkHwNw+QKFZJBD28+cpCLJy9SHB6g/+2vZ6CrW4cY2e36UzFFKGQ4FA8dwy0uCXIzt2lViuTGxzj145/SkS+yY/tuqqPb1cXCcfIMznKGhs3GottH+H0foSwLgLbJxPlxpubm+PgnPs4/fPYzXBmf4PNf/irved9v8/7feg9DqeTVAxjp7jPbwuuXjIlolHA0zo2336xZGK1MjqAL9nnsHNiyFU8kgkv6lXKRufl53v/5x5kLbuOeW+9iTSJgWbUJ/uRyKRdPPgStLGoGKdQDG8ViFY9cv5UqpsOljppij1ErVYj6fBSzWYrPf4c3TD7Dhoifgd5OavUSPQPditnJAl5WWsVcSTPgHi5k6L7hMKmNQ7oxKTVrOgRH/X5KuTS+Xz1NT9CJI+BF5D4zwRhTI9vp278fl9unV5VsDIpCugCe/vVjPPWDr7N163Z+9fTzVHvXMN6xjllPAG8sgtHdSykcUKLrYL7MjelJdncm6O+UeNK4eixey4uTy1D4c8VSiy996es8dOwK19/9dq36oofuloPrFos0y2lqcnKO8+dn8BhpyvkyhVqD/UMpoj3rqRriYS0y1AaXL08wM3MB11Pf5o0Nn+Y055G0K/CYkDNqZG0teiMB3nDzPk4ff5lGPIbntdezdsN6Zbd44hGcoYBuJwRiESqeKHwc4kZWLHD64UdonjrD7RtH8bgk1amhafIZEX5195JdzitDSmzajm/aib+7i8GBfo4/9Qybtm3ma9/8Bs89f1zFWuVGnc9+5h+JhgIMXbsL7t8wbJZaLWKdSdLlMolkFzfefoRsIY+z1mAg5GWHGzavWY9TUHKXh3Ihz4vnZ/nw96dx9W/m9Qf20xeW6Na2SjvlAMoeWd6ZJeK20ZJky3IJl21l7ysMp4ZJpVFneWmZzniMeiGnPi+ZZ77N22afZld3glA4RiwZIlvIEI9HlVouT6eAnI16k6dPjnG+2cY7MkB0aA2Dm0ZwaKZtlabTgWtyjNTZC3iTYfUjzIY7uDSylb69B3CHIpyav8JcvkLa6+f4coZHnnmFyPwkhclpPKObWOjppxmLq4llO+LXEdMrThLNOj35Gh8MO9nZESOSCCj4LkROwRBVnqpDgY3z49Pc/+DzfOULX8DbPcSNb/mgurDW2zXWdCRwOVoKM4k4qZavcnFillyuzlK1wbq+BP2hKNVGCbvHrn3ZYibP5cuXmJk9h/+ln3J33UOqJTxO0T9bYTszlHSxsGvrMAdG+hg/e5G8OG1t24hvbT+DWzZbe1+v5YvTEDHZymS9cPocnZkC6Wef4fD2zXgFFLc75T7DgYOK2LVJQpU7yGJViMAG3PtbzIjDrt9PLZ3h9Plz7Nq/T7FC0ThLD7h18xZlVw0PDFytgEOjm0yRWW7euYmTZ84S7+rjpjtuUx834QGu8zrYHQ2wsW8IVySsi/Hc0hJfe+QsX3geksO7uXvPNmJeh8ZxylS1EuJqPeVqWu5Qx/yKAJ1OlzX51sVJ1WBGzKsl6Ngp1hBLqv8oPPsd7r7yJEdG1lJrVOnu7yYtk5RUIKmqpqVOEwLDwswSp8dnODk9hyuVYus9t+Lv76RWrBOIx2hPTxI9epRYV6c6hz67VODTC2XMoZ1E7rmbttPBVLnEtGGj4HJQy1dwiFNArkIxEqEpLBHNVxP3KJugCLpSqi/n6BKHri/+ByHDZO3gEIOD3aQEwpGYKtqcvXiZo0+fZK4c5sJ4nlbmJcyAj5vf/vt4AxHK1RJrO2Pqii/L/WjQj61pkM1XyRSaXJq4wu7R9XhokpccOJ9L13XTM4tMTF0iO3sO89zPuccMsr4s4YsuvLTJUGfCLCv2+p577yZpq5OdnufywhKtvVtp9/eR6urS+K6Wy4E/EFBgvVTIs3D6PLXHn2FnOE7Y58btEQct1GdafWpEnKVeLAaNaotiqYThC1J8672Uu7qt67xe49ix51X15/a68Xi8TE5OsW//fg0u3Dh4jSyzd82QWWy0GN2+mfNjl4h2dnPTna9VL2OjXGU06GVH2Et/dx+ekOVyPj+/wN/df54HpqJs2rmHGzduwOd16JQbFScFIQ5oxKvdWo212pTFO0X874RWIDZljZYCmoq6R8MsLC1BqaYIfuG573LrxGMcWd9LMBJQ4bs/INXHIkjIlS4VRHettYZW1vHxBRbmclwsF7jhD99DIxhkMZOmcfwFdlXrJPq6advbfO/sRf5wsk4tmiD8vg+rw9N0KU1F0jsFvmhY1iLddg/TjRpmLIBHEgRkn22YCjYLAFxL57CX6qQ/9q/Y2oL0y4CUw2Gran9lmEXathimbxDTHcdoVzHlANra3Pq234egXzdBI70p1YJIixIL+DDqpg4ry8UG0wtpNvSl8Dub5MtVa8dbKHBlKc3U2MvU5k5TnnpS+Fy8oZVkuykKtaZKDi4bJbX2ff+9d9HnsjFx5iJLhTLTPQkWxFm2BYf2HyDR1UnVbioiwGKW4z/5BW9MJfBKQKGJSkkjkbCuU4X9pBLStkluOaN0rGKpQLAjwfLNd9Laug31QBT3L8PG5Oy0PjBictnd20csLmSENusHeq5WwFTfkCncsWgyrn7KgWiCG245wvzMLNPjE+zqTPLuG/fSmerEGwqrZe2FS1P87UOLPF/pZufmUXb2dmoInT4ZzRbBgHj46fFQZL7aEKD3qnum5MNJz1kqiUedcBoayiUzy1WMRovl57/DPQvHuGtDHx2pOLNzs/T29WrTLBQpdXyVxkU2LEJgqNXJZsuaOXdpfI6luI/wdTsozswxupxlfTKhe19Jixyrtnj3RJ6zc0sY7/4Aw6PradvEGdRGpink2KqK1MOVFkUJkgm48QKlTJZQOEzA4yebz1HK57GXytT+6lvg7MEuUV+tKu1WGUOySZp5DFcXbZ8ECXow6hnIHMdol7j5HR/BFgpTLEpcWUp1v9JW9Ehie130wy2WCw2WCxW6oyGiPvG0kQBZk1ypyOTcPFcuPEdu7CjuyhUF3X01G2+2+RhpmhSMBnPttnICP/zO19PlaHP+xCvkGyZTzTZ9b7+b+UYVr8NOIhYn1pPSlKxH73+AM0ef51/uuROnqNYlNKdWU4KqfF+yVJD+1uV0U8gUNJnA5ffgDwd4uBXgxVSc5WyGfDZHIVvQ9kogK5WKenzqGCHX8de/+IWrB7B3eIvplPWZim5qihEF/CHdJoh1/6G1/bz9+t0kkwkFRGU0f/HsJH/8vXEyfXs5vGkTm1JxAj6P5Y0gqLkcDFnA262or5pMVKI1UddUAaOFkiqu7NIjNhHXqEqlTr3aYFOvm5fu/wa7X3mIe4b6WLu2B3/AQ7lW1iAbiaYX/xK55uXnC0VceIGlQpWW2WRuOsPpQgbW9xLNVhj12Il3danPsZBKiy0X956b48nZZRxv/y36d27B5/UxK0zfZtWKlXA5CaXLFMVKIhnRJIBqoWzlijjsGksm6U3BepvMx7+GzdmF6YtJB2jhgMIEqmRouSWKooLhDApuBelnoZnm0Ns+jM0f1/ZiQ1fcAq3b0JeI6kaoUm6xmG9QbkLE46Ar7GIhn1PNtRB45+YWmLl0lMz5h3FT0eGuUmsRMU32mA76hKEslr5+J3/05rvotrU588pZppZz5Kstmt0dTEZ8DO/fzdkLF9i5aSszl8dJBsK8+OCv+KN9Owh7HDpICmVMbh2Pz2uZFqnI3qRcKOt1KyHV+XKZU+4oA3/8h+QXlwj4hHkuh0+iZl06sKnLtfz3ho2h7mvoWAM7dpmGadfmUAHkRlOn1GqxpASBN+3cyrvvOkI8ksAZCFApLPHAsct87CdXcG29heuH17M2EcbtdqigRR2mBECVhlddUtvWpkMF43alW0lVlD0npptSqaiHsJQvqBHkdcM2HvzGfYycfoQ3DfSS6ozilJ/t9+D2e3TNp1ELCvjKoW7gEoeAalV9qJu1FrlSlTx1Um6huPtwS/AiJhdLTb70whl+6utUFofjre+m98AexS3HBfOTf69S1Yk0WWqy0KwRTHXgcVrpQrJ68zqcZDMZjHKd3rqNqU/+BzhTtD3ifSc4oAN7vYCtskgrvJZ2U7xjpGGtYS4/A/VZ9r35IxjhHpqtGhu642pUGXK66I4HKJUbFPNNFotVhVUkCmMg6Wd6cZ5KvUW2UObK3BRLpx+mNvG49qV2u5NSsaYPvsgyg6YNt90k7HKxNZXg3i2bGbY5mLs0xpzwMgVySiaZ8tjxjA7RExFmT41jR5+hP1/kPQf24pM1abNmsZrEFNQtw6N6Buvw16g1NQhSmEwtm50xl5f4h35fcUshukrlU8Wc+Pf4vfrgriKUAz3XXMEbD12vrnOa3XuN2bjm3TodvGPnZm47uFttMTwS2ZRb5EuPTvIvj6UJb7qRm7espVsgDuH9S9VbYeIKltTUbJG6AtIrtu66R5XqWBe6f93A6zQoF3JKXo0EfTjrNa489wD2h/+Vm4QC7he7MNGTuunrSxEJ+FicmyPg89LZEdNeVdZFYjIZCAYsAbiws8w20YBXD/9cyeRYNZbVAAAgAElEQVRbD/2G1pY9fOboM9i2HKCSX8J595uJ7tpGvlKmVmziCAcQv+y2y4FrYpG6x0W4S9oLBz67h5lqAZ/Tw/zsHEalQddcgel/+ja4UuBNguHE5vTD4su061nsyc20bV79e+mJzexRjMoEW+/8gFrduj1Otgx2kU4XGeiIE/V71aulUGhxcmyKNf2DuBwmPXEvc0uSZVylUK5yfuwU+VM/hdwltRARk/Nc1qrQYigpSQJ28YoWYwGb9K1eNnldvC0WpdsTxVGtKyN70qxzzu3k2bFxBhNhavNp3nfjIW4eGbK8qcU6b4VqJkOfYLcqshcSbjav074vFMQfjzNWafLeh37FfF3UeJYliaxhW3ahyZmE/EF1NJP16dOPXqOK69281RT2h4hu5A+VjYJUKYFRZE30O7u2snP9WmLxBHaPg6V0ht/+l19xrtpL765buGnzEB2Sri6icAEzpfqpoXidTL2iugSxcZVDJMODVNhSzdItNKuQ8joJOKwg7JYwVVt23MtnyHzvr/ndNZ10xny6R5YUbtEFh8MB5aG1ZSAxW1YclHD+GuKJLKyVFplMScNrstUajz7zPJ2pLpKpMJdrTv7kqWOw/0ZVntluuZ3k9s2EvQEuLC4RVufXNmWBeH75GMbWUbypJCG/R6nlTsNJulzQfolijfhLk8x9/efYvD203XE9fKZoN6Z+Q9PWwBEeohnoVR2JSQVb5lkc5Qv0Xf/fMDuHlTmyLhWlUm7TGwsRDwTIFApk83UefOpZrt93UJ0n+pIBFpcyLGRyVOp1pi6fJHfyJ7TKi7rXdbs9ZLMl7WVXDSyFHi6QjBL/DQcpp5t3dHZpWmZTTDqddvqiCb0xTpcydLk9hLFzy8HtpDoEbnNq3IWsNKU9k9ZJxObC/vEHA5qIrgVLnBhaJmfns/z1Syd5enYWm8uNy+a0NmBy04m4fsUK2GyZFCYuXe0BO9cPm6LqF3aHXJ8SbKc6gWaTjqCPPz5yPWs6OgjGIvqDLs1keMOnf0ojsYf1e27gunX9uGzCQhazaotw0DBbut0otyWzo0W+WGFZlHCBkCL+sluVCVnM0b3C2Hc08QvLV33+mtgWZin8+K/Y3CqzIRmkS54yr5vunk4CkrEmkkuVPtooVKo6pIjP3uXpGRo2B0vLRZrVIjsGB4n4/ephUjHgQqHOx589wZVd11MzvNgOHWTDvp0aMTtWKGKTJtnu0DWk+bXv47z7doywn4QmCTXVriMrw0ezrcyQ9r/+APPSEoa3E9MRxvB2QKuCMfs0bRHPO6IQ34ghvjeUIXMUX/ksoW330Fqzm75EXIeMYrnBxp4O/C6hRJXIZGo8efwke/fsxGzX6Y0HqJQqTM4tUKlXOHfyMVrjj2A2yjiEKe5wksuLbZu1UrT8rK2CYon17QRp8meDG3FIkoAcJpvlBykLgVKzSVcwTH/Qx4FdmzQkSKLCpGrLqVCNuG6ZnEpYEVcEPS31FrlMFl+qiydOneWHpRI/uXABU1RodoeubMVEQOAYfziMyx+iXG8w/cQ1JuUbdu038bgUQJUKIve2YsiGwUAixn+/9TqS4RAev6yZDF5ZKPHWzz6MY2AfG7cdZL9EMNBUS1ahS8mQUBWcz2wxPjOrBNOA14/RaFjBxV63UvmlJxCZouSOZco5Ek4J/JNruU4zk8f41edwz59iUzTCcGeSjnhIr2j5wBbSWfLCBmk0yNaq5DJ5xekmZ+cYjIQZ7u0m6Laztq9rxTjdRqXVZKZu474r8/zAHaMe68bYu5fA8HrajSIVmxPT61FvFiWVfv4bhN77DkouG9FYRAXh8tpEj1vNS+xsCfNz34Ks+N4lMH19GK4QZn4SMi/iCAxiSopRfANt2QpRxMg8jT93EvvATty730F3Ik4y5GM+m+PA8FqCdrsewHSuzrHTF9g0sgGn0aYn4ldl2fnLkyoJPf/MD2jPHVdavFviMuxOisWaHhLrlwyDq39vpZcKOP+XI9sJ1CoqTpJ+UYRj8p0vF6t6+CMhH4cP7cQrB0yJsuLGb2l71HLELte9bLmsZFU5pPLe7IEgZ9N5vjO7xPfnZ/CJXrxpspzP65/dN9BPJp2VOEl8sSgTD/3kagXcdOAm4W4r8VKeHBHHOMX80e0i5fPwl6+5ibBYdvh9tCtVzlThzX//EI6hA+zZdSPrkj6qtbL1hIgGIeBX03Ixb5xbWNYPWLKHxe6oXG+pYk00ECGPXz/4M7MLbOzqwtYuY0gvVqqyvFRg4PwPCE09wfpwhA2JOEMD3YQCXpVElst5BFZcyOaYlzdWb6nz5pXpObb196kgXtTCwj+TB0CWvaVWg+WWix/Op/liFupDo9h37yY5soFgxMVcoU7JbKnuQn544KlTFEWXvKZHHQpka6A8R0kvL1VxZCvUPvUlbBUXtuAa2sFOTLGKXXoZV61A2xfSXN1qcEjxT1oZnMvH8RZfoO6MErrnE8TDQWJBL/OFPIfWrSFk2ChW62SKTU6MTzE8OIDTbDIQD+sq6/lTp7TFmHj2O8TtaSXxGh6JATPJLIllm0heV46gpiut/pKoLfjDoWH62nXcNsvnZW0oqLa54+mCvpbZckFvud0b17BreJ2kZ1Oq1NW6Qw6UxW80lAOpl33L1OFT3CREU30sleJll5tSrcF8sax8x4H+QfzeoPa2sqefm5vjwX/77DVsmIOHTTl4lUrZwngcLmKRCI22jf3dEd553R4ikagKt9uVOhOFOnd86sc4hm9jz44DrO0IWS/QaCjtxir4ElRYoWV3EvM4NeYp37CuZafDhlcOhbjG5wuqA3G7fSyl87RqJYxKTZH5yORTOB/5J7r9cbZ1ROnv76QzEbIqpBASpPznrQlaZJPZQg1HvUo44CMcDeIR3XG6oE+cJmuIFKBl8K2ZRf59sYi58QCtg7tALCrEL1nEUxJNJjIB0UbM5lSv69w0aOVgSA8rzqEi3s+WsRVrND71z2AbxHB3q2BeDrq5cApXeANte4tW5mXsvrW0AknMxjKuhQdx1sY1Wd1+0x+S6N2Izyf78CbXr+vTHXel1KBQrpPTh0rYxXUGOqJ6w5w48wrzcxfJHP8ewahXZaYiyPKKaXypwvzk5KtX8NWrWG4zy+nijkSSO2IR/IaTtr3JulCIXK7EK/NLeIM+ypUiXrcbv82pKakiVtq5eSPxUEDlAtCkWq2r9FbUcBK/KrisZPG9MJOhfORWjN4BqmKVJ1sjJaHU9dqWKVoGXWHLv+XIkasHcP3B601rwW9x9qTkdnR2Ebc7edO2IUb6e4jG4pZ1brOtH9Bv3/c4rzh2sHPHXoYSYcXk3D7Hq8GFck2KiXnQ7dEpt95uUhYkWv3yZCgR0oJBsVLBKcwY087SchZT1k0tk3A4jH/uRVo//Fs6PF729aRIRP0MDaT06VMFXKNNsVTWCNRoMMjc3Ly6vwtCWCoXdcORzxY0C0TdT5st0m2Tr06luW8+R3t0H83DBzUdUuzeVOEmk1urgb1UxZiex55IYgv68UQDSjMTCzhB9m3LBWy1Ns1P/iOGLQn+PgxnB6aZxpw/jqPjkKadm9mT4O2BoOh8F3BO/wSXmddQZ/fB9xIdEs2vTYVNt28fpVatK5wiMFIdO+WGOJA5GEiENZH+8pUJXnz6Z1THnyASDyrN3zqAYpVsZ+zM2at2ItcapcsjaNjY4Hbyu/0DxE0HHq+DPq+H6YUlLqRzKoKSPb7P4yQVDNARDSvSYPUwbXKFgjKjZavR2ZHSlZy63paLRFM9NF9zF/4dexVpkY2TSmQFWVmJ7pAhZtVzccfo8NUD2D28xRSgcdXeXWLXY6EQb96/g4MDKcKxqJooSt6veq6US/z4lSJ/80SNzTsP0hUJEvY6CPgtDzppPMuVhirrfU7LKVTdCpqWMFuWJR63lbJeE1f7luiD66pRleRxt00S0yPYFk/T+Pr/IOqycaArRSLgZnhdn9K8ZQCpVZuUq1XyuTyRYIiZycuMrFuj4Gcun8XtdREOxVhYXtakHoFqMi2TL07luO/KDPZth2kePASigosEsLtd1HSKNHEu5vHks9S6elQu4EuGZNGqH3qtUIL5DB6Hm/Jf/D2GLQbh9eDsxCidhsI4ZvJmNRJvZ05hc3g1dchevYy3eEqVgcJZdOy4F/+Gg9qu+F12bto0rA9kKV9mKVu0RPtuH6NdMfqiQSr1KtNzMzz70FcINqf1gWi3DD2A4gwRcLgZO2cdwFVl3qpViWJ5bUi6Xbx3oI9ew65bkEG/l9nlLGeXM0oikH28JBR0Bn3EIn6CYtMh7ZMsKISMIGSFvJgJyEamQlq0zCJYH1jDjr/931rdhArmNm2MTS+s6LmtnL/5hQU8AR/dXV3cdf2uazYh63aYUiZNUWYJRccdYHtflHcdOUBCjBPDYSLJBHIw1T622eLEVJnf++k89cQmhtckGAr61dpNdo8CDAugrLrYlYhRqaySWCS+wbILlr5MPqhiucKl+XlaNhnb7USoqQdNwBelNHuG9rf+jJi9wd7ODlJBP8NDXdpvqmtDy1SWdC4nE6ZN1Wtb1g6sRAzAwuIiyc4OnQaLQtkXwmqzyRcnl/myhPrtvAH2X0dLwl56UrjCEgUm+88W3gsT+O0OlgM+HLEEgZjfwrQabWqZIu2lZVx+H9U/+VsMmw9Tpl3Rw1aWrP10Yr/2R7bSSZr5GRyONI7qAi6KWlHU0WHdPfhGbqBYK7J7wzo2dXeogGdhuUBJeu0LF3HGOtm9po/uuJ9SpcTswjzHfvFv2PNjGl2mOXcCRBs2Aj4/l8+ce/XwvWqstNIGyiF02wzuSsTZFxBmUIvNnXHSy1lemVtSxy4B+sWkKCABREGfquUkq08jWWRwEcfcpawmeEqRqbabimw0X3c3gZtv0fZLev3MQpHv3v8AvQNDzM4vqMO/y+tgenqWxXSO5+6/7xpNSNeAqURPzdewKZL+0Te8hv0jg8oitjm9KgKSSmBWRD1vp2R4+MRDOR6cstGdSrGlp4NUUrTCMnFZGcKrvnaWxYepTbR8iU7BC1d8k+XqkRVTE2vdEzBaBG0GkXCEhalzNP/zT0naauyKxegPB9i8oZ+6qPBVZ9HSKyudzulT3Ol2s35Nt15HAhfIUlzKfjDgpyLovLjU2+18+fw03y1XyPSNYj90I0YopFQxR1eCZqWBU4at3zyBO56kkkzg6ewkFPJSE1Wc+BguZbHX6vgiYQof+nPdcti9PRjBDbQWn8cuh9HTqenyTkeZxsJzOO0VXPUJ5R4KVCWffn7dG3CvP0S5kuN1h/cTd9opiHFltkJheZrnnz1KaMv17BjsoTvho1mvMzEzy8Wj3yNz+hF1pPL4JIZW3Kis4alat+QQ//8KqFCgHFZM9sSjvDYUw9Nus6MjTq1Y4sTUHFUZlDxOukIBBoNhwlIIgh78fo+yWcSsVKQFy2lZGhgKfwnI3/D7if/3j+LtX6N5c/LrwsVpHnniKGs3DutN99gjD/Dy44/qlbxp/2Eee+AHVw9gKJEyZd8n93zI6eC23Tt446H9RAJe9YILRqKqqK/KZDO3iL3dJL52gE/dP8GPLnhYs2Uz/eEQ/R0RfVLk0xUrsFetKbQGWcC0vGC3RBDov2hSqdWsZrUFmXpDM9PCBvR3JpiduUL2q79H5P/S9R7QcV3nueh3ypzpvaMXAiTYxSqJ6pRkS1Fky7bkFjmJ48R5KU65uU7uTW6Sd2M7/V0ncYmLHDsuKpYj2ZGtqPdKsfcGomMADKb3dt76/jMQ6bfWm7W0CEIEZs45/977L19pF7E7EMB4LIBNo+TFUnHBQtOUK1XksgUcuDSNm8dHZWwViUbhJCwMQGopjXDIL+2EekNBWQe+c3Yez3rdOOtMQL/2FrQ9Tjl+9VBAQO1C/H7hWajDI2LQpyaC8Pl9cvxyHqzkKqLdrBO79zt/DOh+qK5hqyleOQvFNYG2zQOzXoXN7kEr/Tp0FOFqTsm9cVL0SVOxGt4H+9bbUW/V8cEbr4bLNJEv1iUIV+fO4PjRg/BuvxXb+hPojXjRqtcws5zG0slnMPfWD9/1rmObj3eTBKk60RZXvNY4yu8CZAHEdA2/lOhB1NRwVTIMtVbDybklLFHD2eWQ47fH7ZIesMtpSACSy9vk7l9vIZsriZQdbdb4jBcMHcE//O8IxKOiwGVXDDz92gFcvDSNeH8SSxcv4dyF01iavYD0Sgrrd+7Fm089eQUxfcsuytwgaFdx77V7cM2mdfBRoo27IdG1LpfsYK+em8SDzxzBsNeP3/+1/Xjg+XP46ts6ojv2oC8YwmgiBDs5umZHjmA2nDndsPIQRfI8Gd3QXZFeZDTUo6wuRzXNJkqisVJDzG4gFvTi0uwMzCf+BtrCMWz0erFnIImJoYTMp5k3si2QL5Uxv7CEQ6ll7I5GsXPjmLDwwxES2G2ya6dXlhHlSq+3UFI0/ODkNP4r5MRJMwr9xlvRpvWDboM94Jc8r50qwDZ5Cq3eIbTcbiDig8vvFXBGM1PknYeNVTwpk7/751DgAewhwDSgFA4Cge3ouHqglFegai60a5PQ6QvSOAfFbMJHSgOPMvc6OHd/BE0V+OC+q6ESEVSooVioYvbCYcwsXIB/w36s7wkjGfZBbzcxk05j6cwrmH3zIVkoVq+PB2PXLk2xnDbXdrx3hTbFOcCixeqmiY8NDGOdqWFXLAij3cDFpRzOk2Pjc8nRG3c7EXXZ4XXb4SJb0rChVm2h0TKRXs1zciDSviraOFytIf7f/giDo0PCr/E4vfjRky+hobAdU5FKOui2Y3lxWYQtx8bG8L8+8yuXA3DDtTeYDrWFz37o/QibHfT2J6i2J51+2rRSL+T4+Tn87pe+jow6hkAwjsd/Yy/KhgMfeWgZzZHtGA1FMdETh2Fn551tL11GOGsrj4AEjt+4HZNcxHEdX3XaORDf16hKdRxw0PrLgVQ2i1RqHqNTz2H55R9gwOXAe0ZHsGE4IX0rvkh1XC1WMDs1i1LLRETRECNwdmJYhHG8AZ+gXOrUbikXRC2LQpKPXVzAYx4NJ1sRdPZcC2V0FB2HITt9Q2ujdWIW7twCyokBcSLXYxG4wj5RpUe+AqVGazFufAHUfusvAMUBaB4Yjggayy9ACe6B6ewTMUtFnOTL0Kvn4agchtZpwmd3SDqw4u6FsvnD8AWDuHPndkHhrOTLqJZqmDl9AAuZJcS37sdw2Iuw1yV2GLOrWcycfA3zbz0kbSxhlNK8WgxiOrDZHe+q+V9uw3A+zwC0+oLM5HYEQ7jLEcKOqA8e1cT0SgEnl7JwhbzwOm0yWk26XRKABHOwb0vkUr3BqVZNXFRrkvDX8VazhQ3/408wNr5euhzUBczX21jOVwUfms6ksWlsFA8/9iRqLRscLh3f+fwVApX7rt5r/t2n/y84taroD/O81Dh9JbnZpuON46fxl99+FIt88OFrYfbuxGe26PjkzQP4lzezeLi2BUlDwY7+PjiIGdV08atdW30SLASkNomSaEmAsSFJ9XoqmxJrVi7l4XMY8BmG6MYcPntRcpCe2edRfOk76HHa8YEN6wWeTkEfy93IRGa1KLKvW0YHkMuuSAsjGgkJf6TZpoayA07uVLWyXFujreKRs1N4qFPDtHMYyt59aPb0oekyYCNDzusFTlyEefwQsONqtJgX+dwI9MZQzOfR4Yy51YHqoJCjB4VP/U9AZ54ckmKknXsbqv8qdNx9UKrUoG5B0U2oxVNwlg/BZjbgtztRs6ko+BJojHwAY2MT2D2UlB1mPpNFqVhB+sQbSDcVjO2+GT0BNyqNKpJBDy4tLGFx8iAW33jo3YNWadUtgAfzWINHZfPdSphHpIzjaL3RDUD6ARpmB38wsglXe9nzM7GQreIUJU58DtFtjBoGYi4ngj4XQiGf3G9OP5gDVqotFGs1VCi7UsjjVCyEvo9/ArG+JGymJoueR7nX75VUjP1RGydLYoho2XRsHL4Ckv/01//VDHTqcAU8cCoqphdTojxPnuvLBw/i4dfewdG5LIfDaPbdAaVnF+KeKj4yAhg9Q/jqORs8Nhe29vci5jFg0yxrAlmBBKWKhxgZcC1pGtvZl6P+oKqKJ5nAs1hNdY2aT05Ow+X0ImTX4L30HNI//SJ6HXbcO7EBI/3RbgBaZPZ8popXz17Ar96wS5wzyZTTdbsoSwXDPtgdhrXmSY0kwdpU8fD5afzr0jxKw9eiPLoeypaN6PBG8f3jYRhTi2i99gLMbVejQ6X7RBhqwCNkKORLMo5kceOj792ffVkqQlUPCZxJrc9BcQ2g7RqA1myiQxS0XodROAmjfAycB4UdLuRUoOgIorPhXmzbvAsTPSGsrJawks8hEU3gzEuPo+FKINo/hgECcvOrgs9LrSyjvnoa55//frfQsPSiGYB8UVRpTZNmrQoWf0jZAS3CpgzoFAUfTvbhY5EgfKqK+WwZJ1Or0ANu2G0qkk4ngnZDIFnJeFhUWtn4X0O2E5GTb3ZEo+f80ACu+czvI9rXA5O7IiVURHrOcncnMIULgRIscxenpBj9+H0fvHwEv/3dr5scAeUzq+JZRuHIqtLG4y++gedOnkdTMTC/nCfQGeboB4HYJmhOG2ylHBzhMHRKdSgODCcjiLCEN3SpckUNumtiKB62rNIIcmUOqNNGtY2WyfZM25Kh5TSjUJBRV8DplGmBeu4FZH/2txh1uPC+iXVY1xeTbZ1tIxYjqWwb3794Fn934165WcupFTGuJk6N/atwNCjytuy78ebR4+37F6fxnz47zugj6CT7oW7ZBMdAHypLyxKAWrGOzivPodUzAs1U0emNAT0xqM0O2kvLLGMlRXEcOoPa4y8JThB6gNuBjBNVw4u2a52oFKBTA9Qa7OkXYGvOwVAUxB1uTDVqaNhD0K76KK7athtDwRCWVnNiJtMX78HhFx7ByK79KNRNjPTGhKq6kFuFjhZOPf0AlqfekYdNEQBRROi+RAak2wfkt9YKQXFvJ3qIn4kLCAp2u1z4s7FROFsmlotVGaWZPpKPFPS73HCxum7WMTrYB52SvyxCmm1JH3KlikxqWOq93dODwPXXYXRkGH2E3YeCsijF0ZQDBzENYncEuHDuHCbn5vGZX/+1ywF44gcPmK8dOIyzU5fwsV+8A0vpVXz+Ow9jqW5J1LZNHYsrOdTrbSjr70cnNgrNTXGiloyoBoZ7YTN19AQ8CLi4agxB1HCr584mwFQK/DDfa7EIsRwqSaSutyzeMBUC2GidSy0jEQyK6hMnJ97UQeSe+AI2Op14/4Z1GO6JoFavSgLO4fzJEvDdC1P48r7t6PM7UCoWsZrNy45LJG61XsXIyJC8BxcQTa9/tpDGf7g0nLSNokkhzuEBeHZsQ6NQQc3lgFapQ331RdRjfdAVA+1kBGY0BFsLaM0tiA+cSvHI/3gBytFJdDj/1ZySD6kme6ltKwAthW3oyMG29DRsnZKAWUN2pwRg3eaHbfvHcPWe69Dj8WJhNQOf4ULY58eBl3+M8b23gGrGDsOUWfBqpYTl7CJeefhzaGTmhMgucnfvGoQx5LoP/AqFfqv9cjkHZN3CttNWmw1/Ob4Oro6JdKmO85kCqoYmVW/CsIvok10DYiEf7Da7PH/m8kXK0QHIlKty3Jqf/ARayYRMmmq1KtKrqzLvXZibF8FNvn8yGoPf58PQ8DCC8Rh+45c+dkUVHE+YDocXAZ8TRr2CubopZG0y2ShbVqm1kM1XOV8Bxj6BdnwAGnWL7TocHi96k0EZ7QTsmsB4PE4LNcNeIFcnHz57dmwCMwdkx50PiUuC4AQWIUGvHcuZrPBSw3Y7SsU8DMONxunnsfLTL2Cr04W71g1iuC8mmnX8PcVGDU+slPCjs/P4+53juHkwCU0zBS1ToFMTK3inC6uZNHr7EiKUxCr7rUob39aaOGpbh5rXgSYBC5s3oR0MiYwvFRH8Z4+g4O1Bp9KBmYyi7XeLrSyKBRJcZGG1H34ayrl5KKbDUmjlEU4kTb0ALdiPVov6iAq05gW4Vw9IAULEeNDhxCwJCfYwzIkP4prd+8T4ey6dRV84iqDHi9effQxDO/bJJIH87HFKpCltnJ29iDce/hzK+UUBj5CIeWUAcgdcc29f68OKXIjEaRecwGmVqmG7y4HPb9wgC265VMW5TAH5VgOJWBh+VYFf0xH2OBENuGTkR1sy9lMpJgCbDbPLaXgSSQx8/n/D6fYKhE0Rckt34kWrClF/VWWmTmeD5UwaDt2G9+/ff0UATmw2SZUUq3taM1GlIF+Q5L2ULSBXIgjSolti/OMwY+uFX6HYHehJ9qA35ofRbCDksgukh3kI2wNWr8+qdvk7aRbINhV3AeGOULKD4pLNJkzdFIEch9pGvdJEq1GGw65Ae+tBTL3wXWx2e3HrUD82sLgwKY7YRL5UwZ8fOoMzdRN/unUD7t8Uh25qMqqjFEabAods91CPmo9KUdEq1fEGZSNcCt70bAVCfrEUULxB6MwFDRV6tgjn4edQjm5Eo6NB6U2g4zKgUxe5VEaj1YCRK8N8/BV0Tp9HW6WjkUOG+6rqhNnMQFXo6mmZPTuqp+DmiM5sI2gYsijmHHa0qRQ18iHs2r4Hzk4bhWoT6wf7YTNVvPDUj7GRLgQuB2aXVzHYH4PSbGDy7BEcevqfUcmvCImJT5H0hrWXRnPu7mvtKF7DBr47oqPVQ1vHereBz42Nwt3qIF9u4UQ6i1SzivGeGDwch9odiHmcCHldqFWbqPMIpiJuqyWA0/l0GqXeEdje/xuIJyKIxu3wh2xy9IpXi+SaljycJAkKZI7OzejmvXuvQMNctcckE4xomJA/IDkYpwi09+R0xBv1I5+3ynCsuw+d8IjcWNXhxujoCIJOVVY1RYzI6aXIEC08uQsSgSJoCaLhyDajmj3DQbdM/Ji+UHuvpqlYzBYRpu9bo/l5kSwAACAASURBVAVnK4+xxilElt/ETx7/GUadTtzSmxDwJvt7RGwsFCr4vbePIGzo+KV4FPdfvVXGRmwIkzRULJAoq4u9B9+LqQBVBn6ylMezCR+O6kNA7wBdl9Eq5GDbOAEt0QNzdgqdZ34Mc+P16Lh9MClqxGPXbUBJp9F2OuEjp/nRl1A6fgqweQDVj04jDdXRy2wJKKegOYPScPbXTsFVPSdjSoIzWl4Xyk5ajTnQGbgHe7bvRr1SR9Dvw2A0iGq9g1effxrjW/ciFHBhJZeH3WmDSwVOnHoTF1/5NxRWl2TuLkHVDUB+TZADX2u731onwsoV2Y6xDAdNU8eQ04a/37oJPapNQMbHVzNYbFSxdaAHQVWD2zAQdtvhEW4IJFev0YWp0RD13FSmiDdcEQzd/ceywNdtcGLH7gRa1QY8Xregs/kSEU5x2qFGYl3y/Jv3XBGAwWhSwAjEkoklAY8NXodNRWQwCW8kjAvH02hUFCjrP4CWt8/KPewerJ9YB7/aRjQQFlk07jV0xOR782Kl0cwBv6bJ1MPncouyJ+HeJNNk6WDZVDDXKMEBAyG7iWqljNHSKVzrvYR8ahoPPvQT9NoduCkRw0iMR3CHdFQcXEjjW7Mp7PfacXskJGKM23ePwcldzGagWKwimy+jRqK8ogqaZ7law1cmlzA13oNjZi+UvgQ0XwDN7Cpsfu6C29CePg3zx08A229GMxKE2hMXFp5iKFCXFtEh2bpUh+2x11G+NA3obnRsUSBzBrbAZrR0B/TKGbQVN0xbA8naCZjlFCqKCpvfCSMWtuyuVDvafXdj49B6DCcHEGSvT6N7eRGXzp2GPz4Mv8e6lmylIEXBgaOHMP3i19CqpqXIu3IHZICt7YBX+qVYX1vtGEsujpWzjl63gc9PbIQjk8eJ+TRWQGkPE7sGemUU16hWEQ95YVPbqDbZRmMngWADoK4qSOUr+Eo6hw/9+tfQ7tjRNwzcdms/ygtLiEbCyJZqwkuBQ4eTihbd4QNjcWJ4+PIO6AwETe4a3JXoE0wZXE/Ea5GIeJQ63Dh5cA7NvAmM3oW2f0g64abdiZ6hHvQF3XC4fEi4PVKZwmzK6mFfiugIWXlsZDabwg3hB+CsdpVAgkoNcZcLq7UCQjYK9DQRyb+FjfXT6O8Jo7A4i298698Rs3lxe18co/Eoqu0GqvkGHrk0iUynhr0OP/b6/WIJSiBF/2ivDNE9hI9pLTGAXik2cGJ6Dgumhs++dQIjN+/B2eg6YGIjOtwpGyUo+QIcN98I9ehZlJ/8IYyr70QzkYAZC8iokI7vnfkFwO0AFtNQnngdqBHp7INqC6KdPQQluA2mEYZKw53GPHS1gXXhRVHRLzaKCPbERUqOeZFi8yDj3o1fuOFu9PgCItdGg0B6M5O+4HQGoDtMBNwOVJp1EVk/duY0pt74Lsz8pZ+rdtca/mTksSl9ZQBeqVOzVpDQDyZid+Cz6zfipkQQs2encHwlgyya8PiD6PV5MGBzwR+wRpoVagM2iHKn8XdT8vlZRcU/nD8Hb3AcbpcPQyMx3LZ/N67eugveIPUm3XKd1JzhDsgepfQkoWDj+BUKqeuv22ESMEjtZR6tMj7jDta1PmU/8NhbKTSKdZgjH0DH3wOl0UQnGMXo0CDGeomU0eSI4E7BBN3BI7r7e4QnTJQE6ZTsmanWWI6GNfRLc5DI1C4C2UtwzL2KPlsWI4kwEokksql5fPMb34bb1HDHQBJjSdIHyZmt4sXUIjzVJrZ4vRgK+dCqN1FsmFgs5dgpgd2wweNyoel1YzG3Cr8/gi9NruB4oYT1+3biTHgQyk23wMznoWbSMEtlYPtm2A6eRv2Np4Fd+6EMDQFUK6AcCL3iUotQfG6YF+ehPHUAZostGJL1G1Cqy4B/CxR7WEhAZukC7EoeSc8K2s0iGqijYdbEZlaUwzQnCuHrsWFsJ3aNrINDfEMUTC0uiWZOLBTG9OKsaOa4PAZWlpZwfmoWS8cfR2nu0GWWoTSaucjpT6cJT5pj0LUgtNp+1ujzygB0aRpu9gYRa9ZxazKJ1EoRC7UynH6vgIZ39CThM6h0b3F1mm0T1VYbdqcD+VoNTyyn8YPUtHj1WZ7IbZlHS8+ROT71IR12fOozv4UahdbpAEonJsPAFz/3hSsg+bddbXJHYueOYD3eHJ6hkjwSgGgzcPi1NCrZDDBxL8z4KBSCR2MJJMNxJCJuMRpkD5AqpRyuU7yH/SS2WwQ4QG5wi5gXyyuu3RHLY7RKq5g7/Rp8tfOImzkM+hREfW7EEnEkonGcP3sGP/zeI7CbCt7bF8dEIiFz4HythYNTc3DVm9jg8yAc9CBPrUEKCHFOK6Z+ikw/QgEnPE4XHp5cwPeXKlDaDTiTUVT27Ydy8+1QiFw+cwFqpQpz6xjwwmFoU0fQ2XYd0NdvNZoNVvNNYHoORiQE7WIKtZ++AihemDY/zMYcVCKGfZsBktE1gncJwUpDLx+DrZOBanD0mIPuc0N3kthjoJi8DU5/P35x9x4ERSRIwdTCEgzdgVjIjwuzMzLaiobdWFhIIVOto3DhOcwcesIS1pS+nmUiKFZlCnN1juZEhuLdguTnQAmCeGyJkuoejwdXuQO42udEZrWKuXIRkXgIdpuGAb8fSY9DtMJZUvA0JZWW2IBUqYh/vjSJw6VqV6zTsvdlwcNjenzdOkxPXkLH5cJf/+PfoVzMC2nM0s5u4c9++/cuB+C2O68zGWzUPFkT7OaOSHKRiF0rOo68U0VpYQbq2Pugrt+DdnoViEQR1u0Y7o/AphnwOBxw21RB7nICYdcIRmDOQZ+1uhQkLocXaFXRzMzh5CuPCK7Np1UwHPOjn5K4hoZ4LAp/wCcw7qd/9iQuvHMczU4L+5NxbO/rgdpRkS5QSTSFPocT/T4dvb29YqyXLlWwsLIiaI2h/iRCPqegcJ6dy+AbU0tIszWimRjftQXn+jdA23cLzEQQnZOnYSuWoE+sQ/WFN+EspdAa2Y52iGpcbZi1KtSwH/pcCg2njsSZFFLPUecvAFNxA5WLUNjy922C4ohBE6mfGjrVHOyNKai1WakM+X14SfI20KZIe89tUP0D2DPQh22jo1Ih8rpcTg/6In6kcnmk8wWs6wvjwqVJaA4PaqljOPTM12Xys+bOzi2fzXfR3yYVgm7m3Ub0WkN6bSe8krC0xevDL4TC2GrYsZIrYzJbQjweQsLnhEu3ocfrFkEpXhr1sp12y1BoplrF589P4hLFALqcbw4fuCg4cbrtlv14/bXXAG8IX/7n/wfNRkVGtJZviolP3nff5QDc84FbTQbemtkf2yhSXTGiOeSGhsPHgeLMDLSh26GNbgWV9pSQD4pqiPdvgPAr6OL5RiIK9Tq9FIgkykRXRW/OrJZRXjyF5378JbTSxxEJGOgNxTHc24OhnoQAUb1upywEijBeuDSFF55+Ct6OLiy63cEgdvf3Sa8tX6licnYR690BDEU8cPt9aKod+Dh/dDpE1LveAi4tpHCp1MK/LeVxOFeyLMMUFVtu3oOj0X4o194MkzD+cxfgbDVhGxpE5bWD8HSqKEV7BA2j8AHkCnAM9ECdT6Ht8qH+le9Ca9vR1lyAEYJaOi+A2I6HRJ6muFwqNlraO6E3StDrZxAJepHJrMAZUi0ABrsGw7+Ihj2OiNuOO/fsYYMEp07PwO5wYcNAH9q6iXOzs+iLBjA9fQmhUAyN3CRe+NHfoCP5NtX16Z+siXCQqtlQyxQk36Zxt9WCsSYilwOwy/qDiWsjcbwvFMRAR0WmUMR8qQGH14nhoBvVCrsiPmSKZdFPpOIXxZNi4RBSjQb+5MhxzLWa8Pn8yORzQpWQY19TcdvN+/H2gQOwx/vw3Qe4WDivtkjtHIveceNNlwNw94dukwBk0K0ZrQigtOvUzVVWhwvvPPUq/JvvghHfCd0WgNcbRqndwngkIgkm+RJhlwsKSd2tKtqVDGztEox6DhdOvI7V+UOYnz4tJCS6BMWDYYz19WC4L4meWMSCFSkQf+IaTLxx8ABUJvtkqOl2jLnduDqZlIkJdVCWl5ZwVbQXbocCg/JuVEXoSgEXqxWslIuoKyqer6r40RwNpklWUGUonpzox8LEDuD6mwHiHSengFoJtngM6rFzsFPcu7cHNbZfeDSXKlBjIajZLGwk1X/ze5YejO6G4vAB1RWYpTmY3k3QbDF0VKKIa9Yx3FrA7TcMwUGBItWGp559TPCHHbsG//r70PT0oNao4saN6xHz+/DO4YsIBAMY7+0Fxy8zy8sCqmhVC/CI42UKTz7451YAssjj8Wu3QSHKXNVRT+ckH+YTvjIAL4/ouhUxgFuDEdwZDsFe55CgjsVCDVWbhmuHB2Vun84V0CFEjXIrpgmnrsPDz+714h+mprBAISq/X+gX8/NzFn9YMXH9Nftw5OgxOHsH8OgPvgut0xCVBinITRM7N2+8HIB7P/xe03K9tpJEEVWU+Z0VlDxa+EsPPfUmdr33JlQ6OorZNlyOOFreACIeP6rFCsqz87DLxKeGWoU54wI69SLUZhlOw/JCW0pn4fd6ZFznd7uxrr8PvYm4BdFn1dxqYTlfQDvix/z0FCpvHYNBL+A2sCEcwXavTxAmnEsuzi9hIhSBajNRpcA34fTcVdiBtzlEz+XVahvfWsyhIboSDZETY0feG0ugdsutaO/ZLcesPrMAs14Wmy6cvihebqyAqfaAWg1muQIj5Ec7l0cwtYTsT/4THTUA0+6FYQuLf3AzfRQI7RGCumVHUYXaWMa2LQFMDHrgd0Vw7NRRHD3xJuwet+gsetffi0DvJswvL2I0Hsbm/n4cPTkr4ugTnOzYuJmaODF5HsNxzsHpD5fGMw/932i3ahYMi9MGu80C1dpsKC6soEV6ZjcFvBKVdMWYGG5Vw4diCezUddHt0dQ2UsWa7G43Dg0AdVI82VIjKd0SHbWKmw6UYBD/MDONFd5LXwDDo6M4fPAQ6jQubDRw1x3vxYG334GR6MOD3/sWjC5YwsJkA5tGRy4H4I2//H5TzJ0JPerOtddU4Fld8XuEkZ94/RA2XL2NftJAqYF8NovocL9UPtPHzyF7elL6h8wTvE6H/ElEhMduh91mw4WpaTlaBpNJsSolZCvg98Hn88h7s0qeXkrBOTIAhHzQChW8+bXvoEezw6zXEXF7sI8q/bwYE5i8NIshfwBuNx3UbWgTXdNmt74JXXfiWCGHry9XkGp1oHdqMrSSB6Y6oTricH7kHpQ2rIPZm4A6l4JGcg3HW4vLUBmsmzZKz7JTKAHlEuwkXfE4/v4P0cpWAS0A0xWGzx/ErTdOYP7o0zh+vgHd5kDQH8O1+3djz64IBsIuPPfTl/DaKwewUFqAqTWlma7YFHjHPoRYYlzUV1fzK9i7fgNKxTYq9SZGkzHJmVjRl9t15IsFWaCqmccLj/wV2q2qENNVigA5DOjSydCRnV0QSwUmbmuV8JX0iLXKJOly49OD/VjPHF3tCMHr1GIOKbONe7aMY1M0IKJJ3Al5X1ggsZA0FQ0rrRb+emYaqzYd/cPrsGnTVvzo4YdRJq+73cL9H/sIXnn5VZjhOL7/gwfgFtKbpdrAPyeGrhApZwBKk/KKype7n3Sx2cPhaG5xBUqjg8hIEiYbo1PLCLI/ZpBdZcPKybNor2ThdTrhcdiFWUUlTIMTEfG47eDo6XMY6BvAUE+P6OyJ8bI4DNnF9CZF9trECBy9UXkvtVHHj7/wj9gIB/zsI3Y66HW5sL2vH7ViGTMLywgZdml8E3hAcSLdoaNUbWC1WscXcg6cWzkrBimUoODonn0yRffB6RsE7noP2ju3oh4PQ0ktQ6/X0eGpli8ACwvADVcTEAllNo12NgPN0IRYU/+7vxUlUvY+7/34B/GpX3svvM0Ozp+9gAe/+n/wC3t2wTs6jtG9u6BkTcwfO4fZ5SV86amfIF/LSx+TF8581L/uHvQMTsiCqTQqGCABynDg4tS8EOubzFlbDWRzWcHY0ZwmGbHh0BN/K6pb7VZT2l26g05XNin6CstpNDIFkdQVoabuiXZ5YGd91efx4tO9SQwS2WNoQhx/c3oZC1oHN/ZE8YE9W0Rrmx9WJPWIg2R3odFCqtnBX12axcV6Ddt27pFd8OVXXkKpVEatUsEtN92Ig0eOwN03jAe/93U42tapak1p8PMBeMMn3ifQWr4XR2VSQdmsI1lWDiDqmn39A7D5nPL/zr99DEObxmE4HDDp2XbqPBKGC8lwBOFwQIKCxzpVEqiYdf78JBaWs1i/bhx+8mzdTskxRcaj1sRKLgtPXwKx9SNSRVmI6ha+9t/+GPscQaxz2UWKg6txPB6HvaMIQqecKSLgdEGzqTKuUgwNJVXH98shvKDEoJfeQDMzDzRFLou8MHR0HlUxxD72MWS2bECdZKpCESgUpcpsGRpw4gzUbRvRKVYtBHSlCo1CP04F428/C/vSND764fswMTIOW6ENe0NDqZDDU6+9gvC2cezcvhHmYh56oQW3y4Vau45KvYzvvvQzHJ2eRLlSEQyic+AONO1+gYsxJaH6/+Z1Q+hUyLP2w+l0wFQtkUiH0wanzYnc0in814//GmbbAqLyyVnuljapVunHu3xpFooUyZfdOn8+AE3EHA78yboh2EsduHVN2i0vzy0gr3dwXTSOzX0BbKCHsvR3u21H2vM2mliotfEnp87jRG4V8WQ/PIYb0XgE0wtzKGQLSMSiWK2W4fBF8OiD/yZyxf//Afgr90gbhr0jS8jG8vNgPsF8in23A8+/gutvv0UApprNgbeeeh57b7lecsNOrQzH2SmMxZLo700i4PMLqIGBy9/Bnz9z7hxKhRLGx8bEDIeoDe5JBDrMpBYRXT+Gvk3robNi5vFEPkmnjX/5zGex0TRw92Afys0mZtM5tGsNjPUmBWp/4uI8xryUDVGh2ZxYJkJGHcRPtS0wnQ3YVp9GPT2HTq0hn8Nkhx1E6LrgvP29KO6/BejrA8oFaKUSzFhc3CDVY2eBeBitXJU5hVWQVfPQ2x14Dr+Jifo8PrDzJsQVN0JeP+wO6t0omFxawDcOvYT96zZjwOZAf7xHGGUcYOWqGZSrGbx69jieeuc4KoqC3s0fQHLgKtTY5K03hHXHJD/hdcJneEWNQprgIg1MM8MGXnz6i0jnLopS7Rr7cO1448lFiFwxX0B5YdVCpfPQ6zahrSC0cIE8PT5/1Ra4cmVUKg1Um008t7yEfo8Pm8IBBBwaRuMRJKJhkXtjOkaUfEvTMFms4fFwQlRYL01P49L580L5pHwwFdBoueZJJMTm7ac//g/xL7EMqazB9YbBK4/gX73HFADhFcpKUtpzJswA4ihmNQd/LGx9fkXD2z97Dte/773SuHaUy/BemsVALI6hgX54vX4ZtckD73bhGYAMmN6eHmvXNBUUqmVcSs3BP5DEtuuvk1YCSetcKU5VxbPf+B6OvPAKIu0OfmXzZjFVTpeLmJxckJ5jJBbH6wePYn0ggoDfKQDJ5+oGHgtch6zmh9MzB3/lCIrptBzZ3Nm505BSaFZNtEc2QPvUb8Ds74VWLUPN5tAUmJkK5cQFhHp6kaWNbdgPJeiHkZpH+8IUwqUU/Idexvu3XItdE9sEPsUUg/al+WoGB+bO4o1Ll7Al2Ie7r7lR0C9Nsw7N0YJSy2NqcRZ/88P/RL4F9E3cip7h66Q/yl5qS1PFxqyRS+PiXBZ9sQhi7DKokB10YfoATh15VGD+PI9ZHfNUaFZIVe0Wjzy22ayfTgl4V/wBu0QlMfUWMIIJv82GP51Yj2u9Lpyey2AyX8TZbAZbonFEnAbGehNwaB2EQn64XHaL590ykSqWMF2pYfXW2/H9p59DTVEEo+nQdcxNTQvRnlYVREK5Qn789LHHLUGEbnzxvX8uAG/65IckB+Q+yx4cX7yhNInmRER8ZzkNoKoVv6878OYTz+C6u26DQVOa2QUkshn0xRNIRCLwBaIwJHCpkkAqXx0Xp6akkkrGE5YxTbMlD6Kuq7jxnrvgjwYFvkWKpri0/9ezeP6r34HSVtDj9uDWRBK7B3vks1ER6/iJcyKWyckiVfL9bi/eaTTwTPI9mHQNoGF3I64eQQAXUMxkUc0XUWt04PLROjQkHNvFtgPmPR+FOjgMp11B9cI0bMkeKTzoCO6YXwK8fuS9DuitMjpPvghcvADvUATOgy/imoltuG3LDvTG4qJ74nOoMFx5ZEoF/MV/PAfNcOODE3swmuiB6jQQDnvRrCzhubcP49vPPg/OF6JD2xHruwnB0CBaCsWUnHDbVazOz2KpWoPPFUZvPCZV7XJuFudOPIpOdUlYdU6PlfehWUc5S3uL+rv9Wy627Dk2v60dUBrWXTACR2b82q1p+MPxMdwRiaFQKOKJyTm4TBVeDXA7DfQGfQj5nTISJPiYuj+lehNHz0/Cn+jD4U0TmCxWsWPfdWLd+/Ybr2PDhgkBqRYLWbzz9lsY2TSOz/zW7wo0S9RVu6/1A1dwQm74ZesI5vHLpJUjFe6A/OAMSOaFzMmEDqkocLcVzEzPYt2WCSkgqufOo69WQ38igXCIARiQnIS5CVsvlGqbmppCrVTFwMAgCuUKplMLmM6v4Ka778CGrZu7PUgLJ0iF1Ze+/Qhe+P5jsOkKEi4nYlBx96aNiHt5JPEI0bCaX0WzWsE7iwW8sFLA0dj1mAlOiKVBJ1OExz+DWE8NjUpTVFqJyO6PxSxr2LaJkmYgtZ0GflvgVDQsrizCTclgQsZ8XtQOHIORiEJfyaL6zmGYnRq0WhXhpAPG9GkMwob7btmP0d4Y2o0awmE3dJtdxk4PHT6FmVYHWquFXT2DGI31irzbI4//CDOdCny9CSxPzqKUycEGH/be+VGEPHH4PFHkijW8/tRDqBancfWdHxOf5FaxgsXUSRw//jI6dsDl81itMvItqFVYqaGYpQprWyBuFJFanZl/dwb8c6M4pk2djpwynx4YwN3JJGZTWZxcycBNmwe3Ci8FpVptrBtKIkRiutuFSrmGc/OrYsPrCftwfONVeHnyAm67407pD9I4Zya1gBuuv0GcNY8fO4KLc1P40he/JONcOQ+707UNA1fYNNz8qfvMNXtRqXzZD+waL7OQEE6F9Aht8vBWLswgEY8jkIzA5XJh7q23MK7a0BuLIRQIiyA11Zq4kzGgOcqZnZsXUetkTz/Oz05hZjWFvbfeiN3X73u34c1RDiu+ldlZHHjqJbz16M/gsmkI2W3wmwp2BiLYPjIIl4gn2mCqbdCo4aHzS/irk4uoesZhal60y0W4DSdaFNmZ6MAR0qRBzd17IBgUmBGR2JW2iouRcfj27hTlhyw7+UsZKKEwyo02zIVldCjhWq2hE43CVmvCtbgC9/xbiOlVeBUde5J92DU2BrXewOzCLOYyaSzXGpjrNMVtQBM3JEthn8UVFbi4e5Ef1GiUMHvmPErzK9gysQUbhteJ/8nCaglvvvY8ypUsbrnlvRjt60W7WcX08hJOzE/B358QMdA1vgcrYWI4K6Uy6sUSTIIyllZRZ/uo24z+/wYg/+5QFPzO4BCuNlxC9yQGoFRrQne74ObwqdFAMhHFUMQnhVC1oeLM7AJGB+OAy4OZW+/EwZlpGHaHGFCyAFk3No6Bnl4RdZ+emcbhU8fwv//8L6RVxxOWFTv3wXX9V7hl3vTr91lVsIxuLEQD+3YyFWFORhxb92jmTnnstbdx/fXXwfA7hSuwfPgw+hptJCMRBANEbniES0zaJQOXLKil5RUsL6UFCj6zsog9t92IvTddJ2MbUcziLFpR8c6BAwI7osTEyWdfx+Lx44hrGryajnHdhc09cYHlc69kE4dkp7dWSvjDIwvItr0ii8FGs82gXnMHjiSw/hqP2MKyXZT0upBJL6FUI0VAwTsdH0Jjm9Bq1NEgCjwUhDowhAxtVPMFmB6v7DDQ7VB+cgTqhUkMDyxgqD8g+njUSxyKxZBNZ7CSWRaUiOF0wuuLwOa0CXKHOTMXl8gTmxSRNEVlotmuYnV2BXQlatHyimAEJvktii6VBUbPVIa+HPx87Bi4eyLo375NgLdrozVOoESujrt8uQyj0cH5g8eg0VGqe/S+61snf7cgch5Nw+/1D+N6rw+NThOZQhkX82VEYmEE1LYEtN3twcaBuGhZz6VLKFXKGOuPIe/yYfbWO6AHAyJWRDZfMBRCwOOTIpIgFGoJnTxzGju2bxPCkk4IX7fRPNp/hUj5jb92r8kVxUpJXI2kALHQMOz/EOHMpJI30WUz8F8//E984P4Pyc0xbDpSZ8/Bv5RBMhJCglYOTrc0R7l1UoyI1e7c/ALOT15CulTC2K5tuPvee6wqm51rvhdhPKqG5198DTOT0/CRHORwIDO/iKVXXkcil4dPd6KfBtYbhgX+L5rFpopSvY0/Oj6Ht3NucV/iFER3+NE2fOi4FWy/xoO+pAd+rxODvhBSqVksFQrIZis44eiHfc8eLJuc/GhAow73bAfqW/OozhUR/u0dSAcVqD86AN85E/ncKkKJHHZfx0mGCjsV8Tn+qzdQr5MBR9RIG4bNJSmLtLLWUOE8GlkwMAeDhTDOraxi6chxVJZWZTGygmWg8k8ad9MY0uFwSXuGTWdyVrbeuA+OZMhSniDQttkWG4x6q4x+vw/7JraiXMjj7//mnwDqNHf4s5YVGEzdKojIvXEY+ExvPzY53KhXapihTmAmh1s2jyFKnZp8FlkFGKcymcuBQ3NL6PMHoNkUlP1e1D/4YTRoItSwfLFkoxIJX6PLhtNFR8jtcQrFV8hQbc6CO7j2SrvWm379XhEn4v+grTpfEsU6jZQdYtNO3WSn3SGUyge/8e+4/zd/WXZJt90utq0Lr76FwWQCsVAQbu4agDW/bLdQpep9aglHTp9BoL8Xv/Kbvy7S/QxyfmjrT2sHPnz8DKZmFqVtQk+y+XQKflP6ygAAIABJREFUWjYD/9tHRBg8oANj4SA2D/WLrmADCiq1Br5+8iIemFFEqbRtBKEZcSh2H9paDqPbSti4PoFYwIsoP1OjhlQmjdmVIg63g2jFh9Hg7LNaA56+AOeFEryGUyBl03oK3o2j6D+ZQ38ijJOXFrCULmD3TW0kerlQu8k9A61pycWx5GORJW0LTRfYk4Bxu2bWRImL0ird5Gs1XHrnILR8Bdt37sRgb78M9c+ePYMTRw4LkZum2X5vQJSruNvVdAXxzWOygAUR3WrAazOwd8N6DEXCsENBIBTA1OwivvKNbwq94hfuvBOvvPgSzp67ZGn2dVQMOgz80bpxGAUWaArOZ3JImw3csWEEg363GCVOZfPoi0cQ97lxYjYlQpk8DY3REcxev1/IWmqnO8YlpK9rzfDuJmbT4XTZZSGS5Ca4RAW4av0V+oDv+e37TbZcuOoskSJKa1g7oIM+u6q1+xn8z2bDM48/ibs/fDccmg6304nCygrOPPcKhpMJJEIhmUjQ0JoByKSTzLrZxZT06H7pt39TChm2AwSq31XulOOk2+KZnl/EzOycxUiDCUenjdnvPwikMzCERNLA7rFhDEWDMndkXjpXq+M3nz+DtGsdFFsUqr0PbbUN01bCVfuD6E06EfO5EKZgOXeSjor51VUcnM1iutKB3fCjMdlGK+uB33Ai7rajiTZmZs7BMJuIJUaRWc1jtC+CaD8N+mYQH6BS6GUSkKEZQkHgoqs0OEe1rlFpd9BoNCwDR8viSeiNbFPw6Jw9dwY7Q0ncfccvwM2eIWmeKvBHf/k/sLK4iPs+eB9uvv5m6QkS7PtPD/wr0BcVbxMu3pDThmtHRzEcjspMmA38gM+LQi6LI6dPoGPqiMciQmN95NGf4OL5Gays5LDBruP3hoYQNu04Mp/CYrkM1aVj/7pBjISJcWzj4tKqAB16Qn5MpzJIhjjHJ5lqGOnb7kTDyThxyGIQsx1xCrWooTzd2EemCgZPN8kDJdUDdmycuDwLvuv3P2myN+TmMdwlrnAYT8QK902O11gFM0BrlDVLrWBiywScVD+325FbzeDAT5/CaDSMZCwmOQtxacTzccZLLshiNo/h3TsxsmmT1ZDkli0faM27hIBPIjIaYoCSyWVxZnoGl6ZmkM/mETp5CqHFjORUbJKHnQauWT+CGIsdBciVqvjc1AJeyWtoNJ3QXSG4A3YE+10Y3dwPl0NFwOWEx2bAbdfFmiBXr+DkmQtYSKVRKdaQWeSYcRCuTguJkBulcgbZJmU1lmDz9eEDv7gFN2zuQSho4CdvXMC5paOIRjjvtslYUaGylkiGdFCo0gHeOk0IH+P3xElTpCmspmyDuSVMlIoF2FfmsT4Ywo2798EXCku+9/lvfE1mtNeOjOC6a26Gy3BhemEaX378x+i9aqPF7+h0cOPYCK7ePIFyoYxkT684mZqNBl57/WXQBzoWiUsTmzsrU6GTZ87g9MVZxOfSuNcfQSlbwaVCXmSsKb27ezApFq989su5EpbyBQz19qGQyQv4mMoT+tg4Snfdg47PKfQMIbt3kTlsjXGDEXSVpFnMLmhFywVp9QN3btp0OQDv/eNPm5b4ZFuqGeYsXq9HkDHsfDvtzPUMwTKnFlLwO1zo7e+Fo7vlSt/u6edgK5XQn4zD5/Vbyup0R6c0Bq0b3B5suG4fNDocSand7WkLjbQjoMZqrSwKVPSPuzA/i9NT00itpEU1PlgsYve5OeikZLZYQTYRMjTcde0uEIh8qVDH14IqVtq6yGk43MQIeuAmeoaIDYchpjvMYdnU5Ux1IZNGvlZHvW7KDPPYSyv41Kc+iWvGvfAqGqpo48D0Mr7zL99Fx9uLL//VhxBVNPzstYv45k9fxuZdPkRjLgvIKw+A+tIEolqKEEKG54elVUUXbcQRHP+9jDvlSLb0/GztKtRiBp2FGfQFLFPvjDuGptMD18oFbOnzoVFt4OJKGfnQkBCp+IBZ/fZ3Ovj4++9EyOtGiSpjhQJOHjsqHOvhoRHRDWw0eF/LyGQzWEzNYWYxDdfRS7hJdWN+IQ3TUBByOVC3qdgxEEfIYZc8jmO3lUxBjHBsqol42DItxMg6LFx/CxzJKAzDatOIuwJ7jTYWIdwJ5QxgU1kKRjnPhJusYvfGzZcD8P6/+IxpYfmpT2iDi34fJGirqrgeMnaJXOHO9sYbb2HH5q0IRULSOGYRQnnYN559DrW5eQwnkvB6vVaHvtORAKSgTdPtwsabbxQvNQYyy3rZHcQtqSE5Ur1axdLKCs4tzuP42XNYmFsUTT6hdjY72F9v4T1MyMtFLK3mUWy0EfEaGBwdxGS+hgPbJnCeBGqHIXg6KwXoiMOSxupeMWVqwZluk1qH+awYLRNbSMWEk2+ew2fv/S0MD3nhUBtATRWg5ddeOYBjb9M2dRgLi8tYKWfgDVewedswwpGQeLsxGLhIZfJgmtJy4UPg3xkkcrJY44B3VWNpwyXBxw6DmGxrcOgmdOnTtZBvKfQ9h5NK9cvzUtS5fBG0HBRqp/2XRRpLT1/E9RsmsL4vITyMfL2GhaUleWY37N0r0nf8jDSYuXDhPFazq5iamcfQdAZbK8ByOi9yvCSQdVx27BnsgdtGLgi9A5vwugO4ODWDeIz5vUuKtVIigcUbb4UzGbMEoFwuSTEYgKLaamWncr25Qlnklw2203we8ce79ZprLgfgp7/w303eBLHC7R61PI4ZfPw7Q4a7IYPymWeex77dexFjg1bh/FWXD/r6M08jPzOD8Z5+eH0ktdjkQxGoWqlUUbQZuOo9t1uARCairI15NLEqrDexmF7B/OoKzkxPYXF5GaVcEfViRSwZZHbZUhAt5nFnS0GCPbRKA4pNxfjoEJZ0A+s//hHo+/bhpbcP4cUTR+FwUSKYxioGKtUqHCx6Oh343C4pCrgTka7J3ZLwonKtiexyBhePFKA3dAz1xOWzkXroH9FgdxtYOb8EVakjGjeQGIzLtdkU7mJWwcF8TNod/JPNbgYeIeq8BgKFdR2Vcll6p3wwxPkxtWFwMp2heI/KHZNHl+GwWitsZvMY6qoNyM+12X6qdYtFXd7bZiqokoylq2I0yY7GrVs3oMcfFLcAgnfp2n7q9BmcPnceJ06cxm0dDzYUquLbQv7ONJl4IT+u6e+BRwey+bxU4LlCSfL/nmRIcnY6H60GozgwvB6J8WHEY0kBAzPlYAuMVYYQ0iQYgXOXpkUW5dix49iydYs809/9xEcvB+Af/P2fmmSQyW7Gi9E08dyQ1gvRtlQ07bZMHnv0cdxyw82IUVlTM6SiWjxzHqcOvI1sdgXrBoYQ8XN26JKxEhNY2gtU3F5svPEGyROos0wUBx9wpVbFfCqFydQyCo2qHBNrXiVUSy3lCijmc2hWm9i5WsLQag62Tgcxj0dUmzwTY3C9/wPo3XoVKIRA1abD05N46o1XoLsIStVRqVZkdQpn2WCzGyIGTpUG8pOJXmYbxWEYWF1ZRWa5aB0b9FrTFPQMBGFQA4XDf9b3pmU9wJETNWqsCpdGftaxKwgiMtw6pgh1lkvFd8dgvI/Val3k0pigr734c2vN5S6H23IWJY9E0yyDHPbRiE5nu6frAcKNgWpjgmSSNMpyam+SoprL4aYdOwQgwmeTWk7hrXcO4+Spi1golPCbqh87dKrPObGcLWG6VEbb68A1/X0wzJZgElvUB9JMDDD4uIMzAM0WnlxYxQMrOQQSIUQCUXFB0uhkNTQoMsxr7adwMCTiliFxnFdkqsMhwt233XI5AP/yq1+gmIfkf1yR0oTmxcjcl19r3epGwX88+hhuuPZ6EbG060586ytfg6tSg8dhw0J+BT2JOAbitFQIye5D9VOuvJxuxwYGIEUrWyY6rSZK9SpS+QwWaSrdYfHAAsRSthIF/Xpdbnwpm8PKwhx+p+2CefoMKvUW/NEolP4ktv/ZZ6FH+0HSCY80zuhpu7VQLuCRp56UyYMc7wS0BoIoV2iwxzSE/Trr4bbYKiHzRTyMVVRLFbSaNXjcXunlkYTDBcnFxntRrVQlHRG7BtUaUTLAWZXKHF3EIq0knO5NZAny37ISFvqq0yO5H1MDLrg1Lo6wB+k6xByKBV+1Ji0YpjLC8ejC4+SYb1Om2ILP8XPx+GcwclHz4YsWS6eNVmYVpZVl+J0u5PNZUeCivh/35t93B3GrYZN7MpepYJF8DaeBPT09qNRK4nqZoHwbvZ+l3rGEB6qmiX86dgbfW5xDs4uQ8QQC0HxubNq909LDYUqnaaJgwdSKi5sZA7/Xbrbxkwe+czkA//Hfv2gyUSWAkSW8u2vNTvMZ3ggnJWV5YZqKH//4p7jpuhvgdNvxnS8/gOMHDuHOm64TKE6qmEYsGkFPJCb9QZrbsClJXb2czUBy81bhHpdLFaRXV5Ajt6NNUX8V7SbdwqxjiNUzCTFrQpRsYM4tTOPX0lUkayXMpzJIx8IYv/9jiG6/FidOTWNsLI6YLyzkbo6meC1vnjmDty+cRL5clIdCFf5Gqy6MOWn4dqcERFPbHZw2MN9sicQIF2CLGshKx+q3mUA2l4PL5ZFFxM/G32nVsZYKhODypA1BUQlNJEdEu9lhE22ctXGn3GcqLVC0hyBYOkx1J00SwATqEl3DHMxkns3cqi2TDZoGCnq8TZZhW36OC4CFI1tkskF3OcHCUlMJ4m6K/s7qwiIy6RyqpQLMpolgo4hf9cSwS1Mxm87gEs3CPS7siEYlaCgL57Z3YDbJCbE0/7hIpot5fGU6hf9amBdXTFEAcjowtHUCoxsn4OTUyUFEvEP+H3NLtp3Ej5onX6eDR7/4pcsB+KXvfVn0bXhc8E8GGnFmkouwl0MUcVeD5MSR4xheN4zXX30L3/vqtyQ4h/t6sGm4V8yjm0obI70DiAQDsvW6PX5ZlQ22bEbXoVSqIFMuIMNxG5XdNVWOLzmuZMck/pBqWk05RnhIsa/GTn392HEEFldQ9Xiw7a73YXTbHqxmTQz0+QQ1Ewy7ZQehKpXL0FFqtXF8+jzePHkUusGVx93Mek/2qnhDmZexHcTcpkV1JBq+S+FDioLldytcV+46HRYHDCSqulq5H/Me3lR+ZvHOpQATF7O4BHTk3/HGW2POjjUmZL7XasniJjuOaQCNutd2T8NJfW5FtAKZ1Etiz8/a7a+tiQ3xd1gTCIs2YbV8rPdae0mlLAWYKhSKlblF5JbS0m3gtUYadfyRLwJzJYuLpSIMn0/cBoKGhpDbLuBi4XezN8lraNXx6uwCvr6wjBPlkgV45aJRTWy+ahvcPp/0K7mJ0WyI3RTLH9AlQcgZEBfIF//n/7ocgA888k1e4buIVQEjsAUjxCRupVZumMvncf70BYxPjOEPfucPUczk5WL9ugPJcAg9yTCcHhtGB/vRG4kKEpgKW3zDHEVpAj4UKBIpUrk0nbZLIk8ZYIfNbh3PHN4LMLa7kmXnaEg1XC2UkF1Nw+FxI+jyY+v4dkQjSfhDXqxmmtgwEkQm3xR5EbfRJb6bbRy5eBavnzpqJf5dqygGk86qTTgXlqIX7wHLIx77VqFkSgEjc2oeb23reOPP8rq5ezFX5P+XJiwLnkrZaj53iwYrgNc81lSBoq3NZ7m4ybHgNXc5O9YOygXCukNMfVjM8OimWIAix7gc2Z2WvL/0AruYS35u7jhrO+qaPO9as5XSJWlW8TNzUuAx7fI3O/iEqcFTayJdpbUaJfYMDLpdCDh1QWRTz5FHPeO6XGvjhalJfGs5jVnuvBL1XVH0tbqXuoJ2Q569z+eFx+OxbN6Ym3bNDw+/+urlAPz3H/2bmL6KomXX34PbuXSzecPpA9duY2Z2FiePncLt77kNH//I/TAb1grUmRsolppSMubHDdddhaQ/iHAwKEcWf8dyNou0x2HlGZSBMxyw6Xb5oDxiaAnFQoD/lvkOIWHUAaToIXeAeq0i2LcG4fE8QylwWa5i/9VXIxrqE4X6QMSGct5EIh4VhSpWvWg3cG5mGs+fOCzqVLQWcDidsvtx3MgpjTSSu8cWPw/fny0LAVCqijV6Ikq7K2/BIBDdm2ZL9P64E0lAUoqi3ZZckEbP1k7Ha7nMNKTX75o2DgOJRzmPH2lPdXdHCVAu1FJZAlDm9AzqLvWVxzlhVwxApgo8siUd6HSEC8yWC4N7bddljFAtgQ175vVLc/NYmplHp9FGVAvh/mYNoUIWKzL7IX+7iUTIi16PSxYsK2AfjcRtOqYKNZxJLeH/rCyiuNZuYQB2fYOpBiYqrd1G9LuQMRZnXXyotKmyhcsB+M0Hv2bypq1xggW7390R16YVfGBT56dw5vR5nDh0CMdOnEK9xv6WNURbeziRkB937NuJkUQMbq8dAU8AiqmhXa1gtlbBjC8EO9G1BMZrupTvrN44E2XOwBXNxJxfU+NExC2b1lB/jWBjYRY1NFUTpUwGN23bjeG+AUv6jYNw3mdOVZptTC0s4sjMJWSqJfGM45ErUCQ71fOJFiYypQ632y1/L3PH0zU5Oi0sJJvGlh5hi94gBAywv9fNAdlb5HHOqCJebu0+UsZ2LY/T2S0QQSJdphEU96G8hdbhrLh7JLNX2mTvkIZB1Ja2gmpth5OCh3a2XR1t3pO1NEHwfxJ8vEfMHy0GGv/k7xBnyy4hiM+J6OXl6QVU825EnYOYPXYUN+llbNTziAftWE1l4Xa6kPB2TyWYIrdGDclzmTxypom/N6tocEF22C1gV4MSIRbUSiYi3TRAfIVJjOrmBILGbndQvDhzOQC/9/i/yx4qAjdyxBC6buUwDG7SHHkc/Ojhx9A30IdXnn4Oc7OLqFSYQFt+smtvSGWD66+awLbREbFW5RBd+oVqG9lKBW9ma/AMxi3Ikt0puxFXt9AlYTU/5cYzJ+NuIVWldWyxnWKJbVs6dzxCpY/W5jGqIBoMIhQMS/547tJFZMtFeAJBYZa16i0RjORC4kvGYVIMW7qBDHq2juQ4lP9nOcfzfSXXIjVVV9FuEf5g0R0tqTOLdcZ/Q9cmPgH+HHVUrIfCLkC9Kx5OJCD7jpxeaWg32nLEySnWFS+VwoNeKm6XVWR0c01rxNe1vZDPbe3Aa/owRKG0mEd20z/rJGHrxkoVWCqsiZen5is49FIaibAPu3buxE+eOQ21ehG3Oefwi2E7hp1OTM0tYXxsCE4bA4x5OFOnFuZLVdQcLnwxSOQ8IWYt69pkDGctGOGldBc6g0+uifdQ7pPVfpt7+a3LAfjQEz+QIoRHi9WxZ4Vo3VQm5ExIOIh/5aXXYXfZcOTVN4VXQRg3jypxWpd7rcDjsmP7+gFs6u/DMAlKgaAI3fAJPv/KQbx47DyuuudW9NHVyEkfMms35B7CnZAX1FU0Rkd2BQvrJrkhL6QrMcGLIdfCzofdzcP4HuQsc0fgzi05mqaiWKpYRCdajJH7wRZHrSG7lRQPIqhpHcMMbBmfdaFpa4URv0fbB8a/y+6Uz8X7RRM/3mz5XF36AT8Tb/QaI43qUbJbCXzNENcmEWqinx6vW7dBJfm/08Hc7KxMFhKJhPUcFMubr7tq3j1WuRPKlIWpAyd/zCerFAC10iVrSmJhCy1qrbXwysUaqvM6hmKDyBYr8AUDeOalcyjlZrC1cRp3+Zq4c2gIp6YWUWy2sW1Dv2gWshqfXFrGSqWCdDiIb/scloA7d17DgtXx+rgQuGj4+biwGROygLucEOnxtpo4+O1HLgfggz/5Ader3GDeOHkQXFGtpiTh3Jm+883v4aO/9GEcPXIMLz35tPS3KFUr4ElWqPWmVIQew4ZtE0NieEfZDeZjLrsHbx89i/986nVM10oYHOnB7t07MLZ7B1okVEtS3YZNtclOJaw8CQbrvrMa5JfsbbH/xrxJLpBWCX6/9MuExyy2rwwE7la6HHX0thA+K3cEdDA3P4doLCYgCgY6FwF3Px67ayqq1g5p/R4LOKEIAJQNYAYNhdAlAGg91qjK1zzmqJFCZVZZxN1hVKlcliScsCouMsaS+PJZVYal3s+c12aXImtxfh49gwMyRbKEnVgYsWfJ6rEpD9VasNZGkcvlZBFLC4YVfNc9SQZhQuC3+JQM1DrplKfa2ByL457rtiNXa+C7z53Glu0DePQ7T2CXfRrbKkv44MYtKJVyePXgBST6wxgZiCNXaeLwzLzQX3PxOB4N8HTgdKe749EZ1emUxcMuiry60CvZ4Vm4sbjqplIv/PM3ryhCHv+2wDOIiuXNsBwurZXEG9qsNfDic6/+v+2deXDcd3nGX620q9XqWEmWLcd3LptcLYeDwxUCGRigTaGBDjQcHQbacpSStI1JoKFNuQoMJQxTjk5hYKYUynSGFsoxZSgkDEc5YogTDImDnfiQT9k6VtrVrrSdz/O+7+7C9G/+imY8tqXV7u/3/b3f93ie532/9ozrn2arhQH79898zmZ/eUTKWi6Cm+MMCdLM6ZExu/bxl1v/WsMuuWSrrRsbt3t/dtS+9N/ftjkMurBmT7pom21aN2HH52btWb//Iqtu2KCpBhyXxXtxPIOEmy1P5AXgFkj2Hapg/AMejnCGEVI48FhoBaBaxngUsnRGic8jIYfCONmthNoMm1SxLNjExKR0c+xgsQ11PBuH6biH44BEmA92rwbs4FH6OIDHvSULC+iKMUsFIpGFN3nxM9IJDoEkbK0ODtgiOOfSknJRcdYoxQ8dMpiDyfXrBc8AVJN78n68hgn0SuR1ApWH+Hyg2nSA7isNGam0iJxQGpuVzXxuoWb3/Oej9pKn77Ybn3GlDVfL9tEvHLCnX//b9s47P2B7RubsxkLDLp2atOoQh3M37Rs//rlNb1pvC0vz9mi9IQ7/7NYt9t1N6yU6xl5IF2jKIm8mlybNYYIDa6woo6LK88AULHz1/f/YNcCPf/5jbVVMhF2h+GBi7vp5+N//zvdt2/aLbd3GSWu06eVdtP0/+KHNnTur0DUyWlVf6yznmP30F3b5pk22bdsWzbc79PCM3f/gYTu9fN5ahYJtnZqw3VcximLVzp9fkGerIEXv77Ode66xkW1bdFI7Kjuq4KzueF1Wk+Q24hqR1gFPqP94QFUeBkjIIV8Ec6MZ5uwZhlNWBblkisGC6TgvYCK+T9WtPMXhKDbhSmNZGjp2NvI0jJgeXwzLgWg/BZTXY6ibN18gI/ZJsC7wxQDx0BgpjUNMilgrDkikO1qdQOsr4zp65LiNjAwLN3OPh2C1LfEstB2KkxYbXipof1aZ/1FYkSoR3lca3n6KIXC6ZRZwXP+hw0fs2Ve9yE49eNB+78kX2ejImP3HPQfsCz+4z6anBuz8zCG7emXNXlBetV1TJalojp08bwePz9jOXRfZ4uqK/XLmlO3fstF+umFSfDcYLqGXiWRubGuh+3MnSLpBnu6zqcEM3YP/1/t6gOh/+PQHJdVHx4+Fat5bm+aZtp0/e84euO8B27GThvKiLTXqmmE3xxDz2pJyNoYiLjdaag3c/+Vv2ggoSZTiJK81uukKZtPrp+zxV1xqtDMMM2WT8AGFBKTSqNuy9Vtx42a77OqrFX7afexwEvQ15XWJ/GehIsoLTyiQ3OdRg3WtachmUQ9R52ZET0vevPhaHjMUo5Q5Lh1z9QdMg+v6GOJIQSAD17DOoO5UlOBl/foEvcAFi4bwAoGToPjiNQKwA6rQfLxVxh4P2kChrNyZnImNA/ipE+upYPBgMqglp/YE0ZQ6OCCRQt6V8ArQv+LQFad44kRIMSiKvKmsT2vC/6uFEbty+1U2uFy3gULTWv3D9t2HfmnTExX7+je+Zvt+OGM7B8ftJRdO2rOnWjYyf9KOnF2wM3Pn7YItm2yu2bQvTlftwZFKiCZKNj7OKakQCiX3+gLfiUROSWZhm6kAG+uLf//hrgd8zz+9r00sd+bDYQpGzDIN89SxE/bTH++zJ1/3NB1/AKFM6yG51fxCzWr1JVtYrNnZE6dtaWHBDt79Ay/peIuguvok5y/aVZfusLHqiI1V0BoW7NzsGZ+VzDjdAurrabvnvp9p/soFO7baNc95ppVGvFeF0V6icbQ5TKGOPwmf8DchC080OFIx8DZp09AirrUjNLS1YTBSrE4TCxQa2jIAHih5IF7fk2hSEq/Eoe4SalJ1GY1Uy4x0Uz66Jk8H+4PRDZVdI+hYqhchKhRCuoVhFAvMxHGPzWSrFobH9bZQ8ZQV4ogCbAJSAHBTro3P4ndSYS15W+SGrD09KRQ2LUbba77zstaGaFVbXLTN1Q32zKufIeiLww2ZP/2lL3/RfviTH9mBnzTMijtt3dS4vfo5W+3F8z+30Zljdmp+1o7N121puGL/tm3SasPDSpVIe4gujgM6epKqIMIu6VFirJkbEjU+d+cHugb4vk/dpelYHHXvlVvQP1awmUeOSjSwYfO0QErk14yQ4H6ZaXf8xIzNzMzY4tnzos0Ofut//STMEKQSY/EW9BU85YlXCJ5g/h+voclmoLlmrZkFG79sh/388FE78Ai5ZVvHvl5/w3Ptst1PsPMLC8LqlG9UKvIoPADXHQ7q9Sn/oWCQFm+QIgkP5gWN+p45vyIeFNjcWYYhjThQTm6HQbqcyrv06o1aZ4qA+M7Y5eSiWV2uNJcVmvW+0YWGQcKFiq5DRBA8rx5EhFDuZZg5NHF4j/qowTZbqzZQcIhDGBoT/jV+t6gcMKtKPpN79465aH7i2aHY4X1CgMF6KV3QQeJ9gr04uuL4seO2eOK8XbB5o42Oj9vCcs3uv3e/3btv1Z5//bX2mpc+1ZpnB+zTH/us3bBywLbXT9jP5ht2dt2EffOKTVYYGLTqWFXGNjaGPtHTJW/9BeQf0GZTjzmFB94wWBs8+Sdve2ePB/zkXW2SRjyVwpAqQA6OWbXPf/ozduMf3WT1lbqmltbrawJr2VVUgegBT504YXMnTllzqWYLDz0qr0ESzc8JnUzL2rF1s40Z+hrCAAAY60lEQVRz9OfEqEIqM6IHQPPnaza+WrKVdUP28NFj9sChozY8MGjr11ftoidcaZftfqL19xf1MFlAdrYULAEvJFfLguP6KV5WqP6AJooDakbHa6rDj2wvNpiorRjImTCOxmu0EENgOKwDqEBL4DVMSBov1CBGgSGWBvvt3OysPOs6xBc6HcBPJqIKxbOSn+K5yCW9kHKQWmF7zRuWMFLSFahPbTCgmX7EGYyag+KrK0Xy/BSgnVMrXWZGIcVDFV0IexSbjAIJTBK4hmZ/vs96cRClspYB+pMdcptdXLAD+x60J171AhtaKdlXv7HfZs407Oy5BZvun7XnV0/aaKVuJ7ZO2szUpJir0ep4MEp+EJBwzxhmoI0svWNs+n7Paz1dKtinbn9X1wDf9tH3ajQHyW9WkNDGS+dr9p3/uduufeHv6PtLHKuwUJOHwbgyqVefyMxJW5o9Y/Vjx2x8eFiTCDg0kMqgUuborraNDpOolm2gVLEtF15qSw89ZMvlNSspvLXtyMnTdm6hYePVYZvevsWuuu5aGx8b14ILEwvKCyNLr6Lwpwb4NVtYXLBR5EtBTQlDpJhAHSMWBCDZBxSBS3HPeBCf/ATD4dMgVFRwiicC0aQjBQ05/UWFjPfxkN22+fk5qzBaGPFujLNDO5i5qVIH1CpskKbnc1rvgsvTUcdAX5F7q9DqzHHhgJcQdkZPCca8sMARDkOB0fYJ/+M9MTYHoP2ztSlRyyhlcKyQ+0N2BgslQ7Y+PUtm+p05dt5+cV/bNkxtsSddMm6VYtu+te+4fe/ew9ZuL1p18qTt2r3JJmk8q47ofQREh5iD1IbnwsZ3MsMPKxIeGIcVJb35z3vf0TXAv/zgnW0SY02ykhXDa7bsnq983a552tNthbN9Vxpy5TwAHipxnJzF2YA1W2007cyJE3bqwAEbokrVYTUAtAwWqFu1OiY1CrzyU697nk2PXWA//sy/2JlJl/gAW4yNV21pzWxqxxa76MrLbWzdehshl0EEgHpF10Z/w4qUM8l1Jmanvt7A8NAWygDovgOeIGnnlEuGeDcdtedhKVSsNAUu00hP4QWlx0KBc8I2yGMZoDz5I3SctycoD9TGQBrFKe4wG14l67MC81J0CWpKcESE4VJJ2iNBXsXioN4fbw+UgoeV0qVYlv6QXIpigwggFEBjVFqddgDuQwyMJoC5p0sGKYs3hW8oPAzdgToVkHhpNtvU2Fa7+2sH7bZXPktHtXLQ47nlFfv2/jP2kX/9to1uqdlTrvEzZMqcjUxeGoUH9yTlj6RweD0nJvyZ4fRcfaQid7Vln7itxwO+8T23t9VUA/4Gt6dQZfa9r3zTrrh2j5XKAzIitg8aN/A1XD7ouMvOycG89e788aN2/PBha8E+9BVsaGzUlpsNW5xbtObcolWGBiVEWD9YtfrcGSuOj9pasWjzKzXbtPNCu2zPHhserVqhwZDtgpU55kEL52HUAVbP61hoPp+Fz8LBvQ6nqXs1y+sJRah1HZh15Qn5Id6EDTVcHvZz62JuSa22pM+iNXRiYsJxPelzu5Uni63wL++LgTHA0dkVfhf2J3lsrj+Fp9Zu2MjIqPJGNhEXS57K36hHVhrNUMC41yYuJa3FgxX9Fro8YbBB8idbhBGrwIF14cjaUklwjLDQ5SXvblSbhaczjGQTbNVYti1TO2z2wBl7wVOvsGIfWCLaRGjUPnv0nNmb7/qw7bluo01OTlm73W8QXA4JeXjvzJZUzuf5rjyupkKsds60Yx0/0RuC/+Qde9uSUQ/4QCF+6eB991tlomrTWzZr7KpymErF6acVP6YVaQ3ALioWAdm1ZVk3M+LWTa6TZykjNmCyJ5Ve8qPkRiTu6OnKgzY+OSEwk4q1gr4OegzjAT3nD3BGaPB6OeGUQWkCVBQADn24UJMbhcdmTg27fPuGzXb4kUeEOVJ1KgxiHEs17VApmuGtI5TyMwxFr4/pDaLpgptWXhneTMbWWhazItC84WFRBQGTTFcbGhXC+JEUJvBE2AR49+aqe8xelqfMxgBLEzu1GkemNlwgEfmUDDDgIVdcOy7KpiQ1ynAvqjTO7eVZIZjlSDTSBtIPNunIyJRdPLrRLkKP6MP8NECAs/tmZmv28bu/YtPbR4Uo6JrDeNmEI6OjwvzIcXlWgo5wSsmKOCzoa24F+8itd3ZD8CvvuKWthHWIE4FcCPnQT/bbpl0XC+PhZ4QnknMJJMHBOP+X3KFe19gIOt/wokMMtqmOyYA0YQt1sI7sROWxKkWFhAR4j1BZw19ieNwUD9p7ShlNu6oEu3vqD8AnBl+XwWmBOqez+4LIEGFFSiVdH/QcIRhKjDk2QBup8cuKEhBaTVlqK3T2KnM/chfyWdoVUr1cHQHkrXc8HIYLFYeKZbhc0b0TlpVz6WgCZveBz63YIJUijf8UNYCjmbQjUgjxh4drD8+soe4L9dDAYMc78kwyh00NokKdlDmhSYgw6Lipy70cYutTgZCHRcr/FgpWqzXt+sc/xdaOn7axIW83pT1ggXEalbLtP/OwHXz0YW0w7pF7Vq9QDLNyrZ9joVm8aQxzKHuSG2eNP3br33UN8Ka339IG1+McVx7f/Lk5O3fqtO3YeYk1+/tsqN9HQDhY27TTJ0/Z2go8a1MGh9iQ6eT0hmqhSLajCqJhRq+rDDlo3VxV+S7Ba+RQFDxUfRjqKoAqvKwq8qb6d8lPE0mX14tOPMJNUme+s1z5wb+5hjRAqaAFtXgIZcN4jurgLo1HTkEq6/KCJao3jItZLmB8GQo5Xmx+bi6kWq72SKiHexAUsdYMnSG0GWkNeF5TZLAemjDCbkgF1sgK2uVTQC9gg3TJuRcsMaw9aD9yXDc4QrgbY9dww9NEiJZnpwWAiQyo0DUFw5vN3Ak4qkAmsHF8o1287gKhGmgaN23bZn3VUWu1V+zu+75nKwxFJ8QK4gKALyncMgEsGh7lAYWZymaCuSG1C2qOQvBDN/911wBv/KvXa+ll2YV+++qnPms3vPYV1urvs8E475UHC96Hx+OG1k1NQQ/ogwSIBjWEcSCPyhAIs6DuOrq3NE/ap/EX+wsdTlbcZqiweb3nen0CSnl/MDUqz/zq0HPiSB2cZUQuhi7IISpm9enGpAJJq/rMTpw8qbyOzwRHzIeY3hCU3lXZXqEK5uCrH7anTlLk40jm54UhOj3nkipaGtRIBS026EOJvCeiqWMomHDFoT0Yi/O5LiDQ0RgxS1HHpEWnnSfseE8XtxT6UA757zdaDrfwUCl8PBQ7zZUANV19eGo3bAzaIxGiVAwO4wFD9CZyIg+erWiLcwv2hCuepN5qenNOz561Hz2wz4Y5zRPKMxQ4pG0SxWoaqufIYp+y4IoN4pskwnJEgA/d/PauAZYnq+2du3bahbt/y449+LBtvnC7DWL1JNettuANFnX99AarjI46UKspTn7TChMAuWpeYoc7Sa0bV+hwJkCLM8A4Dz9PWL8bKmAtILKqMJ4MD/JkeKw4tUmV50C/qjkBn5GnSYURokvX74UUSCdzOja3uOzgLZ/F+2aXWi6ewnCJJh8/2Z2KNBN6lDVQfRggNJd7YVpMHfLg9WzelIv1D7RF62FcNCIT8krFfmss1Zz9obIOflQLE96J666ITaGwocJ2T+ebitt11fp8bfFXPDXXkOxMenMMMEN85quqVsMhOD7YFb1SQTMijvvmaWG8PGN4cyRZrWig4r1YC7j33OxiQaRiBzd1+ZeijqCgOF9E+axHmrtu6THAy593bfvkI0esOlix0YmqbXvcpWrcJnRBsyB5EmPAB2vnkeQ6bOAhwV37IPJwYAbNgnQJFO14JLrdEEUVJvKos1O0E2WAwakK0fdGGr6Qk/PFZ7JgdcmivIcjQ75A8cTgeibDI/+XLIjrDJGCPGzsSjk3WiUrrpCWYkadbZ6HCQ7RYYs+VIjcV9pFDJXFTim8ymSvBpVrIW9nM+Jx4HfXKNyoQ1yt7JhmYHPCKjlfxNkDpFXu3Txc5+YVnUz7A1K46E9JqCc3X3pXwTCtNRkRRUNuMt1bXKPm1YThSsLfdsZCa6v7cgejArBYDn7Xq+w6nHtgqRIgBMtBaHZjd+PPCjmvMzHO97/p9q4HvOHmP24fP3LEDu273y68fJcNDY9Ydd24vN3w2IgwI11o6Px1qHV8LxW4fE8SIKqrRl0MCJ4QtF8uOgZd4v6RLWFI7HL1Hwc+lbhchhKl4VEZZh8FHpQcLol4XVNQQKkm5v2yay1FkXqIorZSpBmdcfS0xBGikrmHEFfyqvKQsw2CnPzUAN5PfcD9RYWn4WEXp3LN9A53cjFVhP4wdEghlFQYoh8iyANyWb1gnqIXIUjQ6K/R6F267dT15rkiHpFzTrgutH2SXYWoQsl/VMzpCdnEMlqwzcBT9RyjgOPfUj5lLheMkQwoMTv15NBA5twy1CA7sFOsIQKBOw88sDeq0AUnADqEHsmKcN3v/bPbuga4+4XPbTMyAku/5HG7bN36KT+eIWRKLKGwLQwnWAIuPju0lHD2TOJkUcjilMwXI6GXvKql2TOqlstDWjB5zEhOe7E84ZE5LDNQfRUBuHbUNjrOwVkDvS5UMdnnkRQUP+N1wispdEolm5ubk4Hq+3HGrTcaFaxcGVJ1R14lfGxpyb0lB8soAjhOR15KgVREqFqvW2V4WEl7VoZAIFkhcsSBph7I2Lz69E2UDU1yOD45StkgBkcxRQspGKiD76OjY7bMSBKMSFQdE5AwDn8frhmFuloc4r67imhXZEsMEc8mVUL5TMmjXQ2Os0dU4EByp3qOoobeFEKsA+cYq8vZ8n1YV6nRew4qz00h77/asne/fm/XAPe89HfbGzZu1MVBLFPZyohiXkmpB8vpDV+JgeVCq01Q4G+f8gweDHmhg9ROdZGoszi8D5RSGnWXHYhZK8FSsCAZEoU74Uqjg08WHGg7n4nH9baCgnf4RXjkbxUHTHsdGtJrVO3Pzdv4FBPgfUaNV25M9PJw4zRWEP2sCA9WsuY1pRWEysXaQqdixij1XtHfEpcnr8EGJR8EAKf6dzrPh3RqI+tmVDfqjxcMBVuszcvrKQ1oMjRgzPHNOoWO59ikFiISNLajIUNMyCgLpPTSCunNlnA7rsEbiBzuSW8cQvRO2E7jyfDuI0icy/Yt01bPrw7TiYJMzVFRAUsxjpg2+mjwuO963a1dA3zJ3jcqYKsFbwDFMI1CrgjhoqRcyW77aNROo9PvQaYHAMoN+VgPwgNiSz+kOJN/dj8XnkaB5/KZeW6UUkTzf6TlPYYm44jQT1xxztTDDjcmGooRb0AYgeulV1bOQkK91pbUnZtVszZYVqPufRpRuCBb4j10vVyL5rHQdxF5G430/SUvmCSzd4MjxGU1Lwwx+oa5X/IRDELvKRx1VeqR4ZFhzxnxFOBl+re6y+UpMczllZqVB12lw2i7UmlIVB1T/lkvNoEDwiT8zu6wGVNl40LebsEnj8jM6igUuNbMA/MZZBqRBtkBs4WRevsuBY5zvE6x4Qhys+Z7ps3kxvbuSfbvmv3ta3oOrH7ZHTe3YS2yvZ6HySGDggcoNOKEm/R+eUP8reRXRYMntJp8CrEfeRk36iR7FwjFQKkkKSYSuU8aB/esuSIYCVVkiC4zuZfFKddxoUAvBJAL59fhXWD8nOsBN9Np4pGXAUiTSCt0RFupEvegubSpBkpxBD0h2KX+KIDJyTpU06p7SkIfvRnCKQXA+4Yh3yPsY9Q+JcEptmQRuBeutbni065EK9Z9hiDXvCYGxR8N9Fdihah8cvPpFIOY9JDrw3WQEmQ45DMEWTW8vYE1Yi3gmLPT0BkkNIhZSIR6JTZ5r2pIRADXXvS82r19FlceutkUmc97U5RvGjzmHa/+864HfPFb3ghm4eR37IhKmaYdIQgdA0xsLym5DJv8DhVrKi805CdOn8vcIEdUqMJKSiYqMP1+PDjuJnsaMIzMBbkR4WIBkWg8bfx+3njiYZlXKrmP9kC+hweUUjqoOrwRHjCHCnENGCWfIdwQ/wZuqarOK37JwhhEGRIq8jhPPfKMFfc2PJMc8OTrlG2u3XbQ3CSquKX78zwKjyIYQwWDFzi6tsD0+D6aTJAJmpJSlKu8NwxZm5EDBkNNzfuy9oIKQ7PHv2Vw4SC4DLyopiCEF821cSGs35cURKwn2F4cmJ2zELmGVONw3xJ2RK6fHpUi7m9ee0vXAF/21jdLkJq7jhsslz1X08RUUUeeh7AQifHl7hWMUR4SWyDBJfkOfQCaqtA9NFnN3ux+poIGDphelc/E28KVEhrTQ/g4DG9u/nUPrN/pOQmy1wPmtXKNec3AYtLnxbRSrk8tkmJqvA8XHHD27KyNcPj1qleZus+oln1syaBGcHA/S8s1PRB5EzBLYBSYoGgaEtvQUwhlHtULr/CQmfzAl54BwyoxFjaMt+VFbis/I8+CAaazUDqCxlKiYoc+9LNwTZmKdKAniqeg0IRfBm/eG4IzyvV+T5U7R7tGXk7KRjjVuYCpfIlOwgSekxXLfDwj2W2ven3XAP/g9jfppCT4WNFXeBvm6EnC5JhYGqgOq+nxlJmwemWKobTcAGOqQCdkwogU3Ws5TkR49DDTORQnGJD0kHxm7jYWuBP6w1Ok50s3nzsNz5OTnNL4FKoZnF4uq7LN987F1H0DGWhAu99zpwAJUJt7RUcHJsj7KpxJzuUDyWFIVP1FOMr0INOFXIvMqZQfxhceVhsiclHeny8O7pGwADVSfHUednyO542cL11XFZ+QDelQGr+a0xH0KqUJbWUoixR9OCWVvNsPte2kNqqKO5QfBUu/Xsfr1evbpWncaQgodzWSNJbMXwxJVuKZvOCtr3pDDxW39w1t6diignPIxZNbEdKRT2nodtA9CQTzAFRJyWo8n+mPnDELkPzgYn/R56b0cKe49qFhplrBnXq+ljfN76mFEhwp+E7YBhU4YYS5g3OREofK8OaAboy5KJZkMNBoGIfr59yYCCfgIBQEHdYGei+a9eWxWFTCULAyfPZ6TlWq1bTgCUtl1Z4eOVMV7jFbCMTGRDrg3+8qroX/xTUzR5EvXsP1JkSU8wahEzVlKzSCLM9qi/WC7fHRbWonjQZ/iSCSN5ajcK+dzyUjRqeLLYpP3zT+fNmsSVHyXNQgFfy/YLIY1EnHYjZPZX2htegv2N6b/vRXDZAbQQigD5L61xPRTPRVyZYGBYMkuNip/BJNj9l4fVGd8vvptchpsqIkZHhO50MMs7dVyTFNNEtLMjzhiGBvgSmpmurkZMG0hOQ8wzNGIPqu4WEsc0gWloHbo2NjHe1ghgVepznPVLhq5mEahPeWqDBZ9fZUwSzNltKN9GqorTMUEso7QoyogjtFQ0yy4rPydwnv6pXQw81Jqw5m52dWSIXCYLiX3Jy58YQPokBnCKRGgjiH7WHXMUKuK/NsFY29TUxS67Q6BpVrkhszK1l/jt6k773gLrfKqph8Wj4Ib5eMEHlxTrKIe0j72vvyHgN86dverN+mcMiWvtwJClUxvSDBWi4Gb6XJ+bH7VtdcEcINa1RsVHdZ8fFa99gYHoVIl7vEJctYWLTWqs7KoBhQpxoiBrwmyH/2xMau1FSrmJmCwTjY64bJAmVI5v+5Y3kPhQrGYuTYiJ7RdFncqJBRpegKX9Yli6CRoitXZmdnJVJI489wlyEyhRF4hwTruV6+Oh4kAGQU4RkmU9GT1bzfN8+1xzOGh3Tg2DFMz+FdnMBQcB1VxmQtcNkw/DR+pS/isdvGICV0jI1ll5j9f4ViPnvWgIpfKqHYPOqXiX7fNFwvxHwiQ07MhwfOZ/iWV/aE4Jve/hdJ3HV2c+Z2qp4GvILKqjMrK/BBUWrKiWKUGw9T1ZW7+tzNJOjZzeaUkhugDD37W3Hl4ILO20Ue4cIHqL2ON2quyPg14iKqvOQYMYastjJ3TQ+VOZYeLLNieqCarJx9Q3nYE2YYvDTVM1MiNP8k2gNUZQ+6t03IR940VDz5eb8O8mZBlz/n//QRp4fL63eDdi+jtIBFCNVJZ+0iYpEeaMPFAydBwylQIef7JXTiky8KtrS4qIOkBxkdoufoKnOlM+Es3GP6lz5TRaVfDwUcKU2eM/3rKYearCR2cD6eMJzpza0vf103BP/hHbe09UGEyZDWZPUp163fd+lTXiDhSMUKhQSTTGn4CSUz0EUm2gldyIWHdxKX3IdXck+Y3VvKF8AAA/rx+RPeAcbVZvhiF7vGjc69CJNMxE8SnwYg8K0e2rCbCoQSRro4N7buPYe6JxiU7PtQGA/AWJsq9Iky8ABh0yBcPOsHvqRHyzyI3/VWxcBPo3iQx1YfiOdZYm8zdwVL02hepkF4ccAfn08dzeBBW/p1IkBoaOQHx4hlGiJITfy7e2Dl7ghNBf+4hI7mdYkJsIHsM84JYhFK/eq8+Z4Rx3xxXAf3mBsqox85oGYZhgpcB2oHY7P3FT1VcMfEH/vHYyvwG16BXtrvN/zRj33cYytg9n+tQ1baOWSieAAAAABJRU5ErkJggg=="/>
          <p:cNvSpPr>
            <a:spLocks noChangeAspect="1" noChangeArrowheads="1"/>
          </p:cNvSpPr>
          <p:nvPr/>
        </p:nvSpPr>
        <p:spPr bwMode="auto">
          <a:xfrm>
            <a:off x="276225" y="-1028700"/>
            <a:ext cx="1524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UQAAAC/CAYAAACGyKWoAAAAAXNSR0IArs4c6QAAIABJREFUeF7svWmwJGd2HXYysyprf3u/3nfsGAz2ZbAPBjOcneRws2g6aNJyWLJ/2FZ49w87LFlSyOEI2WHZoknRlCWKFIcczsIRRpwFs3AWDIBuoNEAutHo/fXrt6+1ZlVmOs6531evugegyAj9cQQfpqf7vVeVlfkt95577rn3C/BXX381An81An81An81AhqBgP/3L7/2lZx/Z1mGPNc/kaYpCoUC0jRHxhfmOQr8R5gjiCNMVOsYrzUQBiECuwy63S7SLEWeZ0izDJ1eF0kyQH8wGA73YMDrB8iDHFmeI48CBIH94Wfb9ewrDEN9H7rf+9fx56P/jqJI3/PnURihEBUQ8b1hiEIUYfT3/nX+79Fr8WcaFPf36O9Gf/5+a4ev//O+/HX/ImvPz0MYBsg5psjB/3F0Jmo1lMtluNt8z8txvji+UWD31OysY2FxDq1OH1Gphiwoo9lqY/fsDCI3vv5CebgzDpcvX8bbZ87i4KGDeO31k0iSLvbtPYDbbrsNu/fsQblUQphpWQBcIwiQhTZ3nEjN58iwcI0ht+vr31xr7zMgo+PF9djv97XG+Ow5UqytrelefmLebAkP17L/vR/Tmz9uwHXP/9zaz/X9zjX485vfm+UpBoM+8jxFqRhrjQ4GA3Q6HYRxbGvcvY9/j+6t4bX8z0c+y9+37nn4uTk3IIIgHLlH/jpFlvMeMkQhUK9WMTszhbFaBWm3ieX1LWxstrG20UaSB9oHOUJ0O12M1WuIi0UbyyxDuVxCsVJCs9vG1nYTW61tbDfbKJWr6KcDpGmm9ZYkfRSKnOUAhTBHVIyQ5ZxLswJ5lmscapUYpVKJP0CWDYA84m+RZTlKpRhhHiDRG7hIQnCJ9Ho92Ry/1zgGHLcwinRN/i7PBqgWCuCctfoJCmERvSTRehsdZz4r//CmspT2aIAgKCBLU8SlotZstRJju9vV/P3MU89qUer/fu+rX8ojjmgOpLktUv8VhgUkg4EWDIchjEI0ex3OD/KUExHqg2u1Gur1BirFCMWQDx8gGwww6Pc14FxgnXYHvaSPQZbLYPKnAw6YM4EccA6rNroWBMywuR3lDRQ/z/+b9+kfngMogxja7/mnWCj8xCD7947+zevcbBxv3mjvZ9BGDehfxNi932u8U/jzrkFDF9BAchUG0KKu16uIi7GGjEZQyytPkSQdJJ0OinEJvUELK2sLyFHCwlITlfoECsUI4+MNM7TOyXCesiDH5uYmTp48iSOHj6AYFbWYuUERZEi6PXz/+99HsRRjYmICx245jn1796HRaGiuC4GNv16vL3Ng3jGZizUDygVPA+oNgYxFbj+4ebz52mazqesUiqHe29xuY3p62j7Pf5r/2JsGcmjw3H3568vduHvx9zF6P9xMSdKTQbb700JFv59gMEgwPTWFYlTQ75eWljA2OYlAe2AHZHjj6A2jn+tRYztqKIf3IWelK2k4d56BP7RxzLiHaDxTAo+c9kU7qtsdIAg5d/x9qvuulquIC0XbI4UIKBYEWLbam9hsNhEUI/uMLEC320NUiPV9r9vV3wQYQRgizfq216MI/UGKKChoz9LY0VakaR/9/gBhVNT9lUtlW0KgYQ9QKcbo5SnSQY48oHE1g0bHJ8PtnIF3mnqN9n2OWHYKaA8ShKCxpGPIhu/j9emYvF3QdfMBilHJvS5EMYhQKkVodnsaj88989yOQfz8C1/JeRHeDEJDWnxoWlNa4CQdYJCmQidxFGGr1wEXEQcgQkHWm7PF9+RZX5NRKZVRKZXQqFZQKhZQLBTlyTgvaZbr2vL6WYakP0DST8ySy2k474hcBo5GkQ/lUeF7GsSQE8WB5evtPUKI/383iGb3hl8yWBzHHQyDSJuFG4EOoIhqXEEpjrRoW9ubWNvcwubWJsJCjG47QKVSQz/LMTFdR7HIVVoYMYg5BlmKd989jziONX5hHtK3a/64IKNChC4NbViQ81u8voA3z76N2tgY9u7fh8P7DmNmZhrF2DYTkQ0RlOwp15a7d94vNzKiHSfMDRDkRDLv8aULBFhfW0e1VtYLut1EC79SrWrOZX5vevMo2hs1eEJgZurNqDjE6j+Z3xORDgY9QxpZZnsk57oyBJLlA74Z9VpNz7fd3EYu52L3IoPvAIE2uY/C3BrX83tk6lEtx8z/mwbRsNUNA8JXWKxlxpkAg1YikPNxr89DFItAqWIGkL8Lg0gPvN3pYLvTxna3g37WR7lU1LXkUIMISZLanucz8p5Tc8J87g5RVamAcghUiTDzEFkUoZf0hBaJGgPucYGbSPuZdoNfdBrlUoxSFKLLuUaIPq99kyEcPizXDccwhz47CHLU+FmDFO1BH9kgG9oLzg0RL9dVkiS6BH9mKDNEXCy5+TBbVq/G6AxSGdqfeXIEIf6LL38hFxwdenQX8nAiZIzMM/FPFACdXg9JmqEQFmQYCYPNM4W6gVHPzq0bIENI78KZDUOM1eqolSuoxCUU3JL0i7KfAgMaxoGF2kKPgaEB/VMe0xDHEDF6RAI6PNvc3ICcTH4v6OwQh0eO7xV++5+9H+Lz17l5q/7bQog3bNb3MggjYeCoiRw1ji6ytl/nObq9ngzZhfOXMDu7F502w5IAM7tmEMcFC8scOh4aAgDXrs1rLtN0gLHGBKIoR7GQIS4E6LZTLX6FxIUIYWbhIY0HDcvK6joWFhYQxUUcPHQIBw8cQq1eh8J/F/aPPh5D9pAb1m3+UfQ0+jq/PumAiRQV7uU5tprbmJ6Z2QmdtR53vrz7uBkhjo63R26jYS5DOBn0MEer1cT6+obC5EIUo1qtoVKpyGmU4gJKcaxoh/cl4+TmSshTYzwSko+E0rq+Lc7hHhPWcLdvn+9dyM4zKUJzcywgQoMRMoaDEA8jB6HmuKBwdJD3sbm1hc1WEz1GbjQkDsTQgBaiAMUwQJKlCIMY3UFi6yII0E/6KMtIJooEaSuyPEFRdFeIPn1CQONb1BrgmHCOPNLz6J2Ah+sjLkSoFkNsJ5nRchmjSHtGOcQR6mqIoBX9cd9nqEWMWnN081RhNvmCgNQeQ/9S2QDDiC3zjoz3xX/zOYqFCOOVMrb6nM8AP/f08zciRB/WjsJWLUx6Oscx6cHSBJ0kQa/fRzGK0dem62sw9PqMA2EGjDfQ66fIBimKUYhCEKDdT2TgNGBECP0e6tUKxhtjmBwbR7UUa1I54RpAeUJDr4TgiXgTWxj6PLdGxDWGFpaJExPSjVAsFgzmD3nBSB5w1Pjd/G8/gaNhmH+N/9zRDfdvwyCOTuD7Gcb3CqlHQ65RRzTc/HJVNkq9Xl9ekg6KXxwv/daFzP6Zmq0WLl++gr1796FaLaNULGFpYQ7lMrBn9wzGKxMICwVxS1ubm1he39YiE+3Cq9MrK2xKFV2cO3cea+vr2LN7N44fZ3i9fyfEpVEd4eh8WO0d3uhY+Gfyi5qfSaOUBcDKygr27NljLBBR3MgXDdV7XUfG6ibjxZ9xbXJj+3vZbjZRq9Udp54KHbfbLZTLFUxMjKMcl2Q4eoO+DKIcuUN+mh+H74bocMTY+du8wVg7Lt3/zK+90TXix4c/o1FhRCY0z7VPNBTa/Cxvb4D3z0hsu9VEqUyD4VCTi7w4ZmVCyTwDIUiEGJ1OW2CCKLFaqcpYjkZp4vsi22MZIwjmFmg8aWCUe0iHvJ43jEPKJMtQK0bY7gtDIhn0EAb2Hm83/PP5n9EGcXVFUSAOMRmk6KQD5Tbk8JxTFkhCgD55S0+DyYYYYKNNGaQDAbupahVNcdopPvfUR3YM4h9//YXcW3TPk/CGuODicsU4A3+zQYosDJByjWVAn4PoCG/zOERoBrM5MP1BXzfNGyBCTAbkjDiAgfGHfTOM/DxeR8FSmmJ6YhJ7d82KtGcILNKU/xFeawMxfOEfPeqQn9DAObTB94hvKhRuMIDvxRXejA79YI4awFHP9V6G8f0Q5A27832+eS/0MvrSmw3mjZcZDartN+9lYO3+hwGkkI99awjaf9EYtFsdI9LDHOUIqFRKWF1exLGjR9CoTiAuxZZsk1MyiqPdaWNlZRXN1pbmVvdAh6rP4IbKcG1+HhevXEGhUMS+fftw7NgxVKsN44ec44pGAB6v78fVOyj/bOQ5NcdxUUiB63VsbAwFF67615EXH8WMo4Zw1CD6Nd5qtWRo+bW9vY1qteocqj2DR5NCSgonSdgThdnncA/56/pw2YbI7mL0872Tu8GZZQxbd+bUI0gZCQdOiABj7g0CACUSi6I2u0mCxZVl0R7cK6kDJ/w+HexEb0T+3nDxGjH3Zxigmw5QLJRlePhzPgvzADRY3ljxGbIsUSKH1+glGXK3R/k78ndMqPhn8sbRzyUdZrUINBMzojSIkbhOW560GVqVbj3wHgiuOG7FQohKFKGbpOgjR7lQFFBicpbz7x3EaBLL7pd0j9FoHpWPl2N0wxD9pIefe3rEIH7+X381JzFpIe9AcNuyxWZsZFkzR1r2yRPkSMhX0PCliRYDOQoFzuQO+FBcFGmmG+UAhBrgAP2BQ3xm3hA5wl3cDHka/owhLo1oGKEaE9FAHEBjbAz1UiwU6XlCIkn7Y5u7n/EaO5lrM3TcuI7oVyi9E3J7wzaKAG82du9nCEd/PopoRhe3NzLvZ9B2kL0htVFj5mgmd4mfzHTumLB/k0G0jXzjfXExuivobxs/0REI0Wy2bIFlAxSCNirlAnbPzKBengSiiiWKQ9H1iHJD3FnmNlxgGeHN7W0hyHa/J9Sl1aRMKX19LlTH0LxNXqlcwrGjxzA7O4tapeFoEbOlBZeV9rxcWLBFzTtlprlSq+hZ2u02KkQzLlNpiMySRB5J3/C3kIWtQ/4v6ff1zKXYQnEaQxpGu2euazOGfE6u01azKbRRZJbZhbW6L5eg3EHpO4bQz+/N68E/mzcK5MqIdGgAyf5xTxTjoj4rigraoxxGUlbb7Ra2W230eon2bRYERhWFIdrdjhI+4tQcJaF7yIjk6Ei6qJTLciLcw92MCZKieFOtFzlN2+tiIYUIjU8uMTnDDHDaF83VJbgpxjLGwmmO4nLULwjGGLExMImjHK0kl5HOmfLNbIwZaXKtkDLzITvvgyGuwByz6WEBvSwTGKNBZMIniIsyxHytp/+84xFy5T05FQoNSpSlmKiU0eTn5wP87NMf3UGI/+KrX86JAi2M5UPbTjEjYfyEN4q5rDc/IAdvmRPGSRB3aMyzeTGHzmgMudoCZcJS9JhVkoGL0E84gVxANkiFIq09w+94yG2RjGWigKGXrkkLn6b6GbmSWqWEWrWikEG8ieU09Vpb50bE59xULjvIDxsiQgexRw3iexk0Px43hy2jnswjmPd7/44BG0ULNxrB0dcMN4/bJSO0yMjLdgyp/+FPmsebr3rj99x89lk+jDYHSKS4tLiIahygXM6xd3YX6rUJxHFFG8MT+zsI0xBoAAtXDCEarcGNt005x9YWOv2e1oqcoHsHFQhEfAuLC2j3+kKP+/bvx+yuWaGf0S9vyANukCxDu9sSiuM98xrMOpuBNpRKhCgebyRE9r/jz/147aA6GrsWImdU9F53LeMDM0skeumQCyf9+0eN3r8J+WutuMyOOVVbm1zHXOMlIsE41r0IQcsADWQAm+2WwnQaQH4OIyz+TepCWWSiVTopzgidm+fg6WS4r0hzhYHQNXnQjLxcOhClFCtr3lM2X6grjFCKLNIiXcZ9W6F8httMtEOuRAdVdfydUJh7Fv1b6hoqISynQP6x1cuFPqM4wiChYyHvyQxzpmvyszjO4gbjWNFgkg0wQdUE0W8YoMj8ggCahdtmP+y5eA2iTeY4mODjtfg77VlkaJRitLMcSa+NX3zukzcaRA64tD5EdCPZtkIh1ocMeTUOcBgpM0QrrcQKrbnWfmBJFudJbWL5gT1UYiY3uDlCJH1LrfOr20uGJCgnXil8l+ARZGbWitcpFvRzjqxCOWf40jxVppNenK+rMbNdr6BWq8rT08DTqAtRRkzhBENpkd++N8RTIztvFAF6ZHGzaeE9+uyWfyY/fv79/r38/mZkcDMq/MnfewbwJw3f+5m5v5xB/Ml8rkcr/l4IErKMCQaiilA6SNOYGSXBkJU0HZGfIUwzdO/nGKghIwdHdEcDRk8vxON0YIOcYUyCq3NXMXd1DpV6Xdzj4cOHRaFw/jmfcr7ioCyjyMXOtco/kgA5GQeznD7i4Vx5w+iN4jCMcvOzsbElJOPnazThYiGw4x5dQmooexnxWH7sbAzIpxqPOTomnsAggKDshF9EN+QkS3FJ2Xyu2aAQodXtoNVpo9VuK6ua5fxjiJVGkmGfBUkMKwsgE895GxAdOwMVx8bzU/pmahJD9v1BgnIxkgSmH+TKDYRZPjSIvK9yVNQ+Ex/ostqKHrinnTHm9ZisoWokL1jS0zsNSu1oEGkDaBBjyve6jAoDZAGlJ8auiFpR9tmPlV2fe5sa5n5Og1hGSnog7UsKyDd2+/0bnCC9gZ6NBlehsoXUHj0GaYqZ8TF0ZMtTfOaJD+8YxN/9E+oQTfwoDZPL4Gqw+ZB9ciS2zSLC2jjWDRAlarG5RTZEWdpA5p2z0Kx9JHgbodsnDNlJwVM47CUy9nkhOt2OskXyTC5UaDPVz5S6C6e9IFyLM88RF0wcK09UcJM0GKASBNg1OSGvx8xgsVgSrDc+QcM+fLabwyqPMP3GkKdzLJz3gOQviIKJSkbRgHlFG7M/3yD6LL3j426CgaOo5i+CPN/PSP5lfn7jZuZ90RgbMS0RMMXA1LzlmWQX1QplVSUUCuSNiGK48Sz8NgR485dlG/kLo2n62NzYAJM5zeY2spDG0d6lNRGEuH59ARSJc4Hv2r0XR48ew3ijociAShKGS573o5H12VB9vtvAnCeiKAt77c+oAoGv3dzcEF9mn70jqL7BKDoJkp9jcZRu3vwc3YwW/QjsUIMuHCZ/p6QIhcxc31yXREmBwt3tVgutpGvSTK5Zx+tRH9zv0UGRtjLRtAAJ6SmGmBnkPIgeub+oNvBrUVpjRytY5JeiQg1zFiIJcyHFgrhHgh+bB4bdsQycc7eBmHtbG9zr+pu/NQ1hLzNkZ5rFTMgxDC3zHQYZ4jDAdi+1jHTWV8hMp+XXhEeIvAdelcCKa4tJn7FCEQME6DJapdqlWBRSpv3iGHiQ4qNaM7PU5ZJjhOiZWrGEMim8kE60g089OaJD/N0/+ePcT6BPOPAi/DcRmx7TIaFSgVmsGJ1eojC3k/SF3LhQvUGU5szcoZGZ/C5LZRB7mclqvPfwDyGOSXDfQXknPShKq0NvKJZVImFVbrjXehUqDaf3wNTHmRHKUI9L2DM7q9S8mKssE+T3m4GDXClXXOXHTijtN6MWupNOcEMRGa9urGB1dQ2DfoJKjUa2gomxMczu2jXkfGSc3S6QUXPhIzOiOSUCXgDvs5AuRLgZMd5sShzj9Z72zYdf74UQR5HnX8aw3oxY7YNtk3j0E6SmPeVriRxrxcA5LyeBCmOTTNm7ENC4OgbDfmJffg32ei00W02hRy7iAVeQFoCtp632FpaXl3Hx4kU0GmPYu2eXpD1TU9NyeJ2kNyT2ZbQ46G498/skpaDawic53YAofyAujuEoSRePqgwR3ljF5VM0ow70PSdk+MMdcoGOnJVURMQUMZP2IT/GzUQU1e72sNFsKWEwBBUuQcnwkAaxl/YNiBDA0HBRS+eSGjIIDCWpH6QDcJUgfs/4WzKHbg6LEptGsYgsJPdLzG1olrwiXycek8guT2W8rXAiQpSL+EDC+XdSOD/OBMSi0mg/XOQYRMwkm4MrRkCbSdtSRYad8i0CIdoFn+wZdSoccxJiaQiMFUoybNJHy05w7OjszCCKgXBRJAEXka0y8C55S6cRl5iM4j1wnFN89smndxDiP/vKF1Spok0raGuJFH5Rb0hPKdQYBSgwZRESIQ5EuDP8cevc3qPX8lqE8qG4AXmvLEMlLiLRQBnHIIPbN2GtDGcYKHxSqExR5WCAahyr8oKGWYJXSgQqJr7U63gtF47o+0KgiZRnIlkfFbB3717JPliiUyqXbLOOVDZoQFWelKLZbKNcqVi2ktymtFa22c+ePYvNjTV0EmbRypianMbV69dBvfzBA/sxNTll1TsUopL/KZUU/jD0UejvuKIhSa+SvBtJf8vGjmjWRmQz77fp/iIG7icMoudXncTpz7v26P14IziKgH3yengfGZ1ljpBCbkD8XqXKxAfJ8SIh/NCu2nt2qkzsujtJCEl3+j1sbG4IRYpwdxEI9XGct1a3hevXl/DUU0+hVKqIEpm/fh31et0ZlZ0yOKIVlrxZ6aMR8DQcGxsbkqmYXMb0kiYIvjkhs3O7o+MyamgsUqFRNR6MfBY1n0xClBh6RgUUmCwsWijcpIyHCE6hPZUYCYrk1XwYqAioqPBQXD/3HP/nDWWRWj5LaPEPq2fKxZLLvhL6MbFpgMM7Mu5pAhleIw1yRVI5k2FppH0tw+rWoqlAzBFaSM6sNksyOG8s5gDSviUteD06GhkzB4dZ8cL7ljFPbIwrpSK64pAj7RlWK7EEj+/zGWXdm5Pv0OCVC7ESZI2ohBQpuuIXzTH3Oi1X2kf6hQUFLJ905a58NibiqMd03G+JBRshnYElAz/zxFM7BvH//dIf5hxQhqmeg+Fm5gOSJzRwZkarSGgcFNDuEIJzcY0mYAwVaZFzcimN6TNrXRBCrMZFdCm7cYS6D9P9JCl8Eu42mM8PLrhsm1CWQjDjTnh/3nsJztNwOiMXB5YJ44YpBgEOHtiHU2++iaTbFbc0Nj6ue2SIxXJDco3ewNIxMOPOeyPZzAoPVh8w+7m2top00JMObRCEePfKHBoT4+J7ZqamsGtmlzyVcmweWQ4s4aSqjyhCvVpDvWJ1yFyUfCJftuRRskeJ/nluNpBDSHWTFTOE6KU0N/7yvZHeyGtGDOQNKGKkzpzXN6+9UzUkj+yEoRw7UgjFkm0IInRJKPodLVZWI21vbQPZAMePHcdYoyFnRwf75xv1G7O02+0tXLt2zYWBXBfAoJ9h9+7dKJerSAZ9rG9s4Otf/7rm7eDBw7Y+nKOt12t6BhMY59hYX1eG2XOBQrDOaWvsR2RMw43+5xC1vv6ehkHymDhGsehkRWGAZruD9c0tIVnuSjrNdEBAEAn18P0qtXNfZotyGVPWERdI+aj8lWvL6Ae6Vp/IJCdG40tDY/uX68ISDnxm3hfXJOkDGdFihJhUQpBikFGs737uxkDRFw18kMs5FeKipC+xOMNE853r/s0gat268kuPynq9trhOPieRMNFxp88Ere3pziAZFnX48j1/v3x82gXuayZyx4vc+wOBNavN4X+ZgIfCdPLKGXGuF8VbievO+gWK0qyHSHJL7t5gEP/Zlxky26ZVSMEwRfF4iL4+aKfgmgNBv6/sljaHxUJ6vSOFPWSkceBqUkiQDlBjVoelKNIppuIWSI6LA3FwlguUE2AL0rJRRGoUYup3RSZ5ElQpyHWlRT581v1T4xSXdX9qNpDlOHjgAH7wox+KbJ6emhZyJXIkL/mjH/4IH37uI0IT9OghJ7tWRaPWkJyTi1RZyizFysoyVjfXsbiyiCtz8zi0/4gWQ6HIRE4Ne3fvNQ/ki/CZifcVNqEFIuTeKFKn4aBVpFFulErDChvmBofhtg/VZYCMDBsmglzYatTETZbxBnLflpyF7DfyeWZohUlvSCBwPrgYmRmmlGNo3JRci8R3MVSlDk6YITOZja8fDSijcKEaH98T75KRSBzb0+Jv1OsqeeP1OHdctGpG4f/I2VqzCN5ru92R8DkbUJdWxMz0FPL+APMrC9ja2la4XB+fEOJZXFjE5tqqnNfFS5ewsLiIiYkpfOSjH0U5LopTHmQJVtdW0WpTYjLSOMFnfp0sx4UIjkP1YgXHP7tx5SBzffGPIhEmnci9xTT2kZzq8vq6aW9dNOZpm1pcAk0aEyXi41UiZ9ybUGzIsrMY5WIsI8jeAtwTlgRlotA5DEZnLuNN9MMvNV5QAsYjSO5VOnwTXWvvFCjFpqY4Ffpm1CVu1X0+DQbnJIiIYE2/yBCdtcz9Xhchk0Auo+yrdArgvmGG29YnxepcL54GEBdKsOA+o5OweiaVwbc+Bzbnegwn46OAn9Ijjhf3SCLdp1aVIgVvB3y1HH9OzbSVI7pcgcaD9fZApVhAx1XZfeKRx3cQ4j//ky8NhdlCYgp7TUvIbA5v0osjK1SUs/xFE2PapiGScRDVczN8eJs0aphy3cBWNxE5LEsuns3XKVuY7pGCRzSqP3cG0dJQpqnjA3KB0Lj5e9D7XemSCFeG6Qhx6MABvHziVV2bCI1ENIu7GSK9dvI1PPPsh9WooNvu2PPGRQySvoj5rY1NhdyclVanhW6a4OrCdSyvraFWHkO1wkRCAWP1Og4fPGQNABj6KxHl+iEwE6fFavXhDCe58PiM/Js6LiFihxgpJaqWK64Ei7XEqlAd8nR8j/yQQ2fkjNzQ2ybYIS9N/iAPu2MQfX2PgVgKi5kZTEzc3GMTA3Nu0om6TCSF2NStqUOKdKqZZDSsCOC0+Lnz8+fDN96P7180nNsAoPiZ6E3rIO+5cQmVpKnFpBsqpu+joSrQEADzC4si0K2vRYpaXMYEm1MgFSVxbXER4EZHhvXVNTS3NpD1TaxLrnvvnn1KqFHKwnV54dIFrG9voFoZE3oc0ihOdubiS7Mqo9SFqqKEbWU4OCZFhsTF2DSQrKWVNKaJdqdjygaGwuS4Cty8hv64mhkKl4s0Tn1bC5Kf8FrUHFoSwjjM1KQw3Pjac2YQtQacAyTlZGW0hoA4L2ZgI4WYOyjcMrNe+8vPKDNJIW4SKoPzUYkvw+N7ffJUP8s5/kVkgwRZWELM5ClthwtxTbTOz3TrnMkPVyDh6TJ/Td5vLzGukcZe0WViITj5P65fZOlQAAAgAElEQVTDgPpFV5hBtE1Hy/ws91ogdYNVGPmqGK5e1Y6Y1sgl72zc+Tr2V6iSt5S9G+DTj41wiL/71S/nXl2/c0HzMBTVkm/xVrcSFmWNmb3qJl0tJB8S8gEojlVipGBdLujR6E1okTnxzR4xp02UJluTaQuLRo7zSSKW32sAQfhvWe3IqdIts5aqFlrolSV7rrmDuDqG+rxHZpkR4vjRo/jxq6/o57qXQkH11ITfr77yKh5+6CEZRFXBaLEb9KYROP3Gm2pUwM1bqZWV8bty/RoWV1ZQLTUw1qgpK1mrVGV4LVlghLg3CtRPEdXSMVjIxde46h+iAgU81gGI48GKAWrsRI6zDKo/UPkUQ6u6yqjsvcMxk7h0h3ekkxCP67riDK/tNrWSS06SQlRHJMikAr84NuK6ymWhMIWaTARwQQ7bsTFr2cXaxro2vNeb+ec1V7sDW72h8RvSyjD7mJqaMsGwDDq1qg7pZp0hF0XOd6JUQ6Fcxtrmpri3QUI+G3j1lVfwzNNPoVGtq/xvYWVRejRGJs3NbRw+uF982OraBrqJEf8hQ8msj4WF60KNClsDMz6+IsWxQDubyyX4xKs5KRjnolgumfaVyDaKZOS3Wk3V+lMqI74tjhWOS7vLcNirJBzyId9MpEW6QTwboYMcv2vYwc2s0J4ldeT5mECwxISfQ77X9pGBGak2NAfG/+cUPYdWSumpIT4jERmfiT+rBBE6ad+KIxKqTVxC5aa/PaplBFZjnXSQoZ8ySWQAyidfqfpQezKuU/J3Pg/h5UUKw01iw68Om3QUqLHkHqSRM36Tr5HRF81mMh8mdhTyu9ZxkowH3GP2+QIBdAYqErGeBh6ZGsfqDGIxQps13UhvNIi//YXPD7vdeHTngzAiJh8S82cNhqNcxC4z5lEgf+dvhh9oEh7zpJx0WmSm2lt9JmKMnDXME8oA+q40hlBdlssRn/TErMX0jfUMWZKODRA5feIQXeZUwTMTZ2r3ch7i2NHDeOnlH5vglOFHXEKFPevKMU78+BXceeddGBsbH1boEJGSg6qNN3D16pwW2NT0FKZnpoQQ5xYXsLi8jHplXKENyxVr1RoOHzo0DBE4eTJK8tCpNpwVshtRz8litp0WdNDvyZD6fiaeU1TNSBTJKamlmjN66j3DDDpDzmodYzE1ga6qgwmc1Bb/UPjsQuWFpUWcOPEqHn7wftcjzu6rWqqL06FBMH2hhUyjHKafS2/0uPhW1taEgrigzAbemKX3a8hnM4cG0Ylt5+bmcOuttyq0MqRohRFWwOn66NEzpAP0+ykOHThsmtiANEWI3/qt38JPffxjeOADH1Tx4eLKArZ7LeQZRcYpDh/Yh2q5hPOXrkpZIKnKIMPG5jzW1laE2tjoIMsKSpKNIlihLCfiZcbW86Qco5j6VmYtiwVsNrexur4ujWC5WhHCUWaTPTkZiTCRyDZYLitM58F1yawtuWchblIoKbWUqtsyofVIj0ofCbAXgBKV5A+dUsMnCTg/Q9kJkZU0v65SJw2UbOQXOV0LmQ0lexRaZp+BpIdCOUbgGj945OmdO9/vwQ/Rbk1azRRJXpTQWdf3RslVvtEoSwrnFoMfY46pf72F7QWLoPJM9FiaF4T+SFfxmaPMIUQfslPf7PZRpCTdjpRKn6HyNSZjXVitvogMye256UDHKiVsqz1hip9+ckSH+Ft//PmcNyXL6ZIVw0HQBJq2iTB5rFgUac2NKiTWN9PGD7MHMuTC9zMEY1pdWS9xRJGqEDg8RAbyuCQ3Ga52uuKASPAyfNOCcpyTENfAGnFaI0prMCtVP70be61xddPLqsEA5EVzhr3FGMcOH8bJN07Z4FIUzm4bNOx5ilMnX8ejjzyKaq2uzyWiVTaMzTFrFbx79pySMXuPHsJth46imfZw9solrNJgVupCqWmYySDeefxWI6rJOzrC2suRPL8xrAbi4pJjIEFm7dOEEEUVul6CLrnU63dlzOX9uZBTSwB4kak2V1gwYXqtbu3WKKJ1zXuvLa7hH/1v/xjPP/s07r33dsRl9q+sOhTO8itLanhNHkP60ZB3NAz2Ro7Ps7K+io2tLdcNaac0kM/BTc9ogQ1F260WlpcW9Wwz0zM4cuyoZDPcjESJQtWOwDdZjpHhyjJKumGdj9iU1jjIXOV8v/H//BNU6g389Mefwuz0NNZWm9juNMVZk/scH58UJdNl/84C+atE1Qm1QhvrWxu4vtzClfllRJWqogJ1R6LjcuWLXirExqtxpaz7rFEfixAbTbZU2xbqS0ghsWGA09dKB0hnzjXs9L2aO7bP81UUzulwnVRKBWVPUxTArT1ggxSn4bTNzX3FEkoaS64b1/1ppDuMaUXtj1FCZgBJbRXpdMVLWi5AlJfj3Ljfmc0mndVL2QmphCL1iLntXx/m+rpS3q/CYXKmfM4gQ2dgWWg+K9e7nCMpSNqNYeWY0TMCECrdI0AwNCeefmDzPbyGSgStFZ3AgkBSqOcvOz6dBlF8fWr8p3cKwxpzt1iFzF3G3Dt23le5GKLdG4D/fW5Uh/jbX/qjnA8/ygN576AQnKUvDFfJG5Afcx2cGUqxppmhLEMvpdtH2hyZwSPXQa/OHoklbLUoa2E2myQoWy2Hym4P+hwQTuAAX/ziF9Fc33DaKjYWKKuzyCc+9UmFcBpw161FIR75FlbM0BOpjpSZLENI1aiIWw4cxqkzb5n8ZWAwnDWQiCO8ffot3H/vffL2NPTMTDNxk/X6KNer+N53v6v7Lo/V8aEHHkIr6+Ps1ctYWllFo9pArVJBp99FrVrFPbffdUM44xeo/1sOQ9U9VuI4UGMKQnjKEna6iTBsUmimUIHdhJilZd0pE0VWX6qwyMuVQO2W1Z/LM6aJkBabcHIhfPMbL+KRhx7F0cMHEcdE1V6YvtN5fMgvjRDQO5yThdg3fA9geXUFK2uruPDOu3p+fm1sbqo1GCkGy8yvodm2CotWc1shNpvK3nnnnaJi+OXlFd7LkxNSiJPlrr2TJZ9YraKwT6WgBfzuF76IPqmHThcfe+5hhPL8MQZBXwiqUqbRL7iyrQRB2saBfXvQa21jZX0FC2ttLK5vIC5VrdJJASslMjGqtSoK4k0L6CHD6tq6uNYj+w6IyxuidRoB1+CEDrW5vY1Wr6cxkOC6XDEayGWD+bxKgrB3p+PUSgXmSMknM/gz0n+YBHAJMXVvIt+rkJnhLpvVGmIzRYiFgobUgbIzfmq+2+f7XE9K9wLOp8/i0iASrDBhQg6WeI96W1/Z4cNg3TuNFiMd0gHk95l5zqQQdPdj3bWZOKShU2GFXq96HYnwVc+srW/rzyS6RgN5o0bHrwSNHIIhW2kbkQlRU93CUkFmrmklud9HOUnbO/albLNbT7avqF5h1Bqi0xuglyb4hWdGapl/4w9/P7+BX/De2Q02uTVyb8zYlIkeCpGMhzSHoZGnLAcyHsTF/n7gmQFib7U0Ra1SRpetwIqWzeZN0rvSMJTiGjY2mhrErfV1RINMQkyiFa4ShsZ7DhxAqVrGmbNn8MU//EN0Wk08+qGH8ZGPPI8atYUsD6RxdHwNFyr/fev+gzj55hs2+MlAWsRGtYZBACwvLKmpAHke3xWFA8njEgjZv/Od72C8VkdYLeHZDz0phHhpZRFXr82r+zD7OnaTjjbRwx+835CpS5h4lD00iI4A51Rx4XNhc6EOUiukJxLSF0vipPC3mm1yMdZ12hJIXLjeiCgMz63rB7ldOoQSk/psVNDuOulSAZNT45iamrQEF4XS7suQIQ2Qa4/E5gCpR3fJMATyC8x3YeEG5abmBqVAd0ezl+l+FK47I+qzoH6F0ssPExh83EGGTreNjfUVbLc2cfjAYcdvAV/+ylfwS7/0K3r9JNEkr8m2U2mI7/zoJZw+dw7j9UMYH+vj0Xvv0nMwklGLe9EURQz6TYQZM9MpLl6ew9oWS9eYeSxpo+V966M3OTWJ+lgDETV8aSqDz+RcK+khSnPcefS4EKJPUFk3d0O0vlJE3J6RtKIl2HhgdWtraDQtCWh8oTVkzcQhMrLKg1h6XZWdjZb3KIRmx3qrTR6k3nkaNGAijHrZnWQFkax1h2YxQ4GFAK6nqJ9H6zFgDXtN7UHcy4oSVtBYEtW2sFcGWNKD64d7xTTAfdMT9gl8jMcmZ8pnpwxK1JDWLueCXDTRqSVZdSSJK9GVo6W6RXSIN2SGELlWuNaYD+DAcG6pdGECipIiqzPfSTiOcvf+WUlj8LMVWTpkTlBCg9hNqMNM8TOPjzSI/Y0/+Oe5LDO7VRA5jfCBlt5nE0XWEedW88hN74hwJjykRndfHABry2WSHDU15/kT6l1XQqeXImDChTIaANc31pUFS7op6pUx9UZk8kLEcR5YP8MwwFSjru7bXOAdFrazxVBcwrl3zuI3f/v/RtpP8Lf/zt9BuUo0aWLPHge6l+COQ0fx8msnjFfrWYsooqdSo4ZTr5/CbbfcLv5M6JIhBRO+3b6yla/8+GXcdccdOHH6FH7uU59BK09waWkBl6/No1yqolHmMyUKhR65/4GhQfQ8qCenvQOwyacHJYFsXYUp/1AU4LKF9H70+OQh6V35LFbrYEShJp3F9mr/ZD0oQ6fMJ1JPEybCSiZ4pT4sKqBar2DX7C6rXyUCS1N02m3TBQK6Fg2IPs+FzOoK7XrICdQ4wyla2ckZ1ChDQmYzgubk+LdtEL5Wkh/XbFT23m0GP0Z0/Z1OC8vL81Z9UqtZxrFnXXIeeewZ3d/4+LjTuRVUNXHy9dN48/y72NjoYnKqjI88/aSQQ6bKCSeLCQJcvzavzuH9QQ8DRErQ5YMElVIF+3fvkYMv1WpyiNeWF7C1zTLRktQGMn40Wihgul7HwT27lIz7/g9fwu2334nJSTbPtVppUQ4Cf0zeWRaaK4qvD9TDb4DV1VV197Fm/zafFSFEbxCp89UkDzl5L5liMo2UDFvocfxJR3CeLZNsEZGnvNiRWlEUsx2i96yW1zsinzH2RtGX0/Vk3F0XfC99ITrVNWwee50uqkxkBUxsFpAgRp6ZjpD7nnwsu2prHTntJ42s6A4dZZALZVspqGWDmUBUSz9VtnA87LZ3kiHWUauf9lWnnbJOmWue+6jPsbKogtSKR9dCslyTLCUc8PwVrht21ImV5KVBbPYSOdgbDOLv/PHv5yKJXetzhiqqP6SXcHwWU9PcIAwfxTe6bKm6TbA6w2U2DaA60TG77LIfIrkMdjiRIyhYR40c2OoluLi0ikp1DHmSGydXKmKsEov7o6o9VWIG2LdrGpU4RIn8CAL08gxL2y32zbDqFWkoU/S6bZSq5JhytPIIcT/FbYeO4OSp102PxMmglonizlIB3/jGN/H0409iYmLSOmuQ36iVsbWygbhSwjtnzgh9nr18Cb/4mU+jiT6uLizi8vx1FEsVjLMNeZetkEp48L57HOG9o9ofzdp7FM4NxjCfTS6UV1EoYe9xehpXnshSKWbruUlsOfrGublabjF0zlENAxk3Lgi1cgojXJubk+6LNdbcJKQzfBhOFFPiGJQr1jLKGUD/e9+tyHdC94bOG2yP9GgrrO2VGUSPWrPAKgyGBm8EjSqEceJdfz2mUBhqLq8s4crFCxJsc0OxdI8//9lf+GWFzHRa2paqf0zw+pvn8aNTp5B0WT/VxM99+nlXpkfkZXq5+WtXVRPMzyICoRqAbeTIW/OLP5tf38DK+hpKVeviw85MXOv1Sk06xsO79uLc6TNIWmvIk03s3n8YcXkc4+MzmJmd1DxemJvD7j27hTQLcYh6reoUcq5qxaEgIjIa5LnFRdFD5B1Lro0aOUT2CpB+j/pdJ6CWQaTiQJpd49QkTxnpdM5Q368h7l0WNLAzdcBrsMOU0xeLM2S1j1Mp6D1qqkypTgbuVjrMLhMsBRNS871MRg6bTaghBKMXq1TpJFaJw/XreUd/fb8uaBC906StYEjfVTPpyCg4pyzR82mN2NrSGiSyhN0DDUcpC4QOaYOIfAW+RrS4/BwCA3GmLpPN/t+yESk7dheV4GXn+JYosgifHZXdsHRP4ZZvveM8uhpPMn0uS84wLUXZhcRWO2h8jmXNSCAz1GMfNssSChIrFLPQICGvUuQ5BizKzrHdTfDG5euoN6bR7w1QqzZQjQtg48ZyHOH0xXclgJ4YG8ftx2/B5PgYasyKNspa2KSg11odGSEmYeiP0zRBt7+OOuUOvJ9kgDuOHMcrr52wA6xcvS2fY1AI8crLL+Pxxx7TZlOVDgWklTI6W02F4OfOvoPr89cxCAP80k9/FltZD1cXF3HlOjVxJRnEXkKCtoT77rnbTZBrazVyDoxtZONE6J2IIOjpNZcsqB+2TneVP6pMYEbc2h5R7qMQgJlB8jPKZAaIaBQd5+ibcu4YPtdKihljQd9czRMmxycwPjGusJTPyyoBH94KMbimC75CQz32/NkgMs47DWVlxJ28QwbR9T0cRSCeMhiGEa6SyfNwnJd2q4nF6/M4/+47Cu173R7WN9Yli/rP/tZ/JU3orl27NAaigfMUL736Jn7w2hvoJxmYV/vsR59Vc2GVczK0qlZw+dIFhYWsKJIwGMDK9rZ6NbZ73aE8SMkCoRkrUWViZqxaE5KJ8wgLly6jNGiiUQjx7ZdeweyeQ9h36BAW56+SskVjdg9uue02TE3WdcBcs9VBXC3LkJFHrNesCa4STqKJUlxfWhR6LCnqolyIqNK1x3MZXSW3KH1RIsJCWRpKJkWG4aEE/zsyLxoH7kBet++Kxv3Jl14SJX0wexC4DjA8uIwFZToaxGmNrQu+gRtGhJLQKFJkM1zOAddiIIRIQ85rD7WRLtyWbXB2wHPinHeW4bVTorZIjoEIVFGHE0qrCMElhrT2VJNsdqTM3AUyKU8YZUmV6saDjlOSHMcp+uovO06EtJLtTWbIKeHhmSqc7xsMIvshWgt4UbrDvnjmyW3xc4Hx/sarNatk8QdSuZpNT9JKSqJBdOSpitkjaZGoxSvz2MA0EW+03Uvw2vl51CdmkCQZarUGGoUiKo0S/tULX8b3Xvg6igoPIsTVKn7xl38F9z38qDxfWgSuLy1hbWkVx44fw2RjUhnYdJCg1VnBZLWElJ/bz3Db0WM4dfoNGYBUXZUbKNPbxgW8+OK38eyTz2jDifeS7itC0mpL/vCdF1/UoTnsPPzzn/4UWsEAV64v4OK1eWni2Ap9kIaoxBXcd89dqsLxxsBoCKJsy+D6RchF7w0is+asIR3yPzJcA+xmRQ2J5KSPyclpZTU55myAmrGulUmAnAiDITF5RjM3QvlDy2PhKVH61vomAkpRDh5CqVK2jF5cVJKjx2Mdbvqy5hMuFHaNN+TtHa/jn1GLNXUHXzmi3k78szWis21GS7pGqAH/kURYm5vruHb1KtZWl9VejJ+9urqCublr+Hd/9deEctldWyGUYPIAL71yFl//s5dQkB6uj489+RiiQRfJgFSLUQqkafKwiI3mNlaom0x6aipAY8Bqp4TeTEUZLEu1+njqFJmpnxmfxPTYBP7lP/1nmJoYQ61eRKM2hlYnw6H9R7GRJpicqOCt75zA4tIWHr73fpw5/SrCWojJ3bPYf+wIjt5xq3SE5NDYEJd9HqkYYIMPhuhzK4tCKoM0QZKG4gnFkbpZNARnIaQ/PIvITcbAoUTpWx1tpaSdk6sxmlIInI+oOpxu2Gd0vTyuqsatPEKAhs4OfjKlgTVjYQZFFI7j/9mxi+ebUADey63hiv+SvMXJajxCFKp3OlcCA85PhwfS8ThSNSHe6covyZdrLado1Ck3FD+FQImVcsFAITPlWBKqu8jDZ5i1F5zjNUULtbTskmPRS53JoyL1ygzrcaNBZJbZb0hCFh/m2eYyz8N/CwaLGE0xIHolWTqy/bT4jQwbarjEKan8i+qyQMXsOb0MMmx3ejh3fQm1+oyyzNzs1UKMJO3gH/7P/yP6zXXEURkIyFH0UauW8bf+m/8Jk/sP4cevv4w/+qe/g0atiJWFFXzik5/Fz//yv4eEvdFaS5hsVNBn9jUd4I7Dx/Dq6yfMaGQ5ZiYmgH6KQVzAn77wAp579sOYmpk2fiQdSJjc3uJhQSlOvP4aZvbsxtrqOj75/HNDhHjh6jUhxEoxQE6lflTEfXfdiSJJ95GDtoaOwnlkfgYRnnXQIaFtR3t6OQP3+jTR0MSY1ae6zjA8iGdzcxuNyRl8/qsn8Pxj92KyQe6SY7nTHMGXzFnqzoho9ceLi+rQQ+0iiXavFd3JTFqdsrWZt2Q2T15L067CptaWZYgZSvW6JpwW30POiJIU15SDaGCr3dLKpUhaGQZqCW82uE5rKhmE5EfGEY2XqowHsb65IYMxy/rksbqQ5z333KPNzjqaQpbh5KnT+Np3v49KdQqd7XX89V/9GRTzIpY2llFh5tj6DmCgTi2GKmm9VSXkDLPGgRITlSpSdpWIQw7SAY4fOIbzV64j626gffUq3r50Dqu9HM984nNYvr6OYKuJd69fxEMfuAf79t6OS99ZRpzOAo3X8NIb38EjTzyJi1feQDDYxj0PPI2DH3gAq+0lHD14y5CPI1pk+eB2j/vC6XYZLnphu4oVuFYGaqFHY8rTE4n4hiEoDeTAZGx8rZovuMYVfi12O3Zgli9goBxuqBvmvpaMxuQ23qH6PqiWCXbJDsfV0cmWedphqYg2C9Z0TvWOoJsXFIfsW5K5+ma1N9O6thZhjF34LErSjSgOvM3h30LF4kKtE06cZ2hTquaSlKJm3CFVnlriurxZNcPn9QeHkbKqlgqut0KGn3liJKnym1/4g5xJE2nwRrpjKwPJU9VcaRg/mOl5daI1dt+yQr5DLv8tLszKZdQlgyiJGWh3aDyzxjz3QT3w2j1cXd9CHlaHBpGJkjzt4X//e38Hg60NJR96jjSl3vDTn/slPPTUU/j7/+vfx8aVSzIuPDip1x3gr/3Kr+LhZ59Dnm5holFCkoWI0j6OHzyM1944ZbKgQarwlhnspAB891sv4qMfeR5VFvxHoSoX6qUKtomoohA//PFLqNbr0vc98ciD2Bx0MLe0jItz8zqzthbTW1s3mycefmjY69FQ9Y42TAbEGQE2x6RmkKJRhn8k1DlZQulBgNnGGKbHGhLTWic4K0RiR5ax8Rl867unUApjPPrgnSgWqbEb6Sitc66dZktO22rCdfCT+3x+LjeKNfJIVILH76kb5B96a5LfOs8movkxg2IEuJ377JGakKTbvDqjmwaxyxpo18nZbS8fSikk92PjvLgn1lXKxg3vGk3wWiwCoPyFn//hZ55R1+Y0t2L+S5eu4K3zF/HuhQW0tlfw6//+T6O7lWNjax0TkxNImQzkemWPRq5FJXpoxK0owBtFcoZ0PO12E+32FrZ629i75wh++P1X0WptIu5ugLUIu4/fjkJjAk0eTrR/Gge6wOorp3D08C1ovhPg0nf6uLqygvs+O4mDd9awtX0V+8bqOPPGS3j30gI+9NyncM8jd2Bls4nd+/YOk2hcF/PLi7ZXXNclEufeoKiEkiGzdLdMeJj0xUvl1FmK1InTAUrYT8lZrepQJDvX7BwFIk7aaybV4o/JO55VvGMQPefotaneIIq+dfrAUhiJ2mr37bwkv76UHBlJninysvjFVTuZ7KVH5+Sa1frwX02iXXu+0eIOk9MZVVSNQmwmPC4gNOE7901oJ/5xzzLCG/XB0lC7KiH9m7RYxB6UBdmWJEvwc6OHTHlhtqpKXM85E1ebxMGHznwwtuOioWT1BMWjaojA7I9r42U6UssYccXZWc3c9VZgnZALk/4qR6ef4R0ZljqylG3qq6iWymBZ/De+/gK++7UXUGLJkTTXFM2W8Df+0/8ch26/BX/3H/xdbF68qDhivD6ulu8HDh3Gf/E//G1KcTHZKCNlZUK3hVsOHcGrr580zqTXRzVm+VuEfjHAGydewyMPWukeDWKXPQ7jEpJmW/zPt//se5jZNYvxsXHcf89d2M4SzC+vKGRmGRiPUxzkJMNDPPnow8PzXIQMOVFOWjBsQ+9CYi5aNlI1o8gsvsveD1LsHp/AzHgDGaUQRJEyaqkaGExMjqPbMQMZhj2EgzKyiLq7EZ4PNK5tMFpnZ+rtzU2domZkdQaPFjjf0nGqFbz9W/wjW6iFEeavXLeSLDbwZHt413+OZDYPC+91W+LLaMT85uXjTTC5UKnoxEVWHTD82kGidm7PMCJxW0WZWIZo5MIYAivT7tAt10ua4+knn7JQ0sSxWGTpXbuHl068ifn5a3jmqftw6d05PPHAB9mlT4eZbWxTI1pXc4XGeEPZbL7/8qVLuPW22zRu5VpNicFyIcSVy+8iLFRQrk5i0G5i88rbWF9fxdtn5nH8ocdQOnIAX5o7j9NL1/GZ3cfwzK4DePfiAm6r7sdk9zhOvX4eex5OUGokOHn6PPpRhpnpGLvHJkmwoTAG3HnfI2o+QrWDl4bQKG1urKulFTOiXmNqVU3W5IQhsHWwN2pnVPRPoOGNl1pzufPVfQsyvkfX9AUUI8Jvk93Q4EZCiF6SM5oUU3NWJjzE81kzFh4nUuVBTX1aw51jI2QAPdp10YglWaw2m/dGIo76zpS9DRzq9GvQJ9t8dMW/dVogVRkMd+NYCJE/155mF5+w6DLblFJaUYfnvYVSWUIsuyNNlIAH8xW9Ac9mGeBnRztm/8Yf/X5OlKfNIC7KNGl8s3R1TobD35B7IwCkdMCaLljVig6eGXYgNkJrx7sw8dJXKNrstCXm1uYKAswtrSIKy4gCnm1bQb1YwHi1gqgY4tvf+iZ+8I1voNPtiZT+9Kc/i/seewyIY7z59in83m/9pjw6q05iFHHg4EH8x//1f4e4SKMXYsDGn70Obj92XKEv0Wer1VbtK5uCBqUCvvvid/DE44+jWqvJkLMvXaNclTEjt/a1r/8pPoCvzVoAACAASURBVHDPBzA+NoVbjhxEO+vjytIi5haXRCxXOCFE1VmA5558wvgWJzXhNUTku9S/yr/UIJZkNCsjzCAyHFIhPDOLJPEB7Nk1I45vc30TY+Nj6CVddXCp16vIB+ziwdrZJnqdTWw2Ozq8nYtGqD4sYSt5HVm/ghhsaGCVE75MS/IDR4P4iiNLKAiyyZPHaYgXvvpNHDh6AN+8chZxmuGuo4fR2trAyuJ1zDQaOHZwH+YunQc6W+ikgfixuFTGwTvuRrVRt8oCNY6w5+PCNW7R5BHUlEl5QvTsBLTq7OLq2O1wdWCyPqGuQnfddbedEzKg3i3C8vICkm4f3TTDi9/8M3z0uWdx+sTLODARY231OjZ6GWb334rluXk88MA9mF9fw6k3T+O2o0dx7NhhNLfaKFSqCu950D0Pa79y+R2sLm3g1Jl3MTXZQNzdVIPa2+95FBsMrZMU8YF9mOt3sHutjeONKt66dg4/+pM/xb13fhT33n0v3rn+JhrlAY4e2o/Li5tYWF3Hvj0z+P5X/xBHZyfw4Ec/jfqhg2oszFZkHj0zkmIpIHkuSqmEnF1tL5MEOgqU/FmPdf1WyimURAXByPklkt/wjBS37nyHevG+w1Z+lozwHDN5ee5PHfPrauMVgvvO4mz15ZKCOh2zEKtKhUk9HhblqTJffKAmFC6BySywpHvsas+5VUbbMsVEaj5BpKMhVItsBldfTnyuBjPqpZihQQWKZEomrZLhdp2C1CaM9eW0XSz+GMqzbywtpVGmhLBHRU1+kw7x//z8v9ARAlKm+8YMThqhEMlXWJCszdihg0SoCTql03IZJRG1jtTXcIs/MOkOK1OqJZZR9dFPc2WayZ8trKwjimJxADSIbGLAEJi10qwZbZTLaG1v6brMIA1c4XYc5Lh86SL+r3/4D6XBY4b6v/zv/1vE4xMo5i2MVWNVMYTpQAjx9TfeUOUAs5fVakWTzwn+/ve/j4ceegjjOmaAJGsf9VINK5vrSLo9fOs738aTTzyOem0ch/btQXPQxRVmmZcWlMErsdkFy4ayCM8/9aQ0a9LQ9RPXzJOGzkJMtS9j2RPLECW4NkKXhLT9rIBOs21ePAgwMzOjxAAX8iuvvKKqD4YFJOglRVC9qEkeWH7Hn3HRbXWauLb6LRzb9yFM1/aipoTTzlnUsnu+ztwp96UX0yFgXcxdnsM7Zy6j2SugM1nGxeNjSC6u4ki7jXv270N1LMaPfvQGbtu1D3fsr+HN0ycQhCV85LlncW5xA9FYQ0kgeWS2so+LmJyYUAcfGuZ+p2uVRO4YWjpVjhcdBjc31wGTXBwDCn0pjbh07Sp+5mOfUBkaeV6+jpo+he4sUQpSLF6aQ3flGqKghQvvXkY3mMQTT38Y33jhG1i8ekaqg8P33o6nHrkX7558CefPL2L64HGceekb+Jv/0X+AfjiOwt7duHDuHQRhEefPvo3NlSW11n/o0SeRtBNspwn+1Q9exk/94s/i/InXceCO3ThebiDuA2tLG4iCGL3tBfzp176CfHw3/p1f/jWsttt4mVU6UxH2fffHqLRb+Piv/yqaGTC1d8+wxZU47J51+w5D6ufoSKzm3TpNW0WHxNQsPhieI2KGkeOl9aVEisli1IFP+kijSeQImcBQtZnVP0u8TeNGDSdjc9VKW5jrQ1kiUDZKEHcp5XgBpZDrL0M3tW49Pkrw3B3tCa/jD4hnKEt7wuox5H0MgliNW6gP5UbwiV0pCYZJHd8AwiV4ghRjLF8VbWdhOOk+NhsZtUM+Ahly866ZhW9UUxAlVESrn6tT9197/qcsAc//+0d/8LsyiA7aDOtalUjRiWXWt5CvYTEYsr4yYsz2qeeh3YnMuVUa24bzpC+L6mk844jIgAQ2D6hiJrKPte02BjnT4fRQVgWgjsjq4ebCKHekoXhOCjOLBfVWpJZpanxMvQ3jEjN57NOYoRr1NFlBuYJBq4njhw7j9NtvKRynF1ZpVA60ul2ceu01PPjwQ5ianhZxT8EnjVyz10G/2xOiuPvuu3R28L5du9BKu7h0/Trm15bBjkVEhsygD7opPv7Ms1LiKyHhqkY4Lhwin5VVr8eUzqHsSGiGidYVRMe2+qMFXLkRNwQTIsxQ0iDSsTBM5ELlYtaB6twERLyiKAY4O/897J3ej2Ozj2Pf3t0oVHbap1utsJVCsEyR3YzZrn95fRHFnJUSBRTTdQyyCsrxLvRm67hQLOCbK5fwzJGjWGqu4QgzqFsZsvklzJ/8GkpxiP377kBcDJFNVBBUpiTlUcmUa2BBFEhuUk1QSUtU7CAwtvCic9vRawboqPtJF9cWrquBKlOZDMs/99zH5ZC7ohgK2GpuS3fJ31FScfIHP8CFEyelSLjvkadx7sI1db2ZndiHeCzAhWQdb8wWUNk1hg9eWEU4v4B9Bw8jXZ3HqRMv4spKjl/46/8hivUaLs9dVXur7/3oBKbZxWjQxi3TM5gcP4Army1U903inaCJ1Zdfw8bbF/DJj38cG8vzWLxyEYf278GR/cfw9tIG9hw7hLmtdXz9rbPAVhufuvN2rJ57B3kc4WOf+ATayDA5Na2CCG9QqL8k1cFzLSllE8gZabHGzj2ka3R0sMJBO7lSmXK2EqOmjzpE1ybLDgU1g6jIzVWnGJNFPjFEmA90uD0RogyiOydGkSPzCE7v1+1bgwRmyYtBHzziI8kpPTNZmN2DNWP1oS+NPO0HtZ/UHMYquGDRhnUPZ6UXK9GsU1bB6R93mrzYPbM7DvMqGRo8IoTdttTNyRrEsv5b4+cK0P0xCJIAOi5fOmNqTHUOdYhKuYhuZjmSTz420g/xN7/4edUyq/IhjFSMzweSiNPpebzBZMgsWcXAOlH4/KHnsARXRwlhDaxvysh28Ka0Z1kdKzy224nVQoYlTJRLmJ2aUdG8Dr6W5skfJ+nEvkzTuzI7TjwlFbxXZntnxmuoN+qoFXoyvgHP1+20cfzAQbx78bzqnSm0pZGh2Hqr2cSrr76KJ596ErV6XW222BOOCHGLXFOWKRlz7wc/iHKpht3TUzKIlxcWcG11GVwcEbnPSgmlqIynH33EqHqdbOYMgmvi4L0zBe50wux+TMfBnxedxEXdwhUm7DQr1bfDfnf2c3rP8+cvyKDQq569cA5BuYxuq4Xxahlj41UcnD2GyYkxLK+t6OAfrxJgFUGpXNMYrrNbTXPLzhdeqmKwkWNsdwULW69g967dmNhzHC9fvoZr3QruODiJvLeIlVIBC2xWurWJu4op+mdexbXrK7jzgQ+j1W7i9gfuFv3RYgTgOpCovRk3FqUPrNjoWaWT1pZpjmUQWXWxubklJMmN2SEvzQa8/Rz33XU37t5/1Cpn2AAkSdQsVs0hsi7CvIAv/97vYLY4hncur+CWWx9CPNiNvLiKs1dOYe/tB7AV9PBiOcPqtUX82uF70Fq4hEI3VyejsfE6Vs9dw/zyGXzoo59CEsWYX7gm5PLW6dNob6/h8pm3cP8Tz6N41504ubqM9M7jONbu4diVTRzaM4ul82dw5s1X8M0fvopf/5v/idrqL83N49gHb0NvZhfWLi3irtkZvHP6NL758vfw0H334PlPfQpJPxNP7REOnWKzuSmDaHPv1AjDqMsql3yppzoouXZg3ijRjhIBJT06eTOI3jCox6QcrjOIETV+PKsYQ4M4yuP5qISolCW6rBYjnVHMKV8C+iiZmHzk6FdfljjM9MpoRzq/pUxUF7PapCRgQsKE56mzjFJdrBhZuFDZ8hdGvTCBQoNYp8ibZ8EoSWaI15+n4l9Pzts7Wcl4HEfutY0saKAOsUuOPh3g048+sYMQWcs8mub2vIHCEUduk19jnTAzPOQ3ugNT+dN7+Njfk7A+HCNvRGjrkzVRkKnkjkXZbLtEQTWF1VlawERlHIf37Fb3ECJIcVojJ/LpIG1V01ixtyYXOdY3trHVphxEuThUaiXsmY6xq1rQxkGri9sOH8Ug6elQKNbMNttN17EaeO2113HPPfdaET5tPfmNPERzc0te/OWXX8b9996vUH52dhda/Z46Zi9trqPZ7UsWxBQ+K0U+/MRTJh9g55LRfo8Uq+vQHne2RZZhYnxcjRB0qpir93TFXK5CyroPMTwqhrGSE1euzaG1uYkjB/ZgdXkF5+aXcO7SBXzmEx/HW2fPqPPz5OQkjh06oM9758w7aNQmMT7ewK23HkFjfBobq6vos3ff9QHWrga4vngBK63zuPDtGRw/MonKgcuYnbyC+fOXsPv4Y+iEDRQHdVxfuYajj9+Ci2MlfOHiRdxTqOG5pIPu4msohNOY3n8HujxcaqauE9u4NjiWDLF0Nq7jh5gtJAfI/2gQTYfLnpDWBp/6uunGmLjcXj5AKYiwv9LAPXfchd2T0ypFIyepc3B0yBKrMVLEQQUnvv2vsH59HUllP4L1XbgtPIr+VAfXeqcwsbuA4liGa7P7cPn0eTy1bw9W3z2PPfv346WXTssYtxoZJq+fw1o7xUPPfwb9QoyN9SXkhRJOv/YOwn6Ihz70AK6sXcebY3V85eJb+LWZIzjYTrG8dBlsbbLnwFE1N917YDe2z69j5eIy/uzcj/CBZx7BvsldWF1cxD0PPqgjVk+8+hJuve9uPPP441jbbGLX3n0IKFIOgM3tjaEBU5Jy5BAun+2nAbVmvkRjli32shPu0XKlIPXGTimoQ4jS+VF5RnrH+jaSciDSZrdS0jekMXxLPobm5OOsGxORZ6z3xlJU9REU66ZXdP1PLQnkD3ozyo30Dg2aSfes4ozdapQYYUKk13UlfCbvU9KTiI6aXfWUTIwXRYYqVRUqFWUCyDreGKCzo0CkgXRjpsbLvoeAjOxAulA6APGnruz0sx8aMYj/9E++qI7ZOx7K8YYiv1nIXbSKMhZE6/zjDB1J0OzEKt+bjWEL43EiHWvVlUnTpXZKGUtneKhO17KPrMlMB1jZYv+6IsbKY9g1MW61jy4DZgJTq6dV70MKrXk2xchB8wbRYzQ7PWw1O9jutDA9XsDBqTH02DOt2cKRg4estMiLNXUSoB3WraMmB33V9HJDbm4zSVPC5tqGuti8fvo0HnjgIVWysHvLdtLB/NJ1rG5tYrPbRyEvCKltb23hY09/2Iy1MsDGG6om24lnmNlqsJWUiENr987wyKq63Zf0g7aI08zOzD1x8mXcdfddWF5Zx+mXT6MaszNREd2gqqzkM898SMcefO/PfiDksHd2NybqdVy9PIfZmX04futhO3KhX8SJb8/jnR+u4uj++1ArjmF5/iJWZ/41pidKuP22g7i+toBwaxlrm33ce98ncO2VBLPVGoI9A1xsncE7q3N46pHHUR8M8NUXfh/lbAvjh25BWJ7C1P7dqE7XUcgj6RW5if3BQb50kOOS9IgeeSQAzxgmfcx4kDAx1LEO+yZnsLGxKT5rutbAs/c9JEqh1qirtJJJBUYiXOhLS4s4uGe3xuv/+F/+HtIkw/HjP4V93btx6YUmJh9cx/ijm5hqdPDWie9joVPDkbvuxqXvfw1PPvAgtiuzGNTrWIqLeGVPHY8Pelj74tcxMTmF++9/GGv9LpbJYeclnDr5BiYmq9izO0Zj6hBW6uOodoF4ex0zpQK+8+0fIGzswsHp43jp5R/grmNHcGjfPmSVPg7cdTvOd5s4deINXDj7Lm6/41YUkzZq1RKyjVV87DOfwVqLNdljCmNX15ati7friyhwYuGCpJ3DbLGOAeCPmfSwul2V0RIeFJjM1Ftc2ayXxlj/QR3JymiEEUuBPQchUNDjeUlOF6hKpFHNJiUrMU/d7CPi2S2UNYXUNFoXLKvEsZLTHcqMxtodIC/6K1SGl0lJOs5CxMPnrJ+hwmMlaS10V6Ubw2Ny59STRgHG2FIws+MsuPctA24htooh6Bhcln3YI1Llia5LOBGxDsvj4VPW4OMzj46EzJTdeAHlkEv0DT9VLJ+q0J0Wm0eJ0vv0qPFjh1s2aRgR2WoQSHiq+oGiZYv/VQJVgBY8DSLrOXly31YnUQfkseo4JsaILmjwjPMSKU9DqMwjlfQkjXnu704j0jBPVfS/us5soPVBDNIm9k42sEUES70hEQrlDN2OOAp2naamUW29SrHO9LCzPMh9Elu5JgrM+rHfHw8GajYlk2gOeri6cA3rrS10BgFidigJIYT40aeede2KXGML3yTXibHHqlUhN2//+Iz0vpvNreFCYNiedPq4trokicjU2BROv/62Dv/pDSKsXH8bs5MxwriMLB6TJu2Jpx7BzOwsLl+dw9mz72CiMYmk10GWZDqeM0AJ576RoJTtQRYNcPL8SVy8fhZrnTdx6OgUbn1gP6pxgP27juPij08h7yygUp7Ggf0P49IPY1QwicJYD2OHlnG++XUk/XHcefejSPpdFEstjO2fxcTkblXcyLiTynAonoJnPbJbI+JSrZrfOC0uXLYXZbcXh3jG62P6HSVQjSjGk/c/iAKPaohCHekgjkznd3et9RWbjlRKuHT2HKYmduGVH5zArdMfwK78GFZbl7CSfwu8JktEr8xvYKwWItucx8lTb2PmzodROXAIp6Zy/HDuGj45fRD7F9axdukM7vvA3Zi65W4sba1jY2Nd5xXPz11Gc3UJQXUSt93yQazMrSKsVxBVUozH4yhgD7ZP9DFRm8C55rdQ3tvH/tvvwL9+7SSqD96HSlzG7EoH+xs1zL/1Gr79zRfwyH0fwAcfexz7b7lToSfpAtZfm+O3mhV/jrWVt1ECZQ0sTM5C1YAZOO69sGAVL6MGkYuOhtIyvnbynTocqZY414mYLFag5ElVL64dnee+vVEUeisW0U0oFLdejv3MDqDnfDGiYeszdhT3ompFS9IzW+KH9qBC20GUyj2ihhvWfZ+hr28oYj0lefRwAcWIn2E6f3KQg4jtyxjE++7wOwZR9J07YsPjDEsmWUMAq4t2/RvdESafeuSxnZD5H3/+93JafR7iwyyMCvZdQoPyFN60+sL1+6qvZcafWWZrHUTuYKdbrw8VeSOy6mzNz4HX0YMFtDodTYBCosEAG80O8rSAenVC52NQjsJ66GEW1DU6lUxlxCAOuQkaG2avWNDNMI1PnGxjqlFBywqFLaSXuNw4Tw2OMWvqnsEFNsbGn4LbRuoyy1kplhTmErFxQnk6W2uQ4PLcZaxsbaCXhyjkbLAaqs3Th598ygl+LbRQ7ScCjNdqKizn5yv1pHI9q8vkfXTaLSHTN944hUMHDyKKSzh/YQ6XLiyivZaiEexFGrcxvidCp72FWqUn9MROxewI85nPfsrNhZ1Vcv7CRSzNM9saob3Rxcbru5HMT+Dd/osYu5PNIjpYX1rG4sKC9JcP/NrPI0y38YHGDO4cq+OtN06gHFcwE9+JwqW9uPxuhKPPVHF+44eYORyj2VvFWGMatd0ziKsF9AOGbUTbPakFKHLmhpK0ZkQf6bllPjuNn87VVaOBDMWC9R5k0osSKI4dM4cP3nY3dk1OqPECnfWbr53C0tKqHBw3DNfrsTtuUdnZ+TPvYu/ELHqlAk7/6DTuOHwrLq/NYyy/hKTZwN7bbsepN15EuLyA2SO34tBd9+PK3ByCuIfqrbfgR4st3BaVMbPdQ3vhAs6ffRNpfTc+8Qufw3UeMLaxjmIOfO/F7+Gh+x9UuSClXGE+hivb65jNj+L0l3toLo/h2BMBDnxogCRuY6u/gdXZMXzp1VdxPC3gwweO4fQ7J3F8vIZGATh75ixm9h7B4Q/cgz1HDkmOlrPTtBO1C/WJbtlpwuxP5bPaZoeS1GnaiiWkWYyI1hwHD3ahiYcaQ4bAnU5PelGCE4aokty5I3O5gongGeaKnnLFF5xPjjtXbsgD7mOW4joKKzTEJxG1Oo+FStzpSA4luq3qTZFSXFaTFzaJYJVXMmirMYbJwCJk6uHoZGDMJ5DrY8eauIBKyMOh7PROohjZiqHu1w6t01kro+fNKJlpCWKOJ5vDKjtNkX4Y4tOjBvGffPELKt0zb7NTe0qj5iEoB10H3ShTyPpYwlcixL4uSG+t8hp6M1c2o7DRnZVBDqBW4vGlXYVINF48e2Kt2cagH2K8PoWp8XELjx0Jqqw2jaOrBdaDs6GBE336RAGNZVwuYHO7JT1bmHYwUS+g3UuRMvvq0Il/Hm9sPUJh/FxnFxJ3aLlP2Uso7A7pZjjww5d/rJPexipVbHba2Gh3UClUhBAp5mYtq5HV1ryoEhVV++0JannZocuycSrkwI9PvIoDx47g7Dvn8Pkv/TGeef7DQF7C8moOrCe4Zc8xfP13zuC2+49ie+okJqdMK3j//Q/i4MGDYt+GXYLVGcV6VH73m9/A6sIymvObuHhhDufbK9g7ewDHDh7Ftfk5rLU2sb28guzOQ3jmb/w6Dm938dJv/jY++dzj2LP3EJbn/j+63gNK0vO6DryVc3V17unJCcAkADODPAOAIEGBBEGQIiVSpIJ3Jdm7a+usZdGWaAXLsmztWXvP2ruW96wte0mTlCxRIBgggiAIkAQBEACRZjCYHLqnp3Osrpxrz73v+7oLtN3nUCPMdHf94fve99599907jwuvvIjtO0cRHdqO6XwRR+86hlg6IlxHAh8skygbJ6MkE/xgXs/FzOdL1oC/f49NM1j6Lrn+LcrNaONhPKoYEDlzzEX+6L0Pol2vS6iBAfS5F36IKBW+CVdErGrhoXvLwQOohapY/8k7CA6PYHGljL6Tx/Dl+fP4bCyL9tk89h8Yx/zlt3HpzGmUqgkM7NiJwVgAyXAKl4t53Hz7/eK93nfkTqRTQawszyAVC2Jx/goOnnwYN9bWkF9cxtryOlYXFhAPlNEKdrHv4N1YW1nH0tQCborej0uvx7E+dBXb7+qgWFlFXy6HWjiGViKOW7aNYPncm5i5fgVnzl3G2PZ9NhmVX8Yn/tYvoxmX87nWz0a5ygEJFxS5fmziyfmnhMzg3U+2+OWVjcUkvqcxWTHBfFPFfFZsasJ0CEkSJ1uCgaslJXprUpCBIB0CUvKoKeCaJhtVZKstfcgqcXCXRCn71Jx8FF32Arg5GLyCLHsZYE0EZiBFd0QWE+aDXW1UHNGaXWHGOafuza5w1Jo4Eu0IdpFmwKScmRpFpivJJE6MCyea7KW/fG+E67SX+cKRQ3IvSzXaJEfwngzxC996sksKjEl4ee9de7S+K7ORsWkektMLptDhN3itbphRTJ68ThtOXVQzD9JEQJgaZsQOu6hzVKxaxVqlhkqljVy6H0M548v5gMjPZGblpxZ8QPQYoglMKgKLW7jGbilfRruKgWwUZXIe5WFpi0vpvpM587JAlG6PxiJIs9FAa1A3V9vbZOKEDOcur05MiNtFuaZCpYJ8teFmKFsqyU4cv1MHBJU/GCCZGXo5tM1usaXtBIOXlpYRiobx+run8L0fvoDx8Z0qR0Z3jGOeKf1KDSPVOLKVAVxfnERil8SWNOXzkY98xDpAekmbmKWNfxmO9OpLL2JtcQGxzjpWFubw4qk8EE7j0IG9WFycx/TyOsrFNTTSYWR2jeP+0S24d+cA3jn1OiamirjlyD3YvmUYpXYNh+8+LDIs6VHoGG1mQ8BBZGlrAJHMzkYIMxWNYG2io5swqbOt5cZRVugCK3FRgvV9mayEWRkQH7n7fnQa5I4mtXGff/EFiXZESL+hmVMwgKFYFsVqAf2hBnL1Jk7Nz2HwyAm8kmnguRuT+GxkGLcnM1i+dgZ7t27D1j0348zUItLBBpqrs9i67SBuzC4hUNyJRDiN9c413FiaxJ4dA3jlqS/gkQ/eh7lWBodOPIw33zmFz//O7+N3P/+PUSosYH1tBUtrdY2Zjg+mkcptx5axm7C2XkUyXUY02kIjQhoSGwA13Lh8Gru3DmBkYBzVVhRvnT6NWw8fwIHbb0WDM8mOa0h6meSrnEqSN09jgrGhNu/EEjTu54Q1TDLMLH/VoKHFqVz0bFrIDk52973cnDky2shuSCwLlbqyBW0ZxUbJkilsbyjWh0xEmVghGSOaOSC7gs6NjQYihHTID07QPTGiAQUmM9VKyelGBtHQXrNKzaaxSImhfzfpPGz2GLpEUjb/QxJngRYy5CGSbaFxQWbODg/cSOqMasM4sjEyKn1R04vUfUSsL8GmCoPI4/f0NFX+7Mkn1FTR6Ja6Mz0Obj2nAhcwM0TW8hxXU72vut+wCy5sdqCknuymVvg9EfmAtKTkzI1DriBBVJbPa2VKy7cwmBtBfzargNUbEEmVYYrtuU3ybgj3WpaaKTy5eoUqWV3MEEsY6ktgvUICMJtAJkvETcxThMHQFg7xFs6HBtAXiaBMMNYbYLkRH1lhypu5i2vXJ1ROc8SpVK9guVDVvbUDTaRCUTx45z16ETny60iepliuKnULXD4Lb9brmJicQt+WcTzzg++jXK9gZmYWD9xzAs1KE2fa6ygvzuBnDx7DxPQUFlYLiLRiEkHdf/gmjI/vdmIKNpFLNMCPMPGAYPeef//O229h6uoE5q9PoC8RwsXpJVxfbOHO43fg4M034YmnX8JKYRGdyho+9f67EY+FMZQLoz+XRjMQQyg3iq3bt6PZrNnURJD0CBKoTRbelJFNQ5K4kTYqfUdItmU57CYjfMbtcUSWYz6T8ERhktu7nNPtAmmqkJPH2Grj8fs/INUfTuFwzpwBsR4NImz6UyJuk3s3kujDxbOnEGkBh48cxGJ+HXODKXxtaQYfaw7gpmwUkW4db7x1BrV4GuMje7E728QLLzyLI7c/iNr0FqxfDGHPTbuRu4Vk5XkUFi+hW1vCmXNn0MmMY/uBA3j6ue/h2e+/SNFMPPqRh/ErP/9zOHP6AuYmr4nIn8gMYGJ6Erm+KGL1FYxt2YXBnUfkm9OpLCJaW8PswhrOzqzi7vvfh3IxjztP3oNgIu66rkZAVrLhNrWgF6ca5eWrPKfQZS167r4xqs4th1s2TgAAIABJREFUnw2jHCs7ZytKyhnZFN7DWGep1xjQhEd0IyAy69+gvDizexu8CLnhgAA6zSayyYwTaXBcY3EQORPNd8zq0QYC2G8w0ytO0UTRJPVK2ZyJejBYajDEjeKxZyDqOJus3raY1xGGaDdy/ZRkYVgdbAn0OsaLID/n8ucHTiRk3GOZTJ4m2SGVhnlHf/zE/ZsY4he/8TUleuq4ckbQM7adMrLAW2cizVOb41WcExZ7ns73Ml23cpDlmy+z/QVo2JwviC+t0zXPCZoQ1erSRCys1zHYN4T+bJ9kgRiAfKbIgXPhisQ27A0qKCm48nolPEkJLJuG4WZrNAoYy6VQIDAteNngAP4cv1TaiadkkkDBSEhkzwq5c3TLkxoPBTrNApTtfPrJXLk+CdorxoJBlOs1dch5PcFQR+D/B+66F5lEwp2qhgHphOPniZTexpl3zkix5szEBC7NzqNSbCO/eB0DnTZuufV2hBIRdOKUc+pgnYIDhQqa87PYs2c37rzjLsEUhDU2355aV5KrIp1FXEaNMnUwOz2Nl198CWNjW5CIp9DsBPBnX/oqstkd+NXPPI4nnn4OxWIVq8s3sHUshb/7678oxfK1UgFDQwPCTTnHTBKuXx8MtWyYkUUggQqaLDl/YNnTOm9pNYy8bBgVjzhVIaUTa5IRgPfOi/IcUZVEnLqF4VQG67RG7bbx+ImHEGJ1kUigVKvi+y/9CEiEpGQjBInqLsGuZLmSqSx++PwLuOPWI5i/9CrGtuzF6OH7sNAuo3phEoPZLELJOEr9WTyTbuA2Yl9/8yLuPvoQZt6Oo399EG+cu4r++8roFt9CoDSL9PYdyI7tw7kr1yRX9X/9uz+VaPH+W27Bb//j38ZwLifeLht2NEpbmF9EYb2Chfk5JKLUQswhkxnGW68/h3SygcOHjiGYGMA3vvMUPvrYR7DnpgMIxInrNm06w2FifKf2/Cxr4rMm0dp8UIiZW7nJSou4HwVWPZmae4ECydz0HTYjOWHSbFjAYXeeZTKzOBrfy4kuKOEIcmPFl2X5SVk0eUJbk5S/Q4pGYn5YA1IMEEeQ1iCF63j7zEw0aQU0rllCX8Z71Ky182rkFI50WB0n1ycOZjXKz7N/8z0NBtVMOAZqn5N+xcksKfSLB2m9DFWS6mZv4oiMC6xOKYzMvgjXDANnlYdFp4uf7Q2If/XMt5UhKpL76T/x/IwhLx1B5/HLU1mgpxvHIyWH6jXec1i+sy6kKlITJ6N1IkdlqFzDQNho6k92mZfzBdSrXQwNjCKbSpkrmYvkfLAcZ6N0uvAU1ykiqz9FmwCax5Nn5fyMebmkAlXreWzpT6NEL2SKXbLL7ABdZSvOG1enCksCAAOxBApkzCvAmaYhcSuO+qkzFQ7gysQEYtG4xCUpYza3VmDUBM+ybekcHrn/QQUnP85omGFHmFq90cVbP3kFe2+9CV/5+tN4Z7WI+OA2DDLbnTuH5sQV7D16AnWEkdk5ijeqawjmCxiaX8cnPv1pXYvncxGv81AGr42PhpulXnfdXYYXL6ZBe4NoDJVSHp16A3/9jefwwmtXcPLO2wTelyttXLp8Fs3KCn7/838P/f0UlbDxTD1PdvQo6NsjzWTvxTYWtezEhXOVhCgPLrOxLqgFaAZOtyM2ZPWVKTaashxgzI3GE8KVt2T6UWxWpUrzM3ef1Ob2BmZvvXMa66UV8ULT8aTk7CvFvNZovdbEgVsO481TP0ayWUY0mEE404/dBw9hZYaTRW2cWZpFZ88ozjZLGF9t4sNjezSfPT66H9XZJorVGrbvD2Pu2mmgUkYgmUYrNYh0rg8vvfSyOGws/w7fdgTDI0Nokt9ab2mGmwHHOHs2QSLh3HYAK0t5VCsrSCcCiKX6gEgSyUQcfX0pJRacWdcwnjxLzG6TiYcyPUI8qspMNsv73/DdUSlpem4e6zVTS9egBGlodLgknzZsk1ucTCKUIbEWh7JwQMBjahIc7nSkCaAKigFRlh/UFKDSujUmmSx4srOqReoL1hviLlKFh+/IK1Uzu6c8npXCLkN0epoMpNEgvW9swo0ZrMp2Z5GgKtHRffxAg9+rPOhT5C26A4SFtGTKenQevUgJn5tl2/Zs/Hw0xz9ZDbEarokQ3sLPnXxwM8f462e/0/WAN19ED/SvcsgDlXoIFHqlQoWEIqETgpkBv7QYGDykhuFMb8hzImZBtQ4SdrtdlJghNik93sBqsYhGNYCRwTFx9Hj6yRLSK7GwYcJO14bRtS4IsXAAIwNZzCyuSg7KXyNPnEarqIC4XmWAY3CzB+ZdxqzQtLFAnqbMXoZTWXEMiVnKHtS5z8kgJ8zssY7J6WlRRghYM1tZXC9Jw3HHUD8eOHqncJlezEyYRTSBudlZhBMhnHnnGn48NYdThRXks3FE5wvYl40jdmMCfY01NOIZDO7eK0Xn/m4Xh2++GcfvvRdFORTa9Roh3cx+VIK6QyIWDaFaNaMsSvjz5cjY3B1sleKSzHlKlRB+83f+d2wZ34277jiCl189hXyxiECjiAdOHMBjj31QHC++Zx58fJ+STnKjmZo6QlcdeIrfEhLwM7X8c2MTOz4YMSUucGXlrgHDcTvm8upAU0WHWSiziFhcuOBwuk8k3/sOkqYS04FGqlS1UhUlJRSiNalt/uJ6Xpkng75tdnIZA3jt+y/I76N/IInxwWFEt40insogHkkKr+d8MoOGeQOxrjEqChU+O12DCAJIWI4v3J+Wb0bHUn5OHEaK9oQsOFbWO11E8t+mqjiBf+MaOXEPZS5kadiQgbXINtptNp/tvKoV6Dj7X6uYMj2tBFRO0kiMdqIdTC3OCXNV44AmY/TH0fVTVZr3SkoMDzWDh6Qv4NRf+NDikQhSktfvos1A1aGlQ0n3xPJWoi1UhqmZWImuLUBidkh2sKrLKNvG5ir3nJzwnAGdqGyUbLMKzY8bciySlSKnXlTS9wgJK7NzDV0Ps+hZO+vjBELyNmLfg89e0JcbPTYxWJpaEXqzSk9sB94vmR5MdKIxxNU8JoZoTJmP33vyvw6IvsvsZ4gtfbUPUznNwKasry21FT5gAaJuFtc2rAs2LpCYjwlb5HQNozJGHdVmS7QbYoiFWkMY4sjgFmWITGnla+E6y9S/4+yyyiPJqQfUOQuhjb5EEN1QDOtlU3wWRqdyoKCAWCQ5uMmU3FJn+UQ7G1P//bw38hQHuOGo3KuxQ2sCSdPROd11wgFM3JjWmo4HAyhWKii1Oti/dSdOHLjFnNLc6ctQxGvhaXvh4nls27YL33nq+2g1o5gMtPDiynX07x9C7M0L2LvvFqQreeweyKHSDUm/r5Bfw4cf+zjCqST6iXPwNHQZvJFwXQnRo44dj4ZRrtQMtiAex/LGEcApI7ayuCLR03Asia/8xbdw5uICHrrvGKZnl3Hl+iwCjSqCgVX88R/9I52eTBB1Yqv6tgrBdye5+eIst5TZuZJKNpiGe9mhZsR0iq6q/HMdaJa4HM3j75BSkoK28gjNY3MbZxIZ/ffDt94l0VS6omUSKZSLJfHQeD2aTIjTWY7rywI/uaDEoljOk3rbDlGcmONgISSzaTtUyXuk3iMzKAka0ASKeCizCIqompUpM3tSS7pdNncY8Jx+ouOoMpDyf7pi14iTShR/hsK8st7z8/22MRlE+LsUUIImyMCXyesnj9DvN1FDeAWiuxhNxGxHTa+U75Z0MQawVquLlfI6VgvropQIxmLJLA+RCCp1epyzG28lskFPRjvjIcefYRWUShJf53SQ1GnNm7xaV3Wmfe4MmyyJCIBe4aloTEHRN1X8nuK7EQ+RpbA+Q/FRX5ZhdpCKhlFtSFVVzUEdF64pwj3qldZVncle166JzzgdjqJMZXRN6dj1+bFXL2JCGps8tt11k1LHWWqugUQ0ioQCcABV51f90bvu3QyI/+Xpp+S659PTXtqJFpybTbayqSX5/0DMvD50JrtsgBdDTxNjxlsGI4N1LgCa3EfjKNcq2gzsJlarNWGI+VINA7lRlUAqB2GnoAjZ1F9kMHUdcJ6QLNO5lqidnEpTiLNhghDMOsBNUMR4XwqlNoF5A4KVqbiOmS/v/EnEtdufSKLix5N6hF31Ark4gwHMzM4qc2GwYBZcqLaQDIXwiYcfsgXmBClYw144fwm5vn6cP3cF+cUYKtUCErkUov39mChdRbCxjhfzedx+4BC25NcRLZcRCwawZ/9NGNm6TaIGvEeKtFJGjC/UkvdNXMRzPrl4SHRluSkuplOvVrfPGRVRGYaLiXjRwnwe/+e//Qp27tiNu247jGdefgv1ch214jw++fEHce/JYyppwkGqldu4ocdjDAax38uMkNfAjp/PDiUyrA1EEQfT9uP7bJDvSb5hJCKOI7+f0yzcvL7kcSwQJLM5xBpdHNl7MzLptBSBPDjus/qV5RXk+vtNoNhNVfhDL5VJ4tTbZzE0OCZe5vLKLI4fP6Y1ZaWsTV+Iyyq9Tuf+pjFKl605YyPJ9huT3Bz9SF9xsJLIz1Ke6qJJuoqycc7bdmV7qkNSwZbdUcssyd0T3u5OT/56Pa8NMzcePgyG5kttNC6jM3leoicXWIixAKnv4Zhks4lSuaxny3VPO1rtZ72PDqqNmlSaGONZnpN/2G1S2IGT023UaL/AvwvSf6cknqfKTdmtWvNOMvzNFvpiCQRCXZBsQb3G9xpMWfdWZGsGc1LBnHo7+YQUN6FPkOeeksnB6/Rr1sZ03bSXiN1u0owq3aGgRmi7HVs7LOkpFsNnyOqDVYffGz5jZFyh9zqzRa6lDOMM/bRhwiAfvuvuzYD4lb/55obajX2ANTV8mbZRqmlHmuJwN0K9NUdlUiPDNomySJUPli5J/UYk3aaCBzvBPBeYlrPJkC8UsZIvY3SI0xJxROMxe/AyjRJFTSUzwWAGYGu4mG8xT3POoNaqkhe1eVhmJbU8tuYyKLfqUtdRmeDUvX23ibgXf68iaTCAdCQi/wl18XrMbWSyTXY/Opgm2ZlNGGJinTbyZZ6gIdxxy804sHu3xE2Z6zzzzHdx/8n34YUf/BiNVhjJyBjC6ymsrTSw884MlnLrmFq5gUAjgaH6OhaXlnH81kMYGhlCPJ1RpqWFwlIxacGDAdH1SoQZbmS4OowoSBETUF7TOBYnOYwWpWCDgCYtRDuKhmSf+v/82V9hcqKAxz50H069exULKwUUC4vIJNv4Z3/wORPHYDbjDIL9IWn1o00TSFRAk0E2/cByzXeNuYmIQ0mVm386kRD+ulgiqUaMuqJcG2zGcDZWhlotZPv6kegEcfzwrRYEeJJXSTdyVhZOks6vT8+L26BURKN498x59OeGFCziiYic/Dyu2mb56xSefUkmrUpXttLwyEYKWW6aMjyxVBNF6CDCTns4iJpk68lCaCPeApqBDmpoI95OoBzmREXbOUS2Ee7QyMveIwK0N3VSU/YiN3T7TBxkk0UhyMOqdiM8M6s1Ef6NWWcL7psZlvauu25i+HwuLPGvTFxHbmAAU7Mz4k9yXzDM8B4JH9TYCecVazzQDjnDgW06hUFQVDda37bJs2VZCtRbzAItCHnOKfcFr5plq63fgOAXEtnV4Q1FJDKtO/dz7i4pU1XBcj0e1zrX51NX1DFFeK3ltgVEshy4X0UAZLbnRvQELLnJGB6KzFg1befsWgdShENYHdjAx0fu7skQv/LUNzbEHfyp40F7lWCO2GyZlQ1es0fIVypMwGWQ1rhwXSPXkTHZHhK5G0iHIqjS5c1lFhy9yVfKWFkvY2xoqxjrnJwQiOxoBulYEFvGxrC8mpcohLn62QIg6dqcEHlyW2oty8ZOFSPpmKZKWg1mN/ZQlbEq4zMwVxkJF06Y7Hee4sQTnRuZWwz+BRO7mnWTHcwQGTgX10rSJgy3Gvjlx38W+eVFZPv78eOXXpHyS6sZwvZdN+Hc2TUk2yF04ysIpNua9a0nOggXWzh6953KJIjrsMtqsyu2Ifk5LEuI4VGElsGB3f5QeFNaidfX4rOlyjfpTy6j8wHTsvqO5MMEinOsKxTC5NQC/u8/fQJHDt6C2/bvwYtvn8NyflXNlf/573wae3eOq/TkOJ6VJd5cnrAELSEchrnRHbQST7oqbqKCz0gKJmIDuA2tmVNOibUUMIWXqRlmm45rjBgP51W3Do0im+vD2tq6ywTsoNbUkoB3djAD8lXmz/kKgNkKBZwbDU5CUN2I9ghVVMtlzayvV8vKfLz2YDoWx/DgkPAxPpvXfvIGTj74gDIKFpj5+Tl886lv4sQ9x1GavYFtw0OYXi5gyz0P4PVoACPszj7/qlScKzftwY+mp7H7/XdhaLmAgQuzGElnMX/1DNZuXMb8yjoe/tlPI1+uuu6pZYK1SkUYKQO/4Yq2tzjrvmPnLuzYswf9Izn0pZMSJWbiwOfmS0TrOb53XVh2Cx0GxWIRXa7vThvXJqcU/PjcfDaVZgebEEOTlQ7ZIDZxIktip2nonf1oW8sgEiFAGeqi0vC6nib8zHcai9B+wt6XqgjCI2EzsWcDkL7o5Paq203uYcOaPHwv8rlpt/VvnK4RFp9Iah2x8mDyUqiVpJBlv99k+3hyeFUl2+J+sILezS2zGyCThCKzHNdVkDZbgsfu7Zll/jIDopcW8uo0LkOUCZL7Ms5hQ91itqvV5pYyrmmsaUMoo7CRGn+y6TTutuRQpzlm8hBplF6roVxvYWllDVtGtiIWiYsLZTxElhEhDPen9QCLJarkUcWC2SEPvKDMhkhSdhHOMBRhnRUFxEqnpVNN16QXwfLbmeW4gE5cTGIUfLBdoNakWKV11m1O0rALgsJzC/PSreP5zM7a3MqarFB5Fg4mE9i7ZStuTE8j1A2hLx1R5heMZNDg+GOnhkTcPC6oPnP3sdtRrLEpYVaglgjZCKL3XuFCodAEcSRKu2t9i6Zg9+zzCmK6nMtmgGE25YO/3yD8c3p62p3YpG/EdOL+q3/9BeRXWvjoww/g7QuXkK82sTQ/hZt39uN/+fXPqrzmIWGNNqdx6ewM1PV3gKYachKrYNbeMUiFzTeS8Dnfqn6EqSGzEUNKrII8IQr+vpBRnOwg5NhZBPFwDFv6ByWOynfsFzcrkRvXp5BKJs24nplojZ4a5LKFMDQ0iGqliOXVFUm6kR9JWozUk920R7nZUIBMJs3dL5fpk8Xp4NAgao2CGaa3GQrDUiwvzE2jurqARGsV+cVFLCKFgf2H8ML6Ospbt+DIQA6jZ6fxxa9+FcsfuAe12w6hfOkifnFwN6JT6yiuLuMzn3gEq9OTePn5F3DTzTfjy199EqUWPbHp4ZxCOprCeiEP5phBMIsyigqFi/fu3493LlzC0uoq/uif/A4qhWVkMinE6TGd7hO+F4vTSCxqgwdM23pMqvqyGelCalS128bl65OoaqzVGqL6eVZXwY50BTiRzqaNZPidf7OnsqgqcF3/kAj1ZIvwKdokDPetVGi0Dzu6N2tq8HMiwh/jwaA4gHV1ruW+IoK1n0jz18770AFB21AOObCq7FipXmpUEAxGlUB5vUWNCrsONSsbDzFsZJmUDxMFr6MEgt31mpMnfE9T5T9/80lhiPzihuVJ6zcAS1u7QCtXSTbmYHStaac+f7mEt1TSGSHYfpYzhW7L8uc53hZkB7ijpormmSkF1qFiySpGhsZEaeHJYgIP1jnmdAsvjbL3wibZ3ucJGY4YlcAiuT7TqAdU+ChjOBPTvKP4kzrpiP05GogDcH1GwpfOVJ5pPzcxr9VM2Hm/VtLwcxhUPIue+kFzq2vmiRyNINLpYCiRRqNaQ7NaRzrKYNJBNNWPuaVl7Nu7D8OjIxgcGECbOn8RqvzWFSh4EvoNryxcKYKd1MyW+MWFrKPG6ceplHIdZJ6cBIo57qZ36LJhD3vwLdC4XrBGjLqDKZXYr75+Hn/xxLM4dvgIRoaHcG1yAfMzk6iWbuAPf/830defQaurXrWeB4OWBT/OERNuMNsI4Vwuq1UjQFks8RpixW76x10v/52jd3yOdlp3tf0Ig/C6ZR3KueZAEP2xpJs24PRDU9kCyyjxHzlXT3xL8EJQDazCOq1aTQRUjTGGF6farOfqMleuFpq305JgYGAIgW4Z+cIsGq0qWm12PRNIJXKYvHodU5PXsWMojdLkWezauQ3t6AhCQzsws17E1M4cvnPlHO6araA7NY1iq47Atm14a8cIZiPAzhsFbL20jDsPHMSVyes4vm8n8hdOIR1uYnDvXvz7v/461stxJON8xhU1PpjthANxjd0x+Xjk0UfwnWe+i/Fde3HzwVtx9fI5/Nbf/9to1KqSvtu1c48yo0q1pHXKNUWZOyYrVAeilUMul1OOf/bMWey6aS/OXb4sTE8lMSk3VFyXQgwTCkr1k3pjvF9WWISlrNHpfJe519m0UVLSRpVybk4ti7PLpIgxePGdbGSXNMliEyzQQSoUlkpOtUGHQA5t8Hp9U8nbl3ihFdNJ5P4kHsoMd4ANthYhlIggLOKlNI4j8Zxfil+aGDTs08cG7jlfHaZCDIgBQRysVD954oFNDPFL3/q6Zpk9TmTdZocjqnto6axvQsQ4gtO0zMoPmRvWYLJaUqtxogoii2r8huNWbH4EXIbYQqlS1WA4Za1GhrYIbCe3SYRPL+rIEopzmYrXFpTZvCAPjYogAtR7A6LLEIfTMVSJa7TYHDCAl9iI7157Fr5l2pa9qGtKCNEBwWzd694ZhAKQ6528keNxrJXymoaQUEM4qKz5kRMP4MUf/BCJSBKtTkPub7fffhyjW7Za10z4Bs3mbaSNv1MdRZeVe/4eSa7CXLi4GHhoSeCCh+gMNsm0AbprmD8URqleU8DcUDH3hNZgQCZMDEJM12KJFAbj7EAG8M//j/+ARDCHk8dvQTabxG233YIbM1NotWvYtXcnQM9np+24MQsKyjsRQ3YBUYeISXhJM0+eG1RCbmzcn3Wo7VWx08rDzDri3ISGf3EUiwu8j7amzRb2bdmKNnFgBnqVxAa0e3FYbjiZqDshWpbGDJwyTeIkjQ5LO91KtFGtVBBPJqScct99J0W45/eTllIsFxBNRKUe1OrQy2ZNohLvnDqNRGsdpUuvo9SKYNtNd2I5X0EiN4joUBZvTkzjha89gY8/9kn0xbeh1QqjeWgMM0sTqF24gHgoh+lzTXzgxA7sSe9FfXYes3PPoJxs44Xz0yjWo1ImoocQhX0Xl2+g0zC732gsiKtXLpmwajuA4/eeFIzxG7/xd8Rh5LUyKyQ1plYuOQzfcHSuFwY7HVCu6cWZ76X8qt4L9yjXnbxaknEkGUybNcMD2ybVpaYGTcKaTcTTSeeGZywCNk05LV1r14FQDIViXs+TAZ2HGp+pdbHZ/a+KG5lIxuXJznDPYESElQGx0SI1K6ZsUE1Ulf5GIeLBRlK5OuTcB522Dsoqm7fspTsohpUg1xMrEH6WVay2tzzWzMaSJ5unQ5Sp7aIRZIwAPtFLzGZA5MZnUOAFccH5oCitut56nEbRPiB6jTaHZYga4oBUIxEbIdKJdiDO0a82lW5oDNSSeRQD67JK5m06BTgJ4gfK+TsiCJn3sAjh+iAz1mHHkB3KDYvDzQyx1SqpZK5yMWhsiRSUoE4YywptA5oLl435qEnjhs2JCzabdaX3UiV2GOnK2qqNJAaDWCqsyuuj3WQnLYgI527vfx9K+XWcP3cZt99xXKrAXMCiFfScVgxKLMklcvBTVqXC1AM2mcPgx0CnETlP6RHH04KLQGwneRYNBpUhqlxxs9s6QhxJmgFRnfZoSHysRITYYxCvv3aeEiX4hY9+AJlsBgtL87gxt4J3L57DiQfvt6aMI8Z70jUBd64T0a94CDIIa4rBlKytqxm2DMF5eWzMkvP07tghy+xRJPY26T1tNEMBUSM4CdSqVnFw53YE220USmUFM30WM0mHafN+hFGGCNXY9AQ/k0IFxVJJWbh0GGMp1xFnsGjh3uN3YvLahJTZ77v3pLQ0p27M4vvffwlvvX1GHeFkMox//oe/J8ji2qUJzJ0/j3vvuQuV/KL4jVPLVVy4MIGhyCG0ghXk4rsQLu1Aqi+LamkF+UgeA7tbOPP2WcTz+1C/UsXKTAWf+Y1DqLSu4trKj4HBDL72zCugJQCbhsNDWzEzfwXdTln48dLiLKqlNb1Pmnh9/FOfxcpKUdS03/vD31ag4DPIpNK4euWK1GLorkjPGZGluYa8V3M0ouxRXupu3Xs/ZConUdyk1eX0hx1anGVmQCP/k4kH8T5r9FF41jJAmqHVWnU9X2GEDq5RqeoEXjY4zG4Mr9qsIhEwP2fKgDAgksITjcT1jrkfGVCtmeS67IS0WCkJ7w/apIqI2WzOdsQ5bDc2nRy15ukn42g8/H2qHh2fkn+fDtHuvuvm87vvJWZTILa3O+SbKFaC2rHuyy9mLBFaiHaaciOTNaD3G6YCCoF0us1xw1CJS9mP4V0Z0hPaHZQbnFZpaPyt1qLIQR7bx3apFa8xpZ6S2dRvFAfNW5adPpbRBEwlJMnScpMUy2uptQoYTkZRFV2EgXmTlS/6Tg8xW/wyN06kbhWDPKc8/PykunvWcV9eW9WzYP97pZjHeqUi82xGBAaFn7n/fYhQXcfTs13mygDnDxV7EpvKIdKlcwHTsAYLkgrQzuWQuInURNzUR6+CjGE7XeFuFD8QCE7Kh1X69mcghKkbU1JFCUYCSMXTxsd09rBvvPI63n/ffdi2fQteO/U6Xn31LeQGszjxwP0I0Lyqp3sovDMMxJk5+ukI59PssUs2uvjMytWKMF3iRyITUzXZ2bKKxK9/szXCiRcGBX5fXyyFtUpJ87h9OiGsI635Z3ajI3GnrMMNbBuRfENiVCL60maCXEWHIZsgcUcGZ8RFP/HQQ2iWKigVVxFNZvAv/tWfoalpjg7aDa5nRoUGHnrgJD77qccxO3ENlbWv9jAwAAAgAElEQVQiKpevIR5eRyCbxfjeh1G6lsTclTbaA8uYPL+Kv7n0bRy9425MvLOIn3/ol5CLtNCNFxBYiGLb0B5cfKqM5q6zGL6/gKUrr2FwRw7neQDNVLCyNi2txHorhfXimjQl2aCcn51GrV5BOptDJptDNjcocZRf+7u/ilsO7gY74g3yBWNOaYosi3YTCytLov9UhOE6Wo+DxJghxlNJBUiWsdxvaQbBDv2GqLK9SbPyAhOESSTWwYkWKg/VzdmvXq8iEIpLjIHvnzJ4qgglIuFd9IyFwkBKTJkZZpqyYR1+Dne1WfD69cPGipgLbJI6sQs2QFS2kxESTaDerus9G6HbVbFuL7OzbZ9tSQ4DULDdtc92ZG0eatyVDe6edgcfu7+3ZP72N4UhSuChh3HPaE1Jd68SwXSYYgtx8oAaNU0WEDNwQ34qd7nHBLy6TeTiqUxxEsyM2m1J7/PnOcJXqNawulLEzm17kIywZA7rpi0osotsJIN4nDOUJkveYieb16n5aT5OC1jCCshvbOU3AiKnBGzI3CgbKo9d+a8y2uks8tqVcTkCN08utfu5gV2mRaBe3V8Eka8WsVoqaeKBUzj8u4dPPICgRDctEHn8QvTdnkkTZngbJ+d/IyAqLjpMls4r/H6SXxXIXVZoHX8nEaWmUBgVGf04H+wedgAvSAFRixdIxBIq+2VKhQAuXrqGqxfOY8uWMWzZOoYt41s1W2sCvTZloHtRNk1qUVufx6NFqjZqsNmi1H3z+zmvTOUTqv9EwhI+4IMkr5Lfy0yOh6N8qQOQf4oyD4ljZJAvUxaujmQASEj6N4BKtSKcKBZLGnbsSnRiScyVi9UqytUaArRcoFhBNIpUIilFdOIM7BqzQTOYHEa8PYA9O7qoMqO/Moevf/s5ycWxXcasn5MpkUgQn/9Hfx8Hd45janISy9evork2CxZ9W1p3Y+qFUbSaESzv+QmeeucbSAx1UClSjT+JaGULPvfJz6PSmcRa9Bz2Du7Fj//8PD7xtx9Ec2wO5elJzF16C6HBMXz9hdMqPUnopjAvM7JqyQRig2SOG3guRkMq04el5WUMDvfjj//k9/WMSEdhyW08VY7EdTA9P69mFc3SuD+YpLDsZKeVz17wScicLBkocrGYBH/D0ZQFxKDDqF0PQcMNzumPWXylbArW8giK0inTVQSttn5/Mp2yktx1jHmo8/1KxovvOJkQMZuQBw8xNlht5M6wZHWAnbm8nBpZtpOGQwiNRHNWF1JysamfWs20XFXZajbaKDhs6Gk7ynTL/MfVnwjbPqlzsrTVwmP39UyqMEPk4uGNUGWiF0+k0IE4fI7vxg/MxmNa6CRTSs9MQD5TbOKM9iC54ZnO80VS9p+nc1KlL6WzanJl47RKoVrH2moZ28Z2iIfIQOQzRJXMoSAyqZgx6as1+edK1YZPw3kIMyT6gMNssN4uYjBBi0GW/ky9jRrky1bDQKz9w31u3WcDjBl2vHmPHpw7lVi2rKyuahGxibFeK2NpPc+kX80T9p5ZMquy9URW1/bnPLUvX3WdJD17Bj0rRjd54jNE/728OFo2kPDJY4fblYvJ9a3sHsSn45x4RAox2hXvcSSw8vXa5DWb7khGwdF6BkQHy+pdMDOzaycHjaOBfC484DgPW9+YVTaogRJorpTntbmAqAOJAbNZN/qEw7J00juyrDJFB3MwIHL9EPtkRkfaC6ENysCVa3UZkrXbdQSaddcxNJWcVsMyyvmlJXlrp5MZw44SCW0SquWIkhIOIZtMszNAyRE1Cpj9cdO/9eISPvnYrYi3FxEIJPD//qc/x/RCEc02dRhtM5IzmE5E8C//5J+gUanj7NkziHY72DU6huUr1zEaPIFTPy7jWze+gIutK4i3U9o/sVgQ3WIGH9j5adxxfAxT6Tfx/FPfwJHDtyGXi2L/wd3IDYygvTSNUrGB1WYH3/rGaQnVtrtVJKJZlGoFZcwUZVbsdyOTNkVm7I5P/MLjeN9D92p9VOk3nsnq+a+sr6HarKsjS81Aiq3y+ftg4NcZKT25wQHLnBo09CLGFt8YK+mFSzwW5/c23yEDomTFusR2SXOy5iCxwHgy6cpUMg1oOUpR1qiqK4or0Gy+6QI9D+a6ICrjBGqvSsXJTOWNlmNKODxoqaakVpxsNgijsPpws9cUjghZaS+MWuIVxEPtey2JCCEcC2kklBUqE6THey0EGBBlD8nJATemo+xJQcNKSp/R8EVkRHDkKcLgabw5fwG0JbSeo0ubW9YIKXPBinBtSjGS/yLtptnC/OIaxga3IhVPqnu8EcWJaYYhawE+GDHhQ1HnMGafIeabUmULbkrb22UMJEIqyzVo7yYZtGGdMo7hIdbd5IMnL4rXxXv1hkj8/yVz5Ujfy6urxnsDlOHOs8vcDak0IeD7oZMMiC5oOaUg/izVoH2wsKq4KyCcDmZK+9V4sjzbY2E+46XcGgMsJyE0MWCdCF2HGhWuKURrB/qrGCHXDiU/zM4/5+bnpEBNDJFFNktsW3AssRo2f+omJigcwHKVC4VQJ0teT+ERPhhwmZ6jCPE+fIWhE5+sALrrOR6i7o3NLteE4cnNUpoCHzwMqDIkLJSHbSaDDDuGtFLwGCPtbsULpRBxFYX1shoG1O4jgN6vxgJxJ+OdSeCIAbEL9NEIvkZ8iZyztkQV2FiJBtN4+XtX8Ngj+9BurCKeGsXv/tP/DUWaBUkxyDm6oY2HPvgAHv3Aw3LdW5+fRbq1jlS8hsTIQfx/f/0qTs9PoRWNI1ClpUQT5WAbu5I78albfwG53Xn8ZOZ1fPYXfwVXk9zGEbSefRHzyzO479A+zF8+h7G9Y/jS169geiWPVLKCZs3RltxhQ+ycro4tNylDnUNCDfFMBH/yL/8AtNHoNky+q95p4vKN61q3xEsD8SgC5OmSo6oKSOmSgpnoOcGAKEhRCTTw8Ey6eBl0tqDG+PD4MTMzzo2LxqZpEoqpdKVTSLyW0y06szsdHYqlalnCF+LPaqQwoISCIsusesTmAA9dZrC2JxUUpYRvGL93a1RMiUbUzGEjk3vHa0F6AVjPe/QsFY2HctY9TKsPNjRN7ovCF+zGd0IcQe3gY70mU3/+3ae7fCiSFXIiCrakLChu3IzM3dtIMtoqRuvsMiqGxxGZWmij2MSKnPMCQY3RRTvsGLP72JSwA8ubUquFqfklbB3arvImGoyoQ+i73Oq2MbPUtbiMTeofRgxmuepLdstUu6i1S+iPB8UplEm8ghxPChsLZIfT04zUZGEmEIqi2KqhQ5+GHkKncC+OqXVbWFxZsYYPgEKtgqXVog6EVpBUpBA+fPIBm8vtUXsR/UgHgWEs9oKBZDyOcpVdWN6ZI40znXcWkQKA9VkmIkZcyKuPb4CDroTl4qEYQ41G0Z4C44IlnxkPgbm5WZ3cyVRcpWSaCs49wVveztbRUUBl0SHhixapK0bnESdTpXpLAL75fHTVtfQlszJI8syoPVmvqRRSZ7jOZ26bkM+Kp3uJZXQoiCrpOQ6fymQySFIottO2gMdJB6k1WyavspnCsF7IuAsZFpnplHXe2e3kwRoJBJCMxyRw4CsIYUtUGOp2UCz0YWluAXcdzqC4XsTlyTl85avfRaNFLqCDJygW0qniH/7Wb2IgkUB+aQH11Rn0p0L45svv4pXrecmqdRthhFpdRFk53bYVD3/8YfRdX0J9lsK+WzE9OoBiKoedAzncXW7gyGAOc1fewuLlc+iQ7zlwM5579V3cdNN+vPyjV5RwCH/tdtCf60e4HUShXMPw+BhuXL+GgdExrK3mcfc9B/GZz/6cMLfllWWU200UmjWERI6OoM0RULkcAqVKWVYMokq5podf65w+Ip2u3mGGFZBykA8u/FMTR0xqOA/M30YmiBRvQqBSWDNga9h3tPn8fSnjD2eVtRKu7aCfVabWftDkBCXa4TQMKCri7d4pMkJ4Rg0U4swhJKRub/ve44q8pI2Jmh6Tex2M7ve6ylnYOa0IzBuKa7GFn+0Vd/jit7/ZZcfKVGY2R4J0oqtrbIHSSs2gLohzw3Wmm2ztKyOxzqnH/izrseyC2QgxHUZ2lhRUimH2UKrWUO90cfn6DHaP71FA1Ayzo/ywXCWmyT83y2iXBXiMTnOhm+RxBcRWCbk4jJ8U45iYzdwamdjcA1XaOd4bf1oBkUY3rivHAMoTjum+XnQwgKWVFWVNJHEXaxVNHYQCERQbZSRjMTx68kGboHG0JQYLP3Loy2DeB2EAWZfWyTXb7BpvYIJ8bq4zzqkMzhIzIKqc9Uo8PW5oDNASd6iaxmCv4o7P7BYWFtSV5JQLHfriEmM1RRxJzDvbRg9SW4PSnP84qugPEGW4bmaT0IJGJTs2neCfKQ9AYlWcrfZK2hrQF7fTSiaWy8zgea3rPT7g7AjSb4MlNDulmhF3lB0G8hLVkcSIsNEuZqJxTiwJ6yUHlbo1nK01wYYEXe3Y0Ndz5BqwDJlYIQ/T115ZxPGDezCYXQN7Kf/pi0/iyvUZHD50GK+9+poych5YJEL/9uf+Adr1qixCX3vnPJ77yTk0wgmgDsTK/J0F9O/sAz79PvQV27iz28GdmUFE+jKY3TGOL7/9BrZPzuI37jiG82/9EEeO7Eel1MULL/4QOw7dhZlCB0eOHsWbr7+J06feVVIhG99AWCUmsekICdzFGlpR4nFdlCuz+OM//l305/qwtLqCuZUlpj8k7yFJ0nKgi3DXFJ0YEMlLVPIi8rQFMJWUHNoTVk3KHBMaW8f+4NHadOUsMUZSWLgPuJ5KZY4yWuXETJLQlhdoSCdTmmyjELP1J0yxh9/LRpfYFlQo0rgeLz3SI9dlE2iEUmKsxJjFhrhXI6j6/exn0gPGcPCz+726BUYZ3HQP5BpmAsHkpcHxVHTweK+4w3/+9lNdcbTc2Iw6S64GZYrNTczsQtkUIG9m8cf0Idbh9XOPNq1ArMeyFY1VcSOHQ4i3KcsTUKlMOSKWTMQTZ5bXsHVwG+zhbWKI/FyeHvyfD4jKUlwwMKD/vQGRL7LcWEdfhGk88QdSaDZnMlWWir9jeJdwMt5TIKwMkQRPXx74rIgvheXbWnFd3h+S0arXFBCZgZaaZcTDUTxy30kTb93oLjuZJ2XK1nQQz6rbUYZYrTcUcJRru/uy7qsZ7IgGJS8JwgCWITJ766XwqKznyFMsgnKVai28b7s3K4ONzD07O6uAyADBJkcmHDf/DJWyNi/sxTh5+aGgk/cnL9OTqh11yIstGM2KEJ3vajvdQs6XKrtsaiMycBLU92o5bA6wSiA5n5UG450X32BAJAbIJgstbBkQ464UZvZInNsLF5Byk06nNzAvjxMTM5WZWJAkXQoc2KHOa2AmLN5iIIxQu4JueABP/tVp/OpnjyLerKDTCuJzf/BHSKTSyKRSuD553ZG/Q3j4gx/AYx/5MH7y9jv40lPPokTpqVoA0UoQoUYTY6Nl/OHf+wxOD6Qwd7WIRwf6MDu9gFYghL7RMXFAb949hNKNi4i16vjRqQvYeuAEJicvIppO4unnf4Rf+pVfQzQUwsz1GcwvLGB+cUFZdoBrWOToEMrrRRQ4fdNtKOHYtWc3fu+ffh4Xr10R9Yp8w1CbqkIxFBs1RAM2BMB3LHGSUAiVUhl8ntzXbKzIUoC0mw6rMVLaTS+A71iBkQpGkvsz1obUkGgylSRpOy7RAQVKqhNRqFmybmYHyjUZjcZF3iYDgmpHxEYleu6SFJlEUdo/Ri6oJVaqVuWjRG9y4xwyiCWIobqmp4fX1AB2FLENuM4d5NqPHWvCqloMdKVpKn/5NrmvIXz0zh7XvSe++21BVvw/zPr4IQoiGramgrSVzaYXB2TSBExJobEL1Bmq6QSCon7G1Qm9EX/jN7IT2w0gHA2iSIEHdoM5y1wuYnp2Ebu37kU2nnIAqJ34CoKurd7baHlvwHEEPavxxcMrNdeRY8bO0l4xxE43f4J4fM4/TGYjDIhaLASyyefzSsGitVi5u1bIG74JXnsDc6sFBcRmt6kT+TE2VaSz5mEDBhUeIk7g1gVjr/xDWhCLeM5J+2tS2e/8SXgNLB+JkzCb47sQhufej88omS1x8at72DItPV/m8DkSn2E3lZSpxWIR6UxawruaO7a0zXAj130nlYoD+MQbZWbuaEGbpYdljP6g8ZmGD8IKsrK55Iim03Ik/sPyXT4q5I86Ko34YUGp0jDr4PXm6J9CkjzDmioTI+t6jiw5WB6i4ffTqEvPj9fUNgyTAZnfk4knNz7LHyS2wYkb00ITKBc62DaQQzLQRDKRwss/fhN/+dUn8POf/gy+8bUnsbi8hDabTl3gf/i1X8JT3/8B1psB5Nc6iFQjQKWAZLKDz31yH1K5UYzt3I8yRWHzVzE8tg9zBcre1TCcjmDl0hsY3XsQ/eO78G/+3X/AL/yPv4ZvPf0dPPm1JxBOJpDK9OOPf/+PgHYJh44excT0NfT3DZv8IhODiFlohIKkrbSxula0w0MNrJYT940g5LByHubET/lvTAZYcQiOUeUVlDIOsfsOlWfoiklqEpMcJguU4pNCvWGFKq+FxxMm6ej5kcRdJhNLJGqbTpFvs5saUfPQNcw0005Sv4jAAXTCDK5ca2RqGGZpAjHmte7fF/+OV0+vIga1JNcRRUHEN6Rtqq1HHxQ3Ysd/peBllSZn/xOEEwJtCXQQ/39PhvjE957pbnSUHIvaXwxfQO+XYdY2L0u/ko6wAzPL5gmMIG/ITmQLpmb0Qg+EUJvKI0msl4qoNqw7uV4pYq1Yxkj/FmQSaSPSupeg0vmnskOf9fjszQdHX5KyzC93ShiIGs5JRR2W+sxAlBGKH+maDlIoDqmDSxVe4lb84mblyaYxPer+NY0Ptbq2ZnpynZYw0MV8UeVYo2vGSh++734zqWen3nW4ZBHp5n4V1LWZ6eGbMP1FFxA3SnqHvKj8ZIBW/Uu5Jnvmor04vHZjgoiCrSyPSKiXOIvds0ja7Oh2ulhanFeZ1GI2mYiJcMu/F7XbRs835rw5SRIi+TrGgGhluiZMnE6lV07We3XX4v/UwnSCnWySMEtUN1/nE0UX2E02Px7CBRrtk0inbWh+DtcBsWpWFQTB/SinL4dkMOSl4rk+zLjNcdLIL3MdeWKIkRiq9dqGniTfgYJnKIhULIJKzYRVGYQHUkm06h3Uqx38x3//H+VpTZvSieuTGBgaxKGbb0GiL43cUB8yiWG89so1vPzSG4hGKvjcb/0y9mQp3RVFoZBHZH0WhdIChvfdJ35kFAWEWlW59q0jg262H0Pbd+DJr34Tf/3VvxT/79Dh2/HP/ujz+OFTT2IkHtYs9o7bD2N05wHkS2WJt/YlUiaFR/SH2Re7upzvnp8XD5Uya6qseIxHbd1TEIVakswEpTwdJHRFapvH5gPCW0lwpykbD8pSlXYDbg25cpkwmNcaoNUDrU7bjToazsaDe1Gfxz3ljOl9409UGKlENRVI2cm3SsarCNme9PvAcwl9NUj+B6slJjcZio6wGUQ7BUr6STrIxFpkYeF0Qn1jhbHNpmEtIBIj4iBDJ0hONEWvQ/h4r8nUE899b8OG1KYzTAhWGZeitUVFmUpTsZcYHAnZAUobmFKLYXPmweBNtTVtoUjlWOK6bipqMKBQ5IFqFy1ML62iLz2sTaqxGzeFIuxQAdGiv5899sHPA8I+KBqG1UG1W0Ya9HDlzCzvxU11OK6isLFeDCIaAVV4ZYtI3lyY4pV13TszPAX7Tlv8L04JUEqFyiE3Flc42o0mmgqIj9xzwuGZxqM0AJ9+GNb2VFksC1WqbiekxkNirfTlHO6oLrcPenzWxkxVmq8heVf++2dgpT+7pzGNofGX+4zNaDQ0gKphdmHO9OnCET1nYp6bAZHPg11C42nx1I6QCB82CwETe7bTmJvCT/rw8NG7dve2kXl7A3Rit7JUcN1xiVPw9xh8oEkCiUFYyc4DiM+NPEllze4k5mbldfEw04SLC8K++8nupDaTJhuC8u4RbSMYRJZzr5Wy2aE6lz/hqkHImY4Bkc0bw6tDCDDbCHSRCEYxPTWNdD/J0BlEu12889rrOHPuAo7dcQzLc2WUSwm8ceo1/Pr/9CkMD8extrqKcqGKdDKKRJ1ztR10Yyl0C3OI11eAZA5943vx1PMv4mOf/TSWajXEo3H8w//1H+Dh970fH3r/w2gUa+iuLaKzchVvvfkWRm8+jL7xm3Dk6BGkcynUOkENBNAO1wj+7qBht75Rw+SNKe0Bdna57gkfaP3Kf9ze1aZNsO0vsgQ4W9xsN8C+nBoiGy5+pnYusVfHPPFNPWahbMBUzEltg1/q95fel9a1Yff8PxXBUhEkQ+ZkSXyUh6RR6Dbxd1VZPf/NWf64xvya6KM1AWk+rqTWz7sBCq5jiYQ4upy/ZsNCDdLxMYyVXb1tYxrvmWX+q+99T8RslpQMYjy9PUOdXB2eSNooTqSS98egad6plq76D9a4HrEmlmNsDHBnOVc2ntb8fmYd1TqH+9tYKRSwsl5BNjOARCwutr58JVxm+NMBsXfz/fcCYrldRLxVUflD7I2tehJ6eVJrQTiaCwMAPSGIucSYpThPZRlVuSkXPgueLPzvQqGge+GkDoPDtbkltCjjjgaSoSg+eM99fgbGmlMsE7nRKGZApj7FK90iYinH8UVmbWweWCfOnLq4cUUj4IslwMZ34xoXnAQwusxm55SfZSVzXRtAckg9AZ/vY2FlAWv5NYSiMQyls8imqA/YEfWhNxirxGnZFIK4ZSpHDAKw7IrX6pRrWjYpokDrShbdBy+ZZGzXfdakjSMN8954qDCTkJoyN3U7JNzUE3GTsYSeiee/SrXZKazwWtmQMw6p0UlSqaR+nwJiMKSAqHXCgBhPSpSY+BY3KL+PWTqbPhwfa9StlCQ0QJyKjYoOtSCbXaQTCdQ1bUXJuyDeeeEl/MWXvopf/bW/hcvnrqBVD+OuO2/CwdsOYmx8BwrNKi68c1auepMT19Btl/HRDz2ukdXW+gLm1vJIDg5jZM8e5Os8vJjJAf3xBBanF/DaD7+H4zfvwkAqjXqlgrX1EIIZqpeHcOXMaTxw4m4sh4C9h48iEI8r6x8ZG0TIWOo6NJn5Ep+bnV+SkALXPwcDGvSo8Vk6ExNHN9MBTQmsVkOHOYnKItKFwiiXyognTI5LeaObWJPHDrUNiU10Wqg4wy+/5gh/0Da2FwZSMJZkf0tCyCmO6rmZaosl9s4sgzWqjxgSrvnJd8lGJH8HBWJlbiagmFYKph/Kr40RZFVmTj/TDYl4SwHulwTXYKsucRmKrfzCQw9vijv8xbPPKH73YkG+lhdD3Ykj2DcRL7CNy0VkpRTBVzYGnESUHxnT9TrfCGmVWfRmIGTKTQyEndGFtSJS8SwysaQJSPous0iWFox9gPSUll4c0CUSLuXuoNYtoT/EBU38yCxSdW+uq6YyUoGROo2mC0clHJLQycljmU88g59pGIh1zNcL69q4cZbEgS6uzS6KG0bZ5GCzjQ+dfMApwxir0NJzzo4at5KBnsUcg2Q6nlJnTZ14hmJHuFY5z+sV5macLWYCPCF1vaSqGIxj00AkroYjAqoZgIQZufvkYpcMU7uF/Ao5lMR9yfhPq3xiOUp+o3TmNO606d3Ld8w1wPfEdybMkHOrGocKqIkkzJIbTrL4m1xVxk/fiOstpUXbUEfT+GOa45YIq7EWmOFypIxNAJLFvaivOpaccolGUaga1cmPh3ETEg/i5zBzpLFRgxM7jgebTWfUhPHXoWqCAT8eN5VnjUNuipQqyEqH1UyXBJ9wSqbZQF8wiC/+6Rdw5do13H/8ZuzdvlM0r8Ftu5DKZDE0mNC1JfuGsbiwjNnFKRQKDaxXS/LCLi4vYXzHNizml5HLjSLV14dsNIbXn30Dh266GcXFS0iGOnj+RxewZc923HrsBGrVojD7/Pw0zp15DYFcDCO5fsQGsrjnrnsQTqRxI7+ObIo6AGxwmMI8K6+rMzfssOUedpAWcVzpILpsz5eZUY50BBkQHZ2N8+nedN6N0vqD0090kV0bCRGzN6mt3n/3e9IHKR3gzi6XmgKpeESqV9pfTdtffPYe5/c9A7/PedjJq5mHPydXOEroIqLxd62Z6d8zP2tDoMJ30zluqq56SDgmZ7ebrAybDXzqwfdvBsSvPPO0SmbfpdvgJvWkrN6xy5/w/GmW7h7P8mly74Ow3+Nmh0kS1aYhX66p8q9Ghn29hRuLq8gkc8jGkhrtYpbqg6JG9/47AbEXP/Sfy1K+1ikj1a2b6obrKuolupLZqAzWVdWDJNeQWmkdywxD5C66sSNRdLjEAtCkipS/o+Y9e5EeK6EoAuGAcKyTx44LVzFDJucfoUC7eboKriN3jp02blTnOibMUYHbAp/OFAkncLyQOBEzKtNDNG62ySgrCycuqKkhlvKkyrhRO/f+GPDOnjqFWqWMI7ffCioSspsXoKkQeZx6Hk4dhBmsvLCddQRbyo4IzmBuQp9hBUSJK4g8bdeiCZQAJGjBhc6MWuWpH6t0XT/+O6cjdB/iQnqFHntWmXgG65XSRhPPB0R2fQu1IloS1DBsmmuDJRgzSD5L8TL4Wx1cwTJLykG+W8rmTJATD2yM0vSM78NBBk4dnVgdsV1/yNjB0kE2ksSpl36CB++9DZOXTmFgYDuuTC0iNzyKdq2IyYsXMTK2DaFIEkcPH0Y7UkazGUGD2TI5rgggm0zg3Jk3kMpmsW3nHuTnljFz9iyWpy9gZGQMfSO7EQwM4fDB+zBxfgad9jwW69O45dYjmFpfROK2W7A4cRHNF55HdmQMwegIdhw8hOEtQyjWa4jHSaxuK2uaXlpAqVFTs5A1BR0KSYHhgc+sXVQlNUoDytp48NbaHBHkPHPd7EGdYgyrLJbaWluyko0irLXSVkD079/HEF/BeBFwjfcAACAASURBVFiDhzHXCX8nryEiCUEOdwTRojey2+Meg7TpEquE5Pjp+L/cjxmO+lFLoUV4yfcrLMnxQg48rH0M8c0+VoS8X1mRirPcQJOwXyDwXl/mLz39N9p/fvH6SOsDmm9CCBPQTKEN9pMwy7rKZg/t1JYpVQ9Hjl1YMXiEIxGPDAvkNh4a/Zm7mF3OKyCmIglNcPjILnDYZYi9N/fTpXJvECYJrdqpINWtIZpMuBEg+w7dh4P4eZ0qIUgSJmmb85DEDRmxPImaXWoqkTgwl6ZYXDRU7OUyujw7g2aThFFj1588dodmSomnyA3MgdAM0nwmvHdmc1RwoTVAi7iORgUd/uoCoa6SpQADNZsurbrKNmW5zMq90o3DG/WSXRbKxW+Zo3H+fNBZnF9ApV5WBpZOUHSX9B+6rJkyiZVT5gRnlYDJOBEr5by6Dh/aaooMz4kDCxKicvCEd4C4YBU3mqiM1QVB39TiJiQ0IksAHhQsfzhJws+XPFMAfcmMvKF52MrqktLx0ZioSo1uE7W6Tc7wS6WSU2riqB1HRL1vNYMmx8VMYszmarW2ON/KLnMsglrT8E3jKBos1GaGyxExyoMRuO90MdafQ7gVxsy185g+8zbmVlax//gHMTayFzt3jKFYnsXs9UWM9+/AxPkVtFqLaMXWkUhmUQ23sHvrIObWVrBl5x68e/pt7Ni+HYtTK9iajiLZLWFueg4rpRAa4QEcGH4/Jt8sYd9tg+gOVLBYv4x6poM31+dR2TWO8T27sO/URcycu4yBdA7V4jzSqQg62X7sOXAUowyUgQDWqiVMzc0ak8BBFpIe0am8qcAkbL5FuCVg6tcsV1l9u33Ad+v7CJ6SxkMxzIw82EahYXxRf/D5oOYTGf69115UoiCnv6CyczU8HE7uS3KS+BmwKQqrxIRrikr6IptH1WWm4jeBYK4x3+zzFZ32iaB3o+LwTzYZwyGuJfOhTtHCoFFBJxgV4+Kj953YzBC/+DffEoZogW/TdnTz76wGVqBj25vYW7uJmgRhLePxGabfGP700QZyShXdJjtMMRRqZSnyVqp1lJpNrORLSMQzyEiFJaLSktxDzTX3ZIcew/Kb4aczRDUkWm00Ag0kOpynTKjE7W268Ho2TkafZjOAMUtwhvbEDH1zw98XM0cFTMqpC8gO4trCgsn2y1gpiPuOHreB8h6TJx4iLJltXIpEVrNAIJ7Kl8n/8AeOlfHyW9Pz5svkPfP7/EL0ma5fPHov5FFqnFLT7vocf8D5xXHt+gTKtbJEVql2k4iTe9YVYd4HA/+c2HDgPXqxDuru9WKSUvxxUlD+Oekkd8K0hEb8oD3vwTui+d9B0J5Bn8HGz2KbMIE1TthoIE3Fl8wsYSkmoXKPZZWDPJSRMivgpAdVj0QjqSCZYulqmSdhE4qc8rlKnoClEp9vCEgpY6DfzyadSb9TXiOm6tKudRCuVDF9/Rruuuc41q5fRyybw1ogidqePZg4exWRqevIdCI4Mn4cofAg8iUG30VcmH0DnXAZcxPn8egD96DSjWHf8WM4/e7bSixunJrA8b3jePO1H2DP8RPIbdmG4YEdaE1EcPYvy9j9oX5kDq7jzNtnEOgHBk7ejn/7/LN4NLsTt23ZjgDxcVRx+Y1nFeD2n/ggBrfusPn9LhWpW7hAQQpi3s7jyJOtvWACDw3NCMunuYNS1Swq1OzYGF6wfaiVKR61ZW4xzb2zQboBAW4cjGp+OQ8U7isayzEh4Fe0w3KWTcKgyPuEZ3ioincbNboNf95zozUuyyYgE6pwGOluANUuM1zKem2a4PXCNr1Jk8yyknFpL1hJTVaGNXOIsJLE/7H3iDt8+6kuT4WN7qS6etaBUrrq0mojNAfUneNMaY2nv6wCvGfw5qLrzRKtyDOHMoLTpWYddcnLU/WmhbV8GeFQXFLuHAkTzYKbjqm1s7T05lK6FhfI/psBkTJPDIbtChLppDK5zezQuqW+PFRG7BopfoZYkyPOQ8RvcH1eOARaG/L/D7KsDoZwZW5OAVcdTQRw7+3HbfbZ0Xd8UDIM0fyl9bu6XWQSSQUQb77kMykfEHszLlGcXHnoA6N/BjokhHcRk+HrpZyRGWX5QMfroILKwsIsYsm4pncYECnrVRePdJPsrgDL2U9OOJDD2CB1hhmcPTcLagFl8vw5Xo8aK+5J+yAm7pjjGqq8t9a06el5hzWV32bLqVnjZkfYJlXTGRCZGYiqw9loqofHecDZsxBH3R12pM+Y8olNZDCgOyaRfoaNPstenECwfH/Jo4s6nqp9v/HtgromUneYIaJUx5Z0Ehd+8iMszk5gem4VI7ffi+zDH8LZWAMDnS4GT0/g7h2HMPdyA+WLKay05rH3ZxKoRxfQP5iWQOqLzz+NvqFRHL7vThHZr1w+h23xUbx5+nUcv+M2ZCN9aLQb4juObNmN0oUm4qMkD89j6tpl1FDCnlvvwpm1dRzbugv5xRksFlexa2xcgfEHP/wBDhw7hr0HDqkUTccSem4XJq6hWCubPbAqFxKdqRHArrKpCLFEtpqnjXLd1Jo2gofKOzYHjdjcZHnrnCgjNIcKd1Fvk5lgVsAiV5OE7ZTgqY9ARXnuK9mAElLRzDwbPm5Agr7pLgCLV8jGisPf6QXDgJjK9akJyL2WJcZMkY4Q1Xts8IL7yzd7eD8WKK3XYSZzHMGNWTMPHWRScdNQFAsk9FMl83e+3fWnLbMzYlhSRiGe59zV/AYUZiNLw4Zc6twwrus0O5MXNzu4kWW59JXziHywHJHjKV+psc3fwdLyOhKJrLx3qcLCz2QwZIbiM8TNgGilYO/XRmYjQViKaVYQaXJMKeXI5ZuY2k9jWgpEvF5hota2oiCELxc875GBS16vDG7U94tEcOnGjEpZHRTdLu697bgbTdsEmK2sM39Yn2Uzg+zP9Fln1B0W/rqMtmTlsco3h336QNjbHLCM3TBAHlLsWhOisJleG5xnmsTF8e5bb2NwMIdMrk+UDOkh0tuG1q3Oucxjn8J6KVgRCRtPj1QG1/UTCO+c3OwANaqSnyPm9WvuOBbTCS8PFbeGhNeyW0j6RLOhgCcGQK2iDcsFzmfFIFaolKyMFvjd1s+wbK5R349lvXs+bAaJgx8kTmeWBF7NiFEyRd8U0b2MvqWDmUEYHSkJCbLoKfeVZVCooQNUV9dQuDaJm7YlUcqvIJAdRqR/O+rxOC4MZPCNpQt4eDmEe1I5jCSAZikGVHYKmkhvbaBQX8RavoLswCBioTaCnaoUJ4a37cOrZ1/DcCyDidPnkIgFkErEMbJlG2bzZTSrLWT6hlFdOYc927aC2tSnLkxgbOcBtAJFXHz9R3jk0cdRqrXw1ulzuPmee7By5QIq6wt43yOPYrnewfDQsA4PQg+TM9PC4ETsp7CrDJasUysP5mBI02ekxDHbo/YhIR+uSalgkULEpob8S8j9sywuxcAYpKcK34etZH8IGzxljRl2+WMUfo6GVZFwbDTQaWhMkPuIiuHBoMnt2fCZ83ZXRWCiH1xPxO95NA9wtFPDB4wPPLTptx6TFqP1Hyy79bPUEq5pMp4l9P45i59MROX9Y75MAXzy/vdtlsxfeOqbyhANcLS0kv8TFiCpeBM4EGDOzcRRNg7kE0jX+JYTWXWbnvgQA4BEEbghZI5tpTUb1CUa/zQsGBKHXF4tIB5LIx1LKUPwVoJU0+idUPFZp5+33sgQhSdZuc/OaT1QR7RVQYJS9I5z2BsI/e/hyzL+k2Vt+h3cgBxfcKrafKsaR+p21WUmHyukB5rE2anrCg58SQzg99x61Enrb6rDaAPSTZCdUmeSzhKBGSJpMsTQFETcIuDn0fHMMFojvfuT15d9vjSwN2iyRuSRKdcTZuuwPidxxoR38foNLK8sSRwgk8rqPZt7YmdjVtjgBI5O8uat+07BCF8BcB2YabpTT3ZEcXXtXfNEh2CwI9vHMlWupRxjmZkdCGQpGC6oUjUAVColPSMGRI7iUR2oUHYzy5rOIAxh5S+FJDgPy+fk+anSZgybORkzEeldumDK2XkKHhjuapkqD6RYLCIJM46P8R+JLW1kwWFTYOmLxvD2d7+HbHURV67OILf9AO69/0GE4kEEh3K4emMGd+3fj8rsFGZuXMeV6VXsO3YnxocHkGiVMDe3glI3huF9+7FUWkZ8cQbDQ1kkB3Zhcm4CqwvTaBbK6C7MSSUnNL4f1dQokgf2YiLexMHJazj97Kv48Cc+gzdf/gHuOHYQy9cvoryyhNVoGn17DyKcySAfCaBw5nXclo5i6+HjqGSGEGyTWhSVwMmZixfEUtBeCriJkJgpMDHb43NMSyuSnXpCNDVpTmqdqTdgIh6sMph+8xCjuX1MPSwq81DH0lIUdftVMXic0ioQqcywocrmqpgBHIhgdhoVxcjYAY2NZqd38+SBKIyf7nu0I6hXMZrtdyR+XwcYzGeWElZl2Fy758wariToyuR1lEAIXqOSVKOFX/yZD/V2mb+jeM7yT2M0rgHBeyLeIm9XZ0kZCUVEOynz1HBGUsJl3Cbx5anPbiwgOI9WjhwhqFlmSj5R7YbE6Xy5hmQ0g2Q0Id4Ta3r+j4HRTyn0ZqjvCYiWFW98cfNWW2WEOxXQXrLj3eF8U8V103mTRgzmZg2pYyYfY8qvb+g/GlnZl9DEIvjAqfDBedNTkxMINoPoRNlk6CogkrSuctcJQnATJhLJDdl23geFGJgNSxZfGdXmHfDf2YTxuBbLK4qVGjnWut3M7PzEhc5BUmQ2oAvnfOfvU6VlF4vzM1jNL2N0fBzJVFZjfLpOeZxschp9FuttFfykid6rox9xkbJT2xbNJ6BNZ2K+NnNO5RJCI3xWbETJ20OCnpxOIQk4jnKtKnMfxigO2qt5EQ4jmUggGUtLqIBfFKJgma/MXMRuLmArzza4qiFRlNVh1rpzpbG6mcoWDGfy+BmzxWCY87E0AmP/yMYi7XcSY7QmIKXus7EUvvzlr+ATH3oYC1NXcPutt+HK5DxW1gvYvWcPUFpBLpdBJxRDDVFEGkVUV1Zw5swcdt9xN4pb0yiO5jAbB8bfvojg5UmE+/pw+51HceqNH2N0dCtO/eQNpOpNbD12F94MtHF95wBu7R/GnXwv70yif6Af7zz/JBKJLvpGd6ETTAPZHJ6/dA5XU0Hk9u/HyR1bUX7yKQyPbcftD9wvtRjuJTYs3nz3DBrUtyc+T4EFalO6wGW6lW2kkjGV3t0AD0prvPiqRDCV67T7fU7FqAhFPKh/GkpsVG1UtOGaZ3NRxH0eNITHFJBZfZrxW47CtIRrnCBsp8uAVhfOaFCNKSh5GM8mvkzooy+ZtnFM7gk2+Pj9VROY9TAKqxsGRB10moW3gQCuT57NHExgZWOsjA4+84FHNgPin3/3GfnKSx7es9Fd19nkt5vIxOOaIGAdzs7vzMqiyhQFRSnd2ILyeKMIkw77MqBUKgFKlwtUQ6YHiAb1m1gtVBGPJJGK0VrRXPe4mNVccRwoYXfe6MplGzqEnMmU73Bx01ZbFQTbJc2xdt2L9K13HnYUOZAKjSTKTe0lLqoB03jjAPLzbAOxBDUw39NIKB2VisdxemoSgXoA3ShxuxZOHD2ukSAbFbJF5SdWCD9sbOBAEH3kx1Wr4t/1yiQZ1cEycJ2SClYWqJVtqStsasAKaHxf7KC5CYQNkqJ/f4qfbawuzGNxaR7bduxCNJmU6rCwVDv9NgKMMmnWiy2bUPI+tn6hWdZgg/5c6JJ+V2PdJpTkw00OJrvTdFd0xHZiTGYa1JFDIMUG2FRjqRQKec6mdf0jlOwi8ZZKQ86onRtXlBF+bsiNeDmisAbQ1CHfNEXneyOdQgwBd1x6nJbHMm+Ah1pDLo2kkmweShSdoDEZ3zHldM++/iZ2jfUhWS8hM34zXllcwcCxo8BgBI2nnkacCtoDQ2iWCoiSmhQNY7WRwb6jt+Hp1hy+sTyBX0ntxejqMraR9BQOon98K65eu4ZOvY0zr7yB/Xu2YKg/hdX+YbwVDGNrBdgf6GLi3BvIJcg9zOL8lUlgYDv2bt2Dmbkp7Dt+CGtDCTz30uvYnuzD0PI6RgazsjldpR9zf78oZFMLs1haX5HYidHgbM5fytZJmkeReN1FOh6VQCzXN9kK/gCxdWZPkX/HdUF7CB8Q24EYYrGwMQekhl7XiO5IbgDbtozr+Yukz/ljJ/gRqLWUbEk6jhJrzs6Yn6UAx+k3V3kqKHJNOR9pEvd56PVyWb1Cvx8IMczajO8Ys0zNi5NiNlVDSUEZkskor4vPfrAnIP6X7z3bVX3OoMUTm7QSR+lgmOvWijhx7CgysT6ECEy2G3jt3bcRCfL1B1TDq/vHSRfX4fQnuO8sMhpT6YLUGmaInXBIai8EgJfyJYSDMVkIpNIpm+5wRGY2KfzvtK735iC3peWblBWl7LIQqCDUKgoUDzLV7vGI8EFbat4SyeSpwq4vH1BdAZRMf96/yOk00pE0UUCm4Sz36MeQikbxxrUriHajKDfrEhQ4efQOcdvUHSZ5tGO2mjTh5hdftLqokTCyqbRliGo42GbkZ2hxUiGYmAwDohuNVHPLkVt1aMlaICDiOYMQqQPMJr1rrD8ACIUQr80vzGFleQnbt+9AMJlAkiReBn0+v58KiAp+XZiYAtdFT1NHz891thkUvauippNc44Tz7WyM8Hnq3zXYQDqHQSxRzthqMXKDsRtMXpu5HvKeiFXJlVD2CqR2WBbAgCgStTts/SFJgVQB/RQMcJax/DdmQz5D7G3G6XbFQwxJIIDX2DsbTaiCG4Zuj/VKDYkOcP6V15BLBFGJB7F86634yUAaH+vfivF3JzDIPbF4HWwyzMyvotwNYnzvdjQbFaRHtuP1WhW3DI6iOTuD9gq9UyLIbt+FYCSEiUsX0BeLY23iLJKcZrr5NmBgK/pHR9Cdm0SzsoZrU9exe9dBTJyfxfH33YO1K6eQX1lCfGw7+vbfhIkbc9ifHcKbr/wQ1eICHn385xHZss0mxrpmPjYxPYUKPceJFbrY72EMm8bqKCB2eAQwOXKG834fq8Psur9iGLgpqziFVmFwkCdyS8g5EsUJYup8J0rt3ayyO3iCdKd1h7FEHzgh5GArO78MYvE6CVpabu15VotrnFsMMIzLzTT7481oN7Ua97NRAql+lEwldY9COZ3q/K07d25miH/x7Hcl7qDNU6f/rRuxU+OkjUa1imM7duLY4ePSV2sggLfOnkKx/P8T9h7gcpzneeg7M9t7OXt6wTkHvRAkQRAsaqRJSbQs27F9JdqOJdtXtq9r7OtEcbmJ5ZbIiS3Fkp0ospMoV7YlN4mURDWKFjspkiAJAsQBDnCA09v2MrM7s7O7ed7vn8GB7r3Pc6EHjySCAHanfP/3vd9bWvJksZj6oUJhhhJxh+fpJvc2ucqkNREJijN1V4TgyhV5p1SFYUSRjCYlaEoS9fyXgLwxb6vsd4jege8VEVVI/BdV/PlIuLTKyCVjMDxqher4lH+fXD6vgBPAZ6RhTDSdDgxurbh98sYucQyn9LDroFarij6aXW4ypuO1pXWx76IciXKxu269HYEe6RoqkF5pvxXXzr8mDFjnp83EqFShokLlkty8lZfOmm4vXv4LY0sF4SIpW7rO4I3gdTm4iElGAnLvqHU16F4sAWA9kbJxLq3vFkXPPDYzJeHhoVgYAVeTeynU85ts1dQuRnWI7OBZxPyCcmMK4P0hR5K/9yaPRh8Yl46h0xbxPknCQtiVhQyLJRPgqEQRPxulGfeddgSnVqRcFkvlwK0w6BtUHo/54G/Ydc9Mgt0Au0S6mCjzeYiTi0QYkHYjKivVgZPsTkI3LehoiuB/L+mKKQUzyIeMo8kuKhDAlW+8hF6/hre+5TYUjTBeKKSQ265jbLeOcKOEQTyJTGEYfZuxBSmEehq+c/ElhKI6jp+5F+l4ShZFa8vXsL1bgtNp4Z3v/h68fvE8MsEEnnjki8gO5XHfO96Frd2iBIMdOLhPrsPlpWsIDA1j5+xrQMLGvSdOobRt4+LmFoYSM7i6fhbzB45idiyH577+BUwcPI5TD9wv5gdcNrDQLCwuihUYFTo+T/XGeCnxuD0lZ6O5Aw8Kur56E5+oSWTB578/3uaZOSUGYTVuldX4yqx1MUAZBHHm6K3C4bSpBvEyevhZJN9FOnpvmvJ4koRT+H6xkSAspfw/FelfOj7VNciQxPhf3mMRWYixsuIYS1MmOmbl3epPBfxz/KKquIW+w5OaBE/un9sriOwQ98BQtVyhRRMvQKNlSesZ1wZ44O33o6v30W83sbq2hJrZxyAQFpoDydaqs1AuGv7WWhY0Hjgr8X9iMdQRg8dej64aFmoNE27PkK6JTid+jIBazNCwUhUwX/DtXSG1kfJ+zS+SxP8oJ7NbRQxlEjACHNcV2dShjtUjkPu/j5+PK/yoyMg0hCiBo87U25AJ4O6RkUvlsgTlEDvLp8I4u7QuHRlf9F6ng7eeuUu82vi5xdfQIwyzexH8Q9OFB8iOK03jWgb0kMrite1+hyUPn5BLxb4DA44PvIGerZZAFX5sA/FbbYCUERL3HBlhtQ5ClHD1qYHm8quNZrEi5N+Z2X0Ip1KIcszRDbT7jtAO+MPvxFUDpdoIBgHJZ/B5qMJF64uyh2N1V+Pn80duL5tbSWEVxYGqHzELUd9TOm9KJOnMw8LGwsouwstyZoGlq7KiUSjIgp0cr4kEIpGT6f05N+AILu+E4kOKEH8/7a/4oqrAKl9NI6Rkfnbip4xx4GjGLGcPKtq757p0iNlEAk3blsNwqhfCK996FGMjOcTTefRjowjqMcSTIYRaLZRKHZQ6fUxMFDCeZVRxHGc3VnDLO96Oy5US+lslWJUSxtIpbK9cRSyg4fAtx1FqdVCq1bHy4quYmhpDOBrEWCKJCxs7qJg93P7gg3jWLmMrHsDtY2PY/eRnEI0m8O7b34c3XlrCrafPoGWtYmHzDXzPe96Bx7/6Rczvn8Do1DS2GyZGxsbl2p9bWBA+onAsKU1l4fLgLh4CNIeNcONPtMdzZCJdSLlD9dXUBBXUJH4Eblccc/iz2w/doN2oZ7mPXLqAY7MHaSSKP/zYJ1EzTTTp2OO6MloPqFTqDyRygC0rpXkKEqL1mJQ2JRThITfQBEqTJinIuAguKdWhqZawAQwV8ojHE8jn8ojSRi0akwVwJMJxXv1eEr1lwuTyTTBrxf7ga/bOu2/fK4if/9bj8kQriodidcv4OOh77aaBem0HR/ftg2b0hPTsWA30Ijk4RlwAbWJCysBRgfiyJfWAcl+kL6v6MEfJvhisUiDVMFswLT50GpKxBBJib6Tkevyw3CySvyd5ux4+pU4uzz1GUrf2aDh8WVgQu1YFQ5k4kQcpWtKxyYn53fkmgk+EDIQ8U1PqmZUzvrpZDLXiC8EHiUH1lIHx5Z1gSPk1RkQSG1FUpFMnbkGMlAJeS75kfsSpt333N+bCpfIKouh6ueniZ+OI7ssLJfBKJYJRcyt/r4DhLBJeaIg3ZrNDTZD+6PbRDEZxztUR1SKIaPRTHCDs9NBqltGoFjGcTyPFGMhIRKgY4p7DzsmTcfmdNjtE3gPqzlWAmFoWCabKohYKSpi8dIheoVEjv9rohiNq6ye6Y7+D8xxseH/b7Y48ByxMXLTxXeWLybEuHY+i6xF1SYGStDUSer3McFHjcLMucISXxSHPLg8nHQ6t6olb6xryqfQNZ50btnXdnsR2EstkQbyZmM3vSDcm8l9ZEC1K/lwdQ6EwFp97Bl3bwuj4OBLRDILBJMzAAEOJcQyKDHqPopBJ4s2FxzEYj8PdP4PqRA6JYBixpU2M9B20167h4ivPYv/h/Zg/eRcGkRQuLb4pvLill5/HbDqL2MQYmv0IDh06gRerm/h2Po5+s4cHJifQ+tITuO+ud6H4uIad121k79SQGB9g111Cz2hi8cVn0Kqu4L0/+hMYPnxSDFCZHnjhGhuYhhQ7cTr39Ny2zY1yWCYcQjlUqojUUTgLN+BtkZD63Vaz1ZQsaIZ3xTjxdQSrUgmMlOTaHRw9dBT7RqfFhfwjH/0YLMeFbTNHuiPTTcfi8oX2cQoPpkEtn0U+3xI6rynbOlERySShTEX8XcEe19d/9/dgJ1nGiFHznumMZFR774uKIlGcYPXc97Hwwrf2CuLffutbA5nVxcDR6xTkoSOY35OsWttpYjIRQzYbR5BvEFzYAwO7LPB05BUvRPoNEUvY4/HxQ/hei/yy8VBQxuQ2WeKuWuVbNi9WH7FwTIrizSMz9avJRAIMiVdWXN+9kVWdlzcyE5MSp5ounFYRw0NpebEkm9lTUYgsyduKi3yPVTwSQFgUNaoAkPbBAs9TkCcQHYtZxKq1GsJRRq86mCik8fylJdlkcVnAEnXnydtErC9LG35Wz45MbNA8+3xp+QMGYoGQ0piyiHg6WxmvvfAodjVc/PS77CIVbiYUHyFGq4LocxXpexcygljSU/hS04QTSCIfjWPEGCADpsjp6Go6am4X9U4bw3oPpwwbub6lXFL8Z1+KAa31udTSpEB3qPLw3I9EdcLx1lMUcKlC7qMf7erL81j4Y/GwEJJFtqiRDsOHWo1a7DI4GahtPAu+gUQwIiA8C1kq5ilISNkygqj2XGxsboo/IIusGPkGVOwl7yU3hr73paiMaBRhM6s4hGwypfBwPjcszIRKbBeRGDtoRtpyL6jw472DVdnLc5GoZoUAOpaFdLuH2tIVHNhfQN9uYwdhxDOzMBd1NK+loYWD2H8yiYub/4Tjbz2K1wddPBIycW8dOFFsIdmtI500sLW6htWdCnL7j2DXbMs9X1/fxu0H5lBavILra2sYnRjG9EgY+w4ewauBAh6/cAVvyQ1hNBqE3WzjaP52NN/QUY7sYvJAEufPP4vpqQjyoTasVhW95AimbrsHTUZ172pXEAAAIABJREFUtJpYuHZNHIi40OEhI7xCGuSSKE+rsIErVJg2naV5qTwcnO8NOYA8jHx5rkhTRQlEtyZaaLGo0JeAxiOKQ3j4wEEMpwtwO8Dv/NGfoGu78q7z+ZKiKEtD5cokAgWXMbW0glOFUdHolIpKfvoGKN4oSFqUP9KryUoVTTX5kUSueJQ3iqDndMV3Vf45Y2lFBaear4XnvrFXEL/4uOoQ5XTsKyLtDe0iw+RtOsvaCFp1HN4/47nfKA1zqUWaCttmAqMquFpZXKlgGr4BfOhVQdARD6kOsSMRkwNUhYkeQrPVRjgSRyKZEkqHonEEMZZNIp6KYmOnIoVK6BE3f1FPRuSPzLybLLzNxiZGh3OytBHnbE/14H9PfnbFk3SVgacsFxhcTe4faS9yC6R74Q0hkbjtdCTpiwVqMpPDi0uLsGXr5AoViR1ikmx82U6rkU8IrpJxy5N6z5CThVaN1VyKqPAufgClYabaghtSRp5SZWbIeM3Pp5YrNwXdE+gOp/HVWgdf7hgw3QGyIQOFdByBQQ8zsThGgjoCbh/hSBSbtQY6mo5pp477Ij1o/TYozeO9l60z/3TWb6cn3bkEHTGdTP5WRbZV6WnKVVmci+VhVpJobu6Iv3FkIRWC150LJpe8Uz4HHIH1ENq2JdzJo3OzCHPJ0rIQho5mtYaW2ZLnh5zEarOB4ZEx2EEdu9U6Wi5tvlSXKrikHDqKKE/ciPebPn18RliYuVjjaCjpbD6fVlSCmiinSFkSFyEv5lLhtyqgKRWPwuE2lM/DoI/Z7BCWXngeY5kYFpcW8cBDD2NndwvJgYbKSgHVooa6vo7p29NIJkPoRSK4urOJe44ewuYbr+HNl57D/KmTiKXH8J1X30B+ahIf/djHZclI7W4+k8IH3/cwJlNZ7K5cQ2d3GXe+8yGEkjm8/Ay7ysMY3X8A164uIhcfRkTLi4a5VVzD1ZcXkZmKYGL/DF58+nk0tQ7GDh9CYWpScGA6hAvdyLPEElME7/oJ/1Qs5QivsOnwIz7VvePzL02E505DOI34MO8f4RxL0m9Voh9DwNhY3HnrbchE07h84Tr+6h8flXeQmDmVJ6JuchxpLDg9SEEUTTNrQlcprbyJVRoZiTfY6w6lU/VqgI+Dql2F6m+Ul6sqmPyhYDJVCNWIrJRnnpmkfMeFp28qiF948klRqqjRQQHge9pZZVRgdjvQ2haOTg1LRjIBbHYqTcdVOIswXFWL6o96PFWUI/PeBioklVwTLzNuX/mwNc02rDa1jlFEU0l52aQgGkHsH80jkoxheWNXRhyrY8lY5GOA/08MURxrmPnc2MHU6BCaFvmS321NxEt3Q50ifEFd/BC5gTKdtiwtmEKokZrid3eGDgbVi4u2BoxkMzi7dJXmW+qaAbiLHaJ0kARilAs0vR4SHtZBojK7mkRMGeFKtyuJhPQ/5PjI8Z5FQ2F2MmKLnb8uyy2K4kXqR9BW7JZY7HV8fsfBo5aBVCiJSEiDo7nID6WR1wLI8hN2bYR6FkaiYUTlxO2iqUcx3TVxS6gjkj9uVinHk7FYZyYGlxgxydaQMB7CBr4rNU9uKfZ0HYa8KMoDUx2qdreDdColo4962BUWyKxgfh/yQ+dnpmFQddLtwumYqvhVq2jW60JvIpTQaDTVNjiawvjUJBrNJmKFjCgxhHLhhRV1abQaoSEqieSuvKg8YHjdWNRFbeW9dL7JLLsllf5Hlxx4kIz698SmStORSyfhdLroGUFJCKR212i15NfsSgNuy0R00EF6LAMjPImt1WXkUmGM7tuHpaVNaFoI6RgT5rowiZfVW7iweAX3PPAQPveVr+Dxp58UcYJKwFOZ0Rzl/+sn/gNSRhQrl65jZWUbZnEFE2EX82dOw+2ncfHyKkbGx1C8+jo2Lp3Hj/0fP4nrC0uoO8D4kdtw+fKbeOu73o5z9GQUP4CAULxUMfTNTHzT3bBMd/EYYQkumLhUgUwnZrMp3gMivghRScJwL47cSs7bp1cq7z+C6LpMkFRiDv73ffe8FVEtiv/x3/4am/WW/P1NqyX66o5pSQHkn0tmhE/PI3XNL4iSu+xr46VlVUX5xoToTYo+G8bfDcjmWTrAvVgMFkXFP/TFATo08hq9aY3f9fw/PbbXIf7jU08P/DHSTzn36TLyoPf7sGjm0DQxnYpibHjYw8e4ZQSKrSa6fEnpekJqhaePVZiTWonzAvD/UyPLgPoe4zupO+ZanNtmeqrpIVlaUOsqYHoghIPjeSTzGZxfXEUuFpGTuumpyZVPnxBQbpwGLBiMFTTcFvKpmMo99k4baZGFC7cX2i0YBk9I8R8EujL1GzCtjicRUxw7/jvEO9Vo1cdQJo1Xl64C/YBI3MLBAI7sm0MhmwG3wqTf0IXFaXfEmEC6b8eRl96yTAwXCgICiwUZuxuOkdy8CveKIUgeRYW25yGVMc2HwnfE9tVBXSOE310oY6kTgksuwXgWQ0YIp60NjK0tYETvYIJGqSEN22vXUWs1RK8anTuE8MwBZAxDRkPhF8oGtodCJoJwKIZ2x0VTUHa1EFEZNRKSABL0pQDya9pKMkWFA8cejsm5TFaCjBQuzQ5LdV4RFzgwNQkiuWa9Ki8AO2IuOlaXVZ4w+9CRoQLKxZJ0FEMTE9gtl7B/3z40m3XE9x3ERrUkzwKJuvy7BU8UJ3bVoRLq4cifJtYlvp1eBIOHhbFDoDWY8NlEFaS4o+qMImVHk8PNphMPbfp7fVn+kNVIC/5cKAmdemuriVatg9WrJZy+dRQts4kTZ+7DV77+ZZw5fghurYgds4b+yBQaW00MDefx0T/7Uyytr92ATMg/0r2wsVAsgj/4g48gE45iOB3F2kYV3ZqJxsYyWq6D/ceP4+Wvfg233HkCfbOMTDSDej+DXKGAL339K/jBn/hJtNtlmLYNky7rvEFeJO3NXFJVN1THxB/MU+fhbfNNkPcjgFajKRARCyCvh1q2Ku9JIWbLdpf5QjwIFaePjRQPqwfvvQ9hPYyPf+xTsAMhNBs12eYL5OEl8wkti2osj9bFAsu8E+LmPiQkS1lpAtRz9P9VEP2pT36TKL+UVFOaJeEqk0vsRZx6hVHC7zzdOgviG098Za8gfumZZ4XZJsWB63MvtU395WqWZ/fIzqddq+DowQPirVdutDCg5Iq+g97JoWJJ1QPof3gBRrnsoDFkMIAW6TwcSR3SbpQjdLXGgOsgkqmEKoh6ECE9jMPTeUTSCby5uIqheBSBaAjb1fqNVlgWZ15BlIeeN4Wdk9tAPp2QICvlCqyInCofWdFhfAyB3UTYIF2XRN3vxhxVxCpjQXuCJSqzWFeKyIXlFfS7bL8VLnZ03xzy8Tj0PpPOBhLTaDUt5ZYdi6NWU+MCPfHKlSIKwwUZg7lVDdOhRQ/D5CHBDpbdGjNoREivUv+EN8iu0+N6yuInEMNPfOFVIJWGPT6CmX4LD136NuY665ibmcXQSAGZTA6u04HZrKNRr2KnVsf5188hOTWP0eN3QU8kpCDQFzIQ6GN+Zh+qZg/VagtPvfAtnDl1SrqAnhFFKMa8E+X8LRggZVU6xfkc/Tsy2nAkJrWHzslKHklupy0xDQcmprB59YocGrTB3ynuYHJ8DFvra4jqAdTLZcSTEYyOjCBOj0fm4gRCeO38BQwPjaJPUmMyD5ch6HxWKcPjgcLNqNx7vgyenRkgzAUZ7T1wXuFNyi+R2mghWEkuvfLqlE07U94Y8BWmbyMTI/lM+yFcPsau7q9ya9YxMAGjY0HrhHDxjcsIh0oYGQ0hmR/Fd169hEhuGFo0ik98+lMS+sXuyA9tU2mEaiOZyaXx+3/wbxHVIdvmzz/6GFZXt/Hgux5CnEuJyi7aK9cxOTMKN5PDpfNLME0H7/qx9+N/PvY4nnz1HP74t34RneoOHnniOdz/wH0iPuDbzi6fU4YalVXuNknu9MUkdkvoosMLKJCE0hD78JfveyrySEnPo+uT6iYtl3+GWppQ1scD//vve5cYB3/sTz8Fm6oRuyubbb5DLKa0+HL4PsnEotRHxKqdbkfpoT1/TZ/uo9RcioYl/7nJw1PgHt+130/k9JabvnEJp0DpCGUJS6ye0ajqJ0fm8098ea8gPvHy2QGXCWT7U0crALTXkkpeircYYZcnaVr9HpJkuJMzRiH8TfO8X8X95YB0HVygcEHjOMgwZMrhRWE+iIOuyyS+IEqlBlxXRzafESE4t71hI4KDk3mk8hm8cfEaRlJJRFIxrGxte1Qi/xTwv6waU9m+9+wahocyMOnOISMQfQe57NiT98gF8l4k3gDSfejRpl4apdmV08UrSGTnE3OkoV42Gscb16/B0EJwtR7iRgDHZvYhF44hSEskq4XttQ3ZVh4+OI9+X8f15TWh9dRqdWSzSSnMmVRWAONwnHEGXQQTCZgIou9ZhhkeIZudjO80LaOqpzev6RH8zDeuwgpqiBRieNjext27L+H0rceQiWXgRuPQ9bC4t3Rt0h54Srdx7coVfOYLj+Jt7/kh3Hrfg9CDMRVdYLew03SxtT3A4hVyFxfwQz98D5oWN9FJRXfw+IRSqNnhC6k/IAdBKtqFMVBxCYQdeLoLY1HXcGRqBtWNTfTsDuxOW/HJ2PUSo7RtzE9PimuPHg0iHAnL0kO01sEElpfXYJlt6RCjwyNIj09ipVGWTTcDtsRElhgzuxgvN4uGEDyoKBzwwXXpPDwyP3FfmkUIS8IzFJVuIxQQSVoyEhVXc+GQep6RCpAn/kTGREQwU+KRPHCpDE9FUwj3k1i7fhHRiIZrS+u49x334WN//gk8/+pZWdLwHvgaXb+L4RTCv6cwnMfH//0foqd1kdQD+NLXnsArC5dQb7QwnIzjN375F7F8cQnLFy4if3ASBw/dgmdefQOf/+rTaLlAKBbCJ37jQ2hVdvEHf/EZ/MzPfwhRBqF5oV6EmxRs4EndqCeGMtllXjidwWm/RoyQxYPPpjRemoqW8E1P2BbQdZoeijXLlmvuex6yq3/f934/9J6Oj//Zp6En4qhX+X67UhR5zbsdW5mbeBtvLlK4jHQFI+4JtCIbZ2+pwhHa/+HL+fyt98044o1Fird4VEVQV67h3sJFKVZCMtmxO2SBOPf4I3sF8YULFwccN2iHzqWKb/ml5nMfB1KFkbpPAqn5TBZ1SnVkK+pZ8t/kPci/XABvD20Xi/huV0aBFl9K4oddW0KuM7ksNtaL6PUNTM1MSq4KLzjz0/KxKArjI7h6fRVJuu+EDNRMSy4k+Y5yWnhyQ/KR+EKw7bJbJeRzKVgOsS5ZyarOQcwa/AAotf0VvzUSqqMxWHzAPd6dbLu8Ys/vwYIoqo1eF0OJpDJ3IOO+18Xx6WkUIhz3qZ81pCMrFcsYGRlFaXdLFjHZVFJOPjr6XL16WZxYRkbHJULh6toGTt1+GzRqQIMR2MR6SB2QjlBt5lkQqRy5GTdt6UF86IsvopEYQSIdxXsufhk/e3IUI0NT0DMZRIIJpQhgMBbtpfjgWTVYjRY+9+VHoI0fwJFT9+L4sRP4q3/4R7g9GwFtgBpm8Nwra4h1t3DvW+8GwlHMz80gGnSE7K2mCAUDNEjr6TELGMgau5gYTsuvy/2RUZwUhwGmk1kUl9dQbVSFVkksbjSfB6e2Okfi2RnRhAfiKuKA90TFTNgyAr65eE28M2PxECYPHkLJpkSMGlymOwbUuCaqQ1dcv3kfIsIrVUlw/CxyyDGwjD6VxAI5KjNHSIxElVMQt87BwUCKM5d/NBYQ70pfDslNtqaiJCTZULoZNXUQXmBxpHtMOhzH5QsX8Ym/+BSKZl0KLxMN2dUqwwS1JBNKk2jRganJcfzhv/ltdPs2xjJZ/N0/fAnfuXgJbqcLI9jDL/70h/CXf/P3uP3ErZg7eAgf+8//Ha1+QAotbemSYQ0f/fWfgtVq4vc//T/xwQ99ACkE4IiVgpoCZUSmQsvQYPb7koeuO8xLjslyh40KXyPC572uJcR4lQ+pbLRudGMUHhhAi1BZz9sa08kpm8XbbzsDw9Hwqc9+Tv7mdtuWQ0e6RMeWLCNZrti2BNsr8j87fFvRpLzr7UMuhPJ8NZEv+vAL4c0j8413Q5aZioHiL1H8XxNs3uBUq0t3yC36y4/93V5BfO7184L6kUIiW1YPC1DdHj+IAj7lg/DmdbvIpzOotr2L5WfvekXQr9zSWYockGRhtYHMhSNocvVODpvdgdVxJSd4c7MkIDSrNoPKQ9GIZGUoPbKS2BGzYNvPDa6cBNwUCiagXlDZMNOMkh2IWUI6QdqE8lRkJxIIqJOev9cnIQtp2ys88WgcddOSsdq/6KKYYOc06Iv9Fw8OLj4KyRTOrywjhBDmpsYwP1SATZzEtjBWGJaxgD3DwHGRDgCRvo3Gzqpgi6FYHN1uWzAu27JRqpkYZEZRswfIFgoCEXRYVMUooo+QEVJSKn52cd7x6QX8dR3/9ewivlrXkQzqePdLn8XPPvR2DGez0EJpBGJq2SCg9MBFn9e+Y8JpdfDG5dfxlFNAcnoa3zM/iVQ8hZ2NEozWBpKjw3h9xcTK8jWsVJpIDE8jmU1jajjJfuGGdJDPBS3CSt0ezKqJuZSD+cmcR21SZqvcVPOVPzE5i+vnLqBYryCXVhk62WQSsRhpPjqSiahMH4bRF2J1v9nGxYUFTE6Oo97toOZquLhSRjQel4JY5yDPkUfGJcIaBPVZOBSIwoLHw4fFjmXAJ8pzhOfmmWoJpXVXY5tf8FjwWdQoz6TxEVkSvsekPA+iLnLFKFk4rpKcoLBTPmMsrFy8zY6PCWTywQ/9tDpoJSNHPaeinPHNC8RoRMkNDhyYx4d/418iYPSR08L4+69+HS+cPYeB2UEkEcQv/dTP4bf/9L/AcXQMSA8jeZ2VS0jsA0TjYfzHf/Uz6FQreOTbL+CO07epIDHSbQJx2IE46jYx6oDgrsxs4WIrHY8Li8Ny2oiFA9DdDqLiXdhDmBpo2oxTq+4tSElp0tndoYea5QhUwqUZv97sxBTuOH4ShtnDp//2H+R6tVpqkcKRmQWR2LrIZ5nlbJHpoBYqnO5Yb5h+yB9q4cL7t9d0KRhL1Sb/h6/08u8hIbfvWrwSM/SKI999Cjb8gsii+MpX/36vID79+jkxd+ANoeD+5taUlVn0rJ6UjLgA6RxpbgXpY8cT8qZsXqFZ+MClANn89YGE3fCup4MBNJwumh1LHKhJb+HJtLZVQiqWEWpGPBIXbhTTteanZ1Br19G2Ohjocdm2trmp1g3E+wbiIvQn8E3DA4K8mrDq7W4duVhYDDeV8IutoLIxkvBtD5vzA7O1riMONA2R03nGlZ6o3F/aVFot6VYIM+XSCZy7egUxPYSH7rgTrXJZHopoki4ajJdMIM7xuVtFt7yDpIQreTnE7Jy8TR1PRts0UW3aMMb3odnTkB0ZoX5N8j46xBHphk0qBK+l537sY7R8sTYCOfzCl19GuLuFf6ut4/TspJhMtN0B8oUh8UAUYFw30Gw28Nqrr2F6fAQ7tSqeM/ZhdaeMU/syyI9NwYjFmOgL07Fw6eIVfOmbX0e2MImjp0/DMcJiyR80VBwo6Up8gKHRWNTGXDqCo4UMgj1bRn6G96Dn0EpB3JIKwQiaxSKsagmBcBKpZByH5yZglnZhU2FUr2NiLAcjFEC/4+Li5UUsLK9Jp9eul3HmzEm049NoOl3o6TwqWldce6jFlggIvvicCAiLCLGclmFRWbD4rAnpFOWtCSAiMZ1qs6/1OFYpCRgN7VgsqVknHNDT+jDIz/P041wG8ge5pCyCHoV+DzOXPOggDo5NYm1tHT//67+qtqreeyKI1E12aQL8yyiv4bbbbsW//Be/ikTIwKDTwece+TKef/0COvUmIqkI/q9f+BX81p/8Kcq2OgSU85NSnxBHTUSAj/7mr8Jp1FFs1vHiGxdRmDmAYH4Emzt1DJJZ1FoWtstVzB4+hsDOBgbNbQQiaSTzWVR2tzE1PoFOq4hAlOT1mJDok7mkuBIlmmW5ZpzEohQMDPqoEpKw2yLH5cLt3uO3Ymp0BHCC+MRnPyfLGsuyBW7jdWAhlIAyzwme98ZuszNk46War16XwhDltyomIt4yzK9NzEPxaVc3wyH836pT3yuA8s/E3kyNz0K9YV3wNvDcvL/89b/dK4jPnHtj4MvHWKD8k5QfjHfKd6gQ7z26oIAGpylU2soOSwjd3s3mnyOgrb8WlwaxLwRYYoj5SBjNroua2ZQuihvmXCqLpY0tZDNDQuCM0RcxHFIFcWYU1Y6ORxe38c2VHbQHCRiuA81qoNOLIRszcNdUEu85MiY5Kjzd+ed23YYURFvGFHnchA8oWtoQt9heKw1d3FpoMkoddb2tpIr+VlIwMAn01lBpNdCyOpKBHA0ZeHP5OiIw8O477kTfaiMeCWMQYg5LT4pGyuhA311WbjRROlQDfZvbOPL/VEtA3GTQa8Os17FUtpCcPojC7AFxA2IYVE90ppAX098+yyLJA5HZfVeMGD70yMuIrJ/Dv9sfxHA8icmpWQRiWTQbVfRbZczOzsIyTVy5eg1PvfomqqVdfP+Db8FyZBgffuU6enoIfYMxjwNE03kZhX7gwAx+5tRBJAYRtPoOdJcFWdEl+ICJM5BESwZQNjlmDeDaNjZrFckObpW2cef8HEBvynAYo9EElhcuoWnaIse699QxFK+fw1QuhUvFFp57+gWcnB7F8VtPiKxuc32HFQuJeBTJkI5oKoDlloaaE8JgeARto49221IhWwy94ijqPW/KHYVFjd21opQJ8d277+zeozS9oXM0ddsDw8MWeW4OhOEQDEVFqWJ6mTsspVG9h0G3L1xNdvssjpT++R2mz3NLRaOYHx7D0tI1/PJvfFhFp/qZPlKR96IjfNYcR+o77jiFiVwBx48fxfD4JP7yr7+I5e0KGpU68rkYPvzLP4WNjSUMpQqCBRJaoP5eNsCiu+8hEdLQrFu43nKxbOtoghJFHU69I0wG4oWu4SI+fRD18+cwHTVRazrQ0jnxOGSjMjU2ij7NUcgZHfRhtioIDI1hQm9hzK2hpwcQIzRFfqmho91syEHCa/HOu96GTDyGVsnGX3/9G3DttqQA0syENYVGroTPWBAFR2SdYThcpy3PuGimGYvqZQhJQRR+sGd67EV9+AVR7qmH9ftjtH+v1WY8IFpS/97IyEzDWi7jiHAHgnjxsb/ZK4hPvvragO2j2K974UH+iEy8jR9asCvvJQyK43MSZaulOHeeakKwCYrjvflf5W6ozkaUkP0+cuEgah0HdYsGoKTc9JBLZbCysYvR/BhqjTKyHKficSmIRncghZfjUjw5jRevrmOzcRnpSADPrcWhx7MyBuzXmvjVB/ZL98qbYjt15Dkyc6MkyVySLek9lKQZKI20WKvTYUWD2K4zuYyE8RukXy41vOVLsVYT7iT/qFQ8ggvXryGCAN56+BiSLBAUz0fDqFabGMukULnyCiYLGYTjSQwMugRrCPRpFNERagHZ9iwu3V5brlm5YsIKxZDefwz5sTHUzLbQmgh20w5JSdPEQVYB3UI47qEfDOC3nngdmeVX8XMzcQznh3D23BVUTBcH5mdwZP+ELAgIZNcqNblmlKRGA128XjHx4YUqKnoKA+LLtB/TQyJn/P6pPP7dPYfVeMwTmulL4ouoY31jA6lMGpVa1Qt61zE7Pa469T7/fVUw14pbovBhQWxt7qCyvon5g0fQtSzMDcfhVlawtbmD1MgMwsEoBrYJw+6gMJ7HTnlbMFiOyEK2b1VxbmEDoZmjaCYUNirmxTzx6XLE0ddlzKQyM2a3kUun0bIs1SV2lXGJaKAHzGymu0tfmAW8Lw50uME4TNtFrdlCo8OoXMZ2BmUR4nQt7B/L40AmI4szYq3M9mXGuMjMvPaF0tdUNIZ9+WFcvbqEf/2R3xHIQ+XrUGOpsn9EAimBZep5pLHBmTNn8P73/Rh+7z/8J1xfL2NzcweW2cBD77wf168uotNp4dd+8ecwOzXsUVy4lGIYWY8+/0CACzQd600HC80uav0InB5TGx2g3UGlXkGAJHDynkYmobVM7O9XUDE7SMwehlmpomQ1EUmkkSoMQet0YSdCcCIjaLRqyMcM7NPqCHcbkHw/1gZR/zii1CHJ/D333I94JIRHPv9lXK3VBWJjDfELImsLn3d/OSJFUYQaHJsVlsiCKJt47zqJDdxNP4Wv63WDfjPmYR6KtO11iL7TPp8Vv0hK0JgkQwYFJuB79f8uiLKKJ1dMqREEzBS6gqJ6ELtTH4qsdpo0xlG1zBuWQB6IJ+PNgPpbxhbadMBQW13GIbKbSBsB1Igdul3Umg35OwrpHMyGheFMHu1aVdkyUQfNrZdlIZXOyMi1ur6KcrmIE0dvwWbTxaNbXbxSdJEA8PBtkzg9HRcuoTiYsCDGI+iyiNNSy3P+VXw1pcaRZQxDuoOM1dRFAmYy8YtaSm9RQ6kT9cq8JuV6TVQdJM9moiyISwjrIZyancUI84Q52tkscD3MZcMwVy8DobjKkyDexExl0hUiYXkBeMPrlSqK1bKQkDnKh0bHERmbR3p0GG1ebxpccBzkA+Kn6QV05WYuZF6lEnhuq4nL3/wcHp7OY/++aUSiCdmkcWR1yfmksa0RQKNWxXCePFLANmt4cquK39noo2LT6JYxoEGeatCCQTw4nsGf3H1M8CfZ+vF9E39BctVURrTC1NRBw5yOPnFTfihRgQBXl5fQGQC5RBK9Rg2l1TWk40kC1pgeiou0MBSPw2FyGxkNva7wE7P5IVQqVYSCYUTyBQRcB6bVwHrDwmZ2BlXXkWvKBUAwEkKor8MkeV3UmJpcX47NiWgELSpBvGUKn0XSbYhrcklHbLPdHwhOVtVTWNosIyXwRgi7wmkE+q22jON1wkkM6erZmJsexS2TGQS6NuqOhUGXvMewSD66QvK1AAAgAElEQVSJm2ZjcRyemha4QGj2Xpg8C3uj0UKlXsPI2Ih0/8KMcFhwXWyubQie/tE//iTKtRri8QiymRDe//AP4Oj+gxgbncHa+iaWN1ZlumBzlYgnsVMqY31jDe+5/91AJIFLTk+KnElPyi7J7RGk9QE6pTKy2QSG9D7seAYwgpjvVGRJVIkX0K41UbQaMMIJuOkY3N062vk8LD2JcNSBXrEwSOo4aljIa5Y4VhFJJI7PnCRCbg+99T7Eg0F88uOfRokLl76Sf3Jk5jOspi/lLSB7BjZiXlgbDzjZVnt7DLH64g7Cy1b2idg+pniD2neTn4E/MvsFU/iGbEhku8yFCk0i6LtKa0Hl7P/MI//3d4/M/hwufEMv8lJcTkSHqpQILIhcWLCbYkGsWZYAkzfChPp9rF67jtsPHZXOjBwuLk96JOwaA9Q6TRRSKdTbDBCiAoNYXBblzR3YpoVEnGqFimxfTY6gsaRgXryY/OJ0qyBtkRkPBN1n5iaxafUxOjmPmOGgy9OKo8GNDjEqp5fsxzwA2zcx8NU4gsXpAYQDGlLxOKyOrbouDwIQo1ch7/ak0xHnFNp3RWJY2t4QudmpA/sRc22xL2u0HRm/tdoqUnBhhGKIxGLok59VqUmEab3eRDaXQ6vZxKWLC6hYHGWaODQ1DjcQRclI4cTtp9CJhtFjBjJBfGJbvuaZW1HPkosvNotbOJDAk1/7HA7oNo5NjSGbKyCaGJIlSqNRFpuydDKF7c01JKNUBKVgtav4wuU1/N4Oc2KUTRn5mNHwAJlwEhk4eCAbRUqCqULy+2kSHPfcQ9jxqI0tC4sSB9CAU6MxA4ujBixvrKFpdRDRGOsZgF2qYCyaRGXtOg7OjsDuO0glYkgkcujZDVRW11EqbWBqYk7MNJrNFgrj4+ixq9Z1rDt9XEuMCoG/ZZrS3ccTEQQdoKX1pDtlC89umKTieFjlX/OZkG6M3QflfaEgEsGQoMVtbYC2FsOrm10k+g7QsbBTNdEjqbtWR9elkXEHOkfKaASxgYF2KIgjowmcGWcxd1SgPf9+gZg6iAQjCPb554dwfWUDy8sbKJX4fRryfLGr3H/wEFKJBOrVCg4cnMHIcBZbm2t4840LInv8gR/8QSxcXMTjTzyBD/zkj+LalcuYndmPickJbG8rJcyAlv9uF1uVMl584Tm87wP/HJs9HW8UbcH4evUGAm0bg2wWw9kk0qUtzAxFEA3FUeRiJZ7CsLmDrmNiMzaKXrMLyzXRsnrYDQLZfhxv6AO8ulHB3YdnMd6sAMkUwpqLOb0MzW4LxsqDUiSI3T7e9ba3I64F8Lu//8cocspxbdk1yCTpJVKKp+dNS1gWTX+jLGOv2P8rQcfNNBv/f/sF0X+Pb6bTSSHUiBN6mUOyfyXFhrih+ueUy4o+2zOSefbRz95Euzl/XuHMmiZfSlIQuE2ymfmhHFiIK7DSsiDydM/EEzDZ9pLf5gm12bVsbG3ie265EwNyney+bES5QayadVzZXcVwKgWHpNCeJsXxwpsLyqA1HFEbJY5G9YbEdFZ2itg/NyUhNM1GQ5xnRkZGYLYbMC1ajg0wMTWMRDYDI6mKETTmdXRhWiWMZlOCwdFY1C8mNy98buBwRhAD10E+m0LT7MiL40u9JEibOCJT9xp1EbCzaObiCVzb3pB813uPHJFFAnmT3JrHSPetriEZMYR8/vhTL2Bxc0OY//efvhMHpicxPj0p9vqPfeNbWCs3cfuJQzh/9gXcfvpuhMfmMLRvHpHhYdiDLqJGSLb0MkJ4noh+wZZOVopRH+G+gze/9XUcHUtjpDAC3YjDrDdgWyYqjSaGhoawcv0qJsdHkCaRu1PFcnOA3r7T0sW2JXuEY6KD0s42zi1el2UOeXl0Kc4kk4iHIogMdKFW8H7LadyzJb+GFBgWB0lgk0Q2ZZLLQyWXSoNekHIgrq8i2qphmBLD/TNo7uzKssasV8T+jTkuoUBKKBiNegO75euYOzAvXcubTg/rekpeFHb7HIPdQRfJQBRdOpc7Xr6LFx5GagzhGn8J5XcY7OJIBKeTkKMFcMFO4dWVGka7ZZgbVViFnEjtsrz3blsxMMZHZKSPuUA1kUU4FMBPnxpGdaOFjVIbHQant3uwLedGvGuAMkKXVmjK7k4wTyJXmo5kKoeAFkanQwMPchtVPpEs+th3E590iHnHoJFALS7RdEcifMKRm5vUAHKZuNh7cRHWyQdx8vvegebKCpJGB0Ei/rYlZs7jcweQNmzcMqBB8wDbvRDMQRC3jOQBaxcLdhR9y0XNMdF2gcttGw1Xx0oyAoQimKyZuFUrw0rkUUQAhwI1TLpldJiYKK5BPbgdF+9+29thuAP82q/9G2zXK+gPOBkplRhVYMR2SWXis+N7JviYvQ/V+R6bN4xhmGHucW8FzvL0zj7vkDXqxtRHFolXEKUMi6FIxKNUGcJkkQLp6Zr5HH1Xh/jShfM3cpkJurpe9eboy7xbjiBCbpUNri2SNBZEAue+MoQvApUJu7slPHTvW1FFG0a3hyq7OZcRpAaWt3dQSND+GyhkC7i6cBFb20UUS2XMz81jt7SLkBHGWD6HdFTH5HAOI7mMUCB4orBjoJIFwaiMSqbZxmuL19HodLFvbg7xZAzrlRbC6QxMs4yJfAY9ki89XNRfFvkrev+EMjhCOTYK+QxaJmVoys+RmzDy1cTHTwOarZYURG6xSTC/srGKZCCEUzOz6DktNCoNhAMxHJ0qwNy8gkQsDIOmGAJ8x9GoNYRPRmt6hALS3SxcXMDs1JzYKNXbJThdDRc2GjjywLvQD0cxkEQxkr/VckoyKrwXnJ0GrwtNIMgfS4ZCKC1dQM6qKhMNt49sKgUjGBeqDLGrdr2KZrMmXWsXDdT6MewkJrFZquLZc68jHIsiQC9FvSf47YArQoO5yEHEQ2HBxiZHcvLwlYpFpNMZbIkTEWEOZmIYCEdiCIq5hYtoLIJEOIhkIol2x6a3sjAUrHoV7aWrOHbiINI9Syy7HMvE4uIKAkZePoNuEPpoY2p/HoWJcVjNPl4lvhdOKI9L0QDraLdJWs6hw8z6Ng9xao4YqkmfGp6R6n76ADsPEB4wNPPlBn8nmMVT6x0Ut7bxwPw4gu0BzjYqaG3WMHAsxAwXLsnwQ3loO9sCY1zW4mghgA8eT6KzGsa16ybmZo9id7sm150KELfXQrdTR9Cgvp4kf2V2TIUHM0LEaUUjxUcT/0ix1hDllepkyZGU7xCgrX9XMRPY01KNx4NmEJAiyuCq519fgEV4ZDiAo+99APrOJuKlZdiJEVQ6lliP7StkMD46gslkHAPmXgciaOnkTBpI9WwsU7etR7DDpWXDwfPLW0Amh4vr27AZlfrss5gPdxAYmcTWIIBjuThu17ZFbid2XYTX2l3cd+Ye6M4AP/uzv46tchF9tGTxynFVKC/8GQ6LkTLvn0wanhuNT8RmjvSNsCpP6XYzhngzUfvmLbOCuki74uJEdYg8/IL0bfUSFykE4a/7Dvb8PE994TN7HeLLb14c+Ax0pTNWSR/iIO2RT32reJKSldTHQKNjy1aY/3bDMuWF21rfwEP33otvvfgNFGJZ1EMWnEYLxw7fg5XtbYyk0ohF4uiaDiqNGhYXr4ho/8D8AUjpcjuYG8khEzEwPTOujFH5wDCI3Ds5iVkpnh9QKlexuLKNuqtjeGRYIgMsUgHMOvaNjalljkfelu5A8Lywcr/xTppQJCIPI4nTDZMKCoVhSutO0nZA6WDpj0geFZ9IJsGtbGzAGATwjqPHUFtbFW5aNpZCa3sVU0kNqXRCsqFlqSLtfwcGT3WSTFnM+n2sLy1jaGxUtoXiuVivY1eLIzx7SMK5+SBFaGTK7+thL4paq2RMiv7CHGUGbuvQXBvulfPIhbkcieDl557B1DgVDfOyyFlfXsHK+hrufsd96DgWHl/eRiuQQz8Ww1eeewZHpuaxXiwiEA4iEQnLOMZlFLt8JpXRSWZ2bATDqawQxZVDuYtGsyFdDzsgLlv48pIDSOw3qPEzqm6RC48IpXxQNKChRApzmol4x4FLXXSrxQFEOJyEA4RMrrMTDWG7Z+BKNA6tH8Sgp8jMdp9OLn2kggwtGigpnVcA/YOPG2PeS+WdGFSacL6A2gCJUBjPdXN4aauE4yNTGA33pHiQ5rFbbuDC9WXRL1t6CpOJIJydVZxt9rE7NIZOtYpTk0nc0o9hZamDbC6Des1W3ZJ0cQySpxWZ0sXzM/DgoKs8DzF+S8aDqZRAtdn2n0sJfetxpaZS6zybaLXckkA05UPJf4+HzeLVy7CZOBl1Mfe+H4HWsTEobmOtYQrWeEDv4r133g4rGsBQ1MBcuId0oAcuSJmRTIs4Yq1NjrXBOFYHaTy64+C5NxZhDKURcDrQtorQD07DXqshntBgJwO4IxTAyf4quiyGgz6S4ShOHzkpbuw//v7/HQ2LvMI6+uyKNDISKY9UAotgOCqRuFQ1hQLK89JvUpRkWC1iRbR3k0+oevrVAXejKxS0Vv17ct+pR+ek5zkfBY2IKsieVI/cORZE/+fT//Df9wriSxcvDkQ/SO1txyuIFOSLyFqZI4itOIsEQVG3zwZH+GBkoHPzyc6JtuNblTrefWI/Xvz858XdtnBqErvVXRw4/m5c2t7CgWGOwA7ajTZ2y7u4vLSGRq2Oe0/dCqdRxR23HEEqFkQhmwLHDYKrAqzK60cbLCXn4QPVc5jcZ6Ha7uLZs+ewtrWD++6/H4NQENeLG9g/Oye6aW6NuVGiDxuBVN8YgRefOlSOw8R+sukk6i1GLfLk1mSR5C8NxI3ZsaVLJH+JyqCNrW0wLuUdJ0+gt1uSbiTYB4J8ACprGCnkkRnKI5wakpe/a5mwGyY6Zh29QBCxVBaVnV00y0XpcFWObgutwhTC03MKSKbBp4cZEh7zQ+FvNqwgvZKLFxpMdNotdNeuYjymC7+zZ7VhVi1YzL7lSct82lgA0UwGZXeAaz3imyGRLC4sLWE8W0DTsUU6R0t5km2FwuIF39MXcHRoSHTGJKoriaeKZeALT2rVieNHYJKzaVpKrUTJJO20kkk0LVOuKcn37NxZpCZjBmLFDaQzdCMXkh7Csbh0enbbRLm8CdvR0CxMYdmNwOm35YWiEw317rbeQSoQQ48HgihVejLOs/ipLJa9DlFwLP6HG95wELFQAk8OxnBtu44HhkO4J2ximJng5JTHDVQQwrrZwdfOrmDh6hLyc7N4eruN7tQk7KtXcOfRUfzU0bxsetnRsmsT7rVGKtcAsUAQ33n+ZWztFJVzPPmCQvplTAGttTSsb26pLTTHa6eLFDE6L0OYLkD1RgMpGseGQ2IhJ87SYsrcEc/JdCYtiyUhrmo6rhcm0ckdxJu7JcT5zrbruHsshR8+PISpQB+FQRdGlOoceh3GYDZrKG+sSec7ceigKK844lcHSTzTCOFLl3ewdH0Z7swUBuWiUMTcTAGJuWmMRTQcLy5iyi3KGD8zNokj0wcQHOj4337wx9Fm49gnt5cTpkq25Hs8YHJlmG7WSoRB6z/pHGVRyENAFUT5rsqtQQqeKFoU1WFv8ekR828uiBIhwBGdpGGyRBiq4f1/wREDhrKM81zsn/r7mwri8xcuiP0XN3MM/1EJbzyh1PaIG2NuTvnwMpCamzz0KdnqotN2YPdd4RDxL97e2sVbbjmF//LYE1h5+lkwTGbmzBn8xD97AMXaLqYLI7h69RqGc8NSSJ967llUdsq47fAB3HX8AEbyacQTUUTEjkgl4gkAyweYYxmNGKLMhSA3qiXBT1z8lJsWnj97DiPD45ic24diuyFLgFrblLHfX7kLTcOT7IiiRgwTaIUOZDIp1FumOEn7WcN0ofZPLb5ktXpFTjXy9K6vrSMYTSLu9nBy3yyKG+uYGZlAtN9Ar7iMGLfRmSwi8awQo5evXcWBffNoka7UpxSwg62VdQzcDoZHRpDKZrBTrSJ6y50wCmMC/ovUMBJSmziPE0p8xcdOBHimxlTC40mGtmGtLyHa3EEuNySyrP6AD0NYui2n3UTQdXC10sAXn3sFH/jQv0DbaWF1fR3tjoXD8wewuraFbr+LiZER7FZLUgxJT6Id2JsX3sTEzJSMOZu7tFgbF2xVUUr4MA/Q73aUcQD7H9pG9fmckL8ZlQee9k9CEWE6Xa2KA4aLE+yuKkXEAhEY5KDGErL4KO9so9FuI53LoxSMYtHqoenaCITjYmulOw6svo18NAU9HEFbgrsUrsoJh2MZGdr+dlNeMAL8Ouk5OkLhHJ7sFjAcd/G9tVVEu02Ydhf1xjbmjp1EIpxA0Okhmg5hsdbDZy618UjFguVqiPVtPDgZwrsmwui7AegMoxfDUSVn5UFONcvm+pbougVflYUdD2h/fAxhc7siiz3GNSXiEemsyQgg24Gc2XbHEVv8bDotyy3+OSyG/HU+k1R6haLsOg10LBvf3DVx0QljKzcjlm73Z7p4X6CJk0luc21Z8MVSlFdyJgOsJiGPABCg/6QpTk5mtQI76iDuRLCSmcC/f72Il1ZqcEo7GGQL0GbmoCdiiBsWZsurOLn9mpDa7z19F8bSQ2Ib9f4ffhjtHjN+WLzoJUp5pKcu4XWi0XAkqiCWSEQOTRVZwElOcZj8ztBjNN1YsCjJj/oh7yfDyrxgeymALITU7HrRuCyI/Od8HrkXoCENvzOLMP/7yb/7y70O8duvvDLwpUTshKQz5F/C9pMPNU1Pud2lsoTSOZ50gx7qHQedjoj90Gi2xOq/tLOC08fuwqMvvoHVs99BhqFMU/vwQw/eIwalvIHnLlzE8pVl/Nj734/Xz7+GVqWCY/vncHBmDLlUAjr1vDL3R2CI84ULq14B09UCXXLN3BsCfX4GI5kSPWXV6qJBgjAXjfGI3KCWgLHqdCEXUfSQxGWElMlrxmGZ21W+8FReKJNW/iJPcHaPvCb8B6QN8AVmIadmeWV7RzZ99PcbTSaQjkYwFEmgeH0B6W5VtrOUHjL4aHt3WwpUOJyQU5kviNEfoF4qolzblWs4NTOD5d0dTN//XmiJtPjNsWALFUuE9spObTBQulq58ZSf8ftxcwpge2sDmxdfxh1zo2KxxpE7Gk0hEo5KWJg+cFCv1NBJ5fH4+cv43vvfBcvtYG1zHdVyEcdOHIfZUjrTrt1BsVLCSC6PVruDK1eW8MlP/jk+8pHfRX64gJ1yCfNTMyLWZwaw331T2UCtLq/aTrGIRmMXtVIZ99xzr1B1qmYNAbeLbMNCzGzDzdg4c/Q29LQAWjs70sHxxZZIBZq/0o0nrGFzcVEWcK//4zdx/wc/hOVECnY8LoYA/H7cQrcJebB9N+hUqSEmFBvlVqTuI0QJw05LUMZwHs9s9/HueBn5zjquXFzFUrWB45MZ3HrkVhjhFBYWL6Bp9jA0kkLP7uHvjH34uxUXwb6FP3zbAeyL1CRmgO+g3AtOEJJPPZBpanVlFU3xAKTJLzXLagwkPk3wv1RpCC+OuUq5HDf5EdCYgmFnnGaU+3cQ8XhMmBicVEjREW2wZUpHGYpGxU/R7g7w5cu7eGphA/Hjt8jh/scHgpiuL4pk1EgkEAupfOtYKicZ3e1WHQsLl5DfdwR/9Gd/jntOn8Kdh6cwNz4Oq29h0B7g9WYIv7MdwFZ6Fh3m0FgWsryCdgUnjS6mt78Do9vCu+//XhR4cL5+Cb/5m78thP+AuJiTtscoWi+4XgLBaG0XlpHZoFxXTDpUKJbyoFfOQkLDuYlWowjuyrFIGh2qdRg65RneKohBveN8l2VU1tQ9UUWREmESs5V6hQXxqb//b3sF8cXzXKrwD1QGd0Ll8GIFZdssmsWBCLMFnGbYuEF3ZmpHHekkeWKxqNaKNewfn4JhNGRDSVi70djG5PgtaNttdJw+FpdXsLuxg9PHTmJktICLr7yMt951O3K5jHzRUDggXMce7YT45d0u+sQwRNOofJsVmG6hY3VgOX1YlAAOj6PcJqddF5IrS7XZU24m/MHvwZdWJXApezJuR/l1OegkEp65g0c0V1nDyoVE0sJcV0Y+Xg0uUxY3V2W85mhPP7+Z9BAidPFobmIf/5nWxehQXq36NQ3VSgPrK9voOzpsyhhzGbgdCxfPvYa7H7xbZFK7vQEyt79F/BHZhQteCUOkj5JS5vChUiJ75UKucpoH7kBG4nQihvU3X0YOLeSHh6BptGOypbiK35wQz7sotl1M3HIGbTeEar2ESrWMSqWE2dl9aDWVLZNPexA5JL0aB8CffPw/4Zd/5ZcQicdQazQwMT6hcNmIeuAowSq3qgh0acJJrG+ANjs6dDGVzkIvlpFplpC1u0g2GujaTSzmdRw9dS8CmSH07LYUL3Y2JKDbliWbZHbJVnENdr+FkWoU0VoHNjXw7DKTeVTiEbS4I+9qIiGjzifKFyEagW67YpThK6r4AhGz0nUbPT2Las3CvYEKcikuOhgXwIWdhUxuCJXtLXmOr+6U0Ou0sG9sBEv6MP7jVgD5YA//+p4p2cxTU853Vqm7lDyM18XoDbC5sYEGPUPF+4+ODozm1CTrhMVit9KAQS9QBncRE0wxaI2HdFhiUs2WKdMRJwC6TFFi6HYpWe1KQSRNLZqIC92L79fjOw189fVt2N029h3dj98dbWEmCWxXmri0tYNkOIij01OCC+8/fBDNalVMPyhLDYUCIqk0QhEJtndsE81SUTw0zyXm8K+ukjvYVXnkhJS6XYxHuzhQu4L8oITve+cPiZnE5//qc/ibz/2NEMUDAzZU5P3SrFm5BxEDFDMNg9G8YVk8cvIK8u+VAqb4y34HeHO36KtRfG8F+Xe8BkExLpS7jR8XwFpB7TL3IfJTV8YWNyCVYBDf/tu/2CuI5y5fGTDVnjeDREtZgUsBUFsukk25JWOlJshOg0z69NE0U4LMKccR/bCDSqWMgN3H9NioOBabrmqV82n1/zkuLG9sYGVpBfl0Fn3XwYP3nEEsrMlGMpaIQnPasMtlXLl4CdFkUiyReLNDXHCIbXlPuIXFUgkvnj2Lq0vXkcnQKLOPt7zzn6FmdjE0PIb2wIVtKNzCP2l8x2Sft8ROgQOWQdePRFRE+MJ88PAKLlj46yz6hBKYBcIXNhEI4srmGgJ6VBE9GWgUjWB2eBwv/NNjeNvMjJzuhXxEQpOIVbpdOtfEYLUc2J0uHKuFTrMlMiojAtj9ELJ3nEEvMeSNCz24xNOIZ4pFO4OmlGHpDbyEpyhhN1fpdolDhXVg9bWnMDmSRjiWFgstuhFr5L8Rw+spxUpLS2HujreLfrxUKskLnEqlhee5sLAgnoZShHsuypUKrixdE2/FiYlxifqkxdlIYQgu1SHhKOqtlmB+Ri+AYq2ECVr4Gz2MB0IIN+vI9VykaKrq0DjAkOwbPWRgPQnkT9wOI56W4CJizJLq1+sLMZ8LLHZWTrsMI9BD9FIVaRYVjXw1nuEGaqEgzGQKZcNALRxFNRyDHYwgEgSMnibxucohSd1PHlLsVsKII95t4ojuCK5EI9LqVgXpQg7BZApri4sYHc0imOSz6qJc3sVzr13Gc5lbMFqI48GDBXlH2ETc0PH7YD87mG4Ppd0iqs26LD1U9LmyRGMHOwgksLxRBqUyXNg1qjWMjw6j027A6Jk4cWw/isWS2HGFAuxmQjBCOVTLTczOzgmzo1DICUdX9OudNs53gM+er6Jl2RhLh/AnBzWgvII313aQnZzDiaMHwKdid2sTh44egkbitCzpApIVHYlFxWuK3RUP7HaphFK9iIY5wNfzd+K8Fcb5tU20DRfW9WW8bS6LRPEqhrQmfuT7fgihXhh/9Ae/hxdffB59SuZI/elHCWIAOg0d2LYRCxTveunYwhImF1FwFKM2bvZT9fwc/fHZX5z4h7a8C57/wA0GiWfmIJitLFnURp8FkfsEkqBZC3jw8ll44nOf3iuIr1y6NODJwN/capjC05EwGJHg0a2ZHmWqsEj7KoaqhmhfO05bEbP7PbEib5pdmI0mrFYLh+amcW1jB+l4BsO5GMbyQ2g1W6iU69jZ3MXYGLWel3DqyCEcPzaPWDKGbqWEysp1RLWAEH5JiCUnrlEpIhmNYP/RY3LSNqsNPP/qS8gMjWL+0BFUy7tYXV5DemIfstPzsOjoEQmirauNnCxH2PV4xrB+C84xmvgYH4pUMibhVz7pWa35eW84/kjulzg4s0DEdAMru9vCgOdhoulhIZKXN3bRK13FB99+Bo2qi2p1G/PjY5JCp9yJg7JsYqdA8rA2cNC2W9gqWUgdOYluYURtyqjepHIIBhLMqmFB9HhY/qnJ7yAh9SwI5SYmx8bQ7znQjBAifRM7l1/C2MgwXAHvGQjUE6usXqeNSmUDDdvAsbe9Fx0JGqdVF/ly9Izcs1xfXl3B6ua6kKAfe+xruOP0HbLAmZgcRatZFQln03bgIISFxcv0pMDJRBp3RoIo0Pey2UFAgoQ63DsAjoUIPwdjFGQk0VCO9IATR2EkMspcwaPOSFdP2/pAQMWLBnvQKjVErm4h0nZFQ0sPTyek8n1iWkDchRzdQCsWxU4ijeWhDAZaRHTOQlHiKMtSpLmiO0+5umCex6NBDMwaNMkKiQmE0HJ7YgEWT4QwMcNIzQ7WN1exUWniO+0Q7n7bPWIuQShJNP8MZpKCq8xXJYMEGpqlCurNJqqtpozvRkhDCFEEBz089uSLuLidhm2MIppIodtoo9cuA41n8IkPH8KZI12EQ4yYMGG2mtguG3jk2y6c6GkcOXJUTE/ILyW9ivBJt21i13HxjfU+nr68hVQmiU+eimF/aBfh7BBioRQikQCschXF3SJGpqakG+X7o2thzBw8KMFh/OR8DnsdE71mFZtb23C1Dtqjp/HpSgoXaCBc3kF1eQUnp1OYL70qh+4HfuRhhPthfPiXfgHXl69JRC6ZGJqekpEZGljljI8AACAASURBVFkalNZx5uTkpWINorE4goQKIlG1eKJi6v/nx832Xze/EzLTiSO2EmSIs5XG9y/odYlBwbD9DpE8xG/9zaf2CuLZS5cG7Pr4sJgmE+aYx0tixEACoahF9onN4kbdd8Xpg80zLdvF5NFbupCcSqkbiwe7xmiQeajkpemYG50QM1BGEWxub6PT7WN+fBTRiIG5yRH07RYGTpMtKRp1E69eXMDXvvlNzAwN4bb9s7j19luQGR6V9K5/+ubXsVEykZueR7VaQmljHYdmp1GY2Ac9PYZgKgMjE0eTBcIrhr7br9ouqa2obLU0Rmp2kEkn0Wi1b+Qq+5iE/DdtxbhlFnXEQDrEa9vb0vGRGtR0sigXNTz6hb/Cw7dP4FfeexKpXEG+48baFhLRsGR08KpHSQPh6djro9nqYLdeQ/TIQfSyo4pl5KXEKXUQC0FYuimOkHzB6OxCM1sx4eJ44LlAM12NxHXCWHTs3ll6Aym3hmQmj45GPK6LkObKPWZ3Sm7oIJxE+tAdsngKRoKoVRqIxSJK78tR2DBwbXUFf/HZz+D8mxcwOzmNsckx3HrLAawuXsDM7GGUurrQr3oBDcetNs5IXlFHNLNuuy0bW+qaFW7B5Z3ih0n0qGHA0YHGnYcQimUwCHrwhEOjWU4DA5kKYDtotWtIbJSRK1nye9mpCzOCz1+XW1r1EgXQE8kmScznhnJYHx9Bp8d8GuWGTn9GmkJTzstJh1nj++MRDJllGE4b7QYPvwDCsYi4o5NbKZEOjonibgWmFkRtfD9iQxnZFnclKMkjQ8kC0DOhDWgY2F00K1XUa01sFYto244UNsrtRkeGsbT4Jh78nnegXiHhhSN/H7VaFU8++SR+9OGHMTszg0q5LFMaM3nqZhPXr63ilbPncesdp5BOpzG7b58onyidtC3G+lo4bxl4YgcobdfwzoyF//P0EEayKQRTcdGZN3fWsbOyhYkDhxDP5NCtldEhwwGO0Nfi+WFYVJ7QFLndkMlPc+iOHccvLWyjVA0InGHPz+G2xlUUtDX0rT5+6QM/j3Af+Mkf/+fYrRcVH5QQAhJyLQdoewOuB9QTw+OSM6S2zaFwVAqVb8/H+ymSYclgV1QlJUbYs+jz6ybfUyXbIzrcF9cjwRhlglM5zvwpyxSO8jQj9hYrT948Mr+8sCBrHW6+qMUltYVb5Q79zXoKexMelxcPyH9I2VOHelYxb1Bu2PxBz0Pij8KRE883L6MCOmaGR5Fn2DjHB9vGhYuXMbtvDv+LrfeAkuu8zgS/96rqvcqxu6pzQgMgogAmUKTEKNlUJOWxPM7y2OOw1njWtuRZh3HYM7uSw6zl1ThJM9LK0kqilROlsShSlAQmEQABUMhodA7VXbnq1ctVe777qgn4nIUOD48IoLv6hfvf+90vTE8UkQtzU8rxSBHQv7JdFW/Cyxcv44F7TsC3uxifmYISiUohOffScxgfn4KqJ+C4toxvoZCCutVDJ5RBJJMHEhG0STIdhGbtmoSyU2DXwV8s9lA14ZqlkzFRquz+2l37D2Q8QvGRqMUwkGLsZ7ksWAfUPHrKIdhuFG7nBg75F/C22wtw9STiqRzghVDZ2pS/L4eLE+Rfk/YgxO9MCvE98/AiUaH/iKuNZJeQh0V+Wli6UsoERQFCuVqMNl3Bhm2gipIOj/eCBhN0eUkoHi6+8B1MDvFFSAnRV7agPNN6DjyOaIaBUG4KmYm9Mo51mQ9Na3U+SAPnaX7vky88j//x8Y/j4YceEirR1euXMTs+jHgmB5utnwvMOhbuJOHX6iLEa0wisRjaBro+WVZ5PjQt+Po8SKki4inQHB+COT+OWCiGEAnpsmnsI6KQ4cDkxzb8chm5hQpig+ITHFKBYe0ujsTPTGiFxOueZeJqs4PFu06gEouJ3ljRGHzPRYuPGM1Bqc7qe5JMeJv0RTZ8w0Nrqw7T6KDbs7Dn+EHhCnKj8+rGFpzUENxCCelYRHKMZVkjnFAGpXFjETQSJAbrHPVpCmJZYpdH5ZTK0dnzhbJGeGB8dETiFIhldw1LtvZnTp/Cgw8+JM403DRLyJeqCgVne3sHp86cR2l8DPF4Ahtra0jEYvI19u3dK/jcetvD6ZqC5a6KeHUJf/7INKayESQzJXG5Xrt8BR0aObRbmL/tELLDBUSTNACx0K02RElCHizHe8IwdqOJaqeB77y8gL+80MHYfY+gYvloXzyLj/2Ht0JzGuh0bEyMzAi89Uv/9udQM2oCddDWLKTEpSAqSpDEuZuKF3RwKiLRuGyc+Q8L1u7oK0wQ6epvHjiilR+ofXY9B2Tt8ZqbEU/FwTMx4CTSxCEghQ8KIrmQpGRFg38//elbOkTSbrgokUB4h3igh65jCT7Iyrpr0fMadcFzRMtsiq1SUBBv1SGKomIQlMQuQz6+AgwlM9g7NopUWEWn3RSSJit9Uusj3KkxHhlh0kRIkxYHb08eHvZnfDt9OW9klYfy6pKAweOTs4J7SMyhaeLKyibCpWk4ehxqNIyWbcql3HXL2N0q7S5VxEFYjUghyqTiolQRV+yBGYBgGaw8qiKuKex+CdpxZF7a2YGqJKBp+9HvT0ihIp5XCDVxPLOGuZEQejQKoIW7Ycr20RYvTwWu5aDbNgSW8At5qMUxMfgkxiFeAIP1kbzgoQguXboI1fGxb2YO8UwSyUQ8iEiVEG9GShKEVmB0TERjccSjsSASoF1BfeVVlLKiiEZfCvggSkxSz2zUyg1M3PsW1Ol4HUvI73ODKTGog2vH+/Gdk9/HZruOdreLK1eu4qF77gq620Qa6Z6P+8tlpOyudF3i/sLizG0pLR+0iFxXXh92XFIbOWKSBxamMUMP3huPw44khDgvOSBi68Qx2EJrcxmp5S2k20GsLP8+t9tCeKeckbQssgKENBu8MFwIbK9XcG1mDmsH9pD6DIufT+fmX5GlC+GGjs/lXQ97HAuTOab0KWIHRgGC3bOg6iS+A2tb21j0I1BGpuCEw8jq9EvkwskSV3NZqBBkovMRcW4C9z7QLm/g9Isv4YcXXsUbHngQd73umNy75eVluR979swLhYzbeT6PbaMtGOr+ffuEgsN3iJnULMpMwtvaLKM4NioUtKWlJaGXcWKo1xtYXFrGqdM/hGl00WRjcNdb0TBt/NaeMN48DGQLI4L/uoYpS0m+b8XCqORON7pN9E0bxaEhWH0Tejwl+DLvl1WrYrvewAc+8im8Ep2DqcbhFsbws298Hd42GZFn1ukpSGWKknr47nc8jrbdCfjC7AJVigzYfBD0DYrV7pjLTo0kbY7MhMl2JXW3Tsw08pVncWBSLUUlcDl9zXF891DkO8vnTSZzmaACh3DCGFx+Cu0mHJNCyHvF7fbTn/nIzZH5e2fP9im7isfI43KCQGkpdq5oXPmS7tp3i2sIDWJjCXGsYT0RfuLAmifAGgfRAQPAn1s6dpe6Gsb08DBmR0eED8UXnadUrNdFxGoJz01LpIVXKD8Mr59jwjXbgfIhlhYQmdWfFukXXz2H199zj3Q+/JzE965tVqFP7YfBHzSqiQGFhLwPHIr5WYkZBOluJHr66FM5gB4yyQQ65sCxd/BCkpi8S+SkokasnhQIFLC0XYfSH0Uhe6c8zLrqIR0pwFQVxFHGm6ZqKCZ96UicThN+JA6PIyE9J20H68trslz5wY0dPPjud0PpdyWWknguu76AuNKH1lexubGJXtfC3NQM4umkdIh8CfhZHM8SSy5Ni8G2HNhOF9lMVjaFSs+F6zRRvvQShvQAVFbCxCbDoidnXjJxJy29D5ieRVgnBB5kLvN6kscnxHgm2ik+/uQfPoTrN27IwfTOhx4SjXkiHMOU1cKDW9twU0nobkB94bhISkVPyO/hoCCKFC3oPgM8uodUVJOueX04i+yJOwIu46CrFNK8Y6Nx9hymGrZs53cF/qIIYXBZPCkOR6T0SAGBA8pnu54txaOfyODiHYdQjaUQZvi8RR4js7hVyQKRZ13tY38IiFa3MFwoyHKJk0i304BltAJKSySMK56OfrIAPZVCKpqA43NBRjednox8pGbtHrZaJCx6abfdxtlTp3B1ZRG//5/+UHTXO5UyND2C6zcWpRjw7/FZoL7d9W088MD9spSjgmltdQ1Dw0PSTZsdA+urq9DpJhVW8eqFC2g3Grh25ToeeOQRoYkRv3/mmacwPrEfT5dT0I4cQdG6jj+fz6CYDSOeLIjhQmeniZPPvojx4jiK0yOYmJzEtcsXse/4QfTCNvLFMaH3MI+oVSmjVungA//4UZwL5dCODOEv//N/xFy7hYrqwO10hduYSA0hqWt480MPE7eRKUYON9nCk5s6KIjBXjAoUsxzIRdRD5YquwYstxZEQRxvWSYGXUowId1Ut+x2iWLLFOxuBsl6hGl2x+UANonLe81OmMuV73z6H24WxG//8KU+Hyx+MIv+Z4MowaBJDcB9cb2mTyDtckhRidA4MnggbzWIdQQ5v/lBA3NOV8Yiak/ToTBum5pGPpt6DUDv1dYQcagACU4JcrJIsg1TaWG04dV3sLN4HVpYh54rIDE8LNvSq5fOw2+0cPSuu+H6Cio721jcaaE/tQ9mRBWzAcmMtm6GS+lRbWBE2ZeXVQwKYnHxXszGY6gLgTawC+MhwILQaZtSnAzPhO0z3D4O343D9NNotUMYyeWgRYJ4A5pS0O2YJ4/fXsG9ky5mRsPiCUeulC/YlgenbaBZbwgd48NfPYVHfubXMTaqQWdmid9Gn/Gm9LYL+4iqEawvr6KUL2Iom0MsHpyigoVwXOS4RjyUKgZGxhoBNYdb82BbB4RYHC6+iFSvjlAqG3C2aLnFUcK1sFK1MXfiQdj0bNTZpariNENcjsWLcASXMk9891t45sUX0Ww0MJxMY3R4CFrXwc/Eoih6tOMlSYg9PheKjrAGuOHlZ5XnJxxBdBDpQBoW1RzsziMcViNRtEbSiB45AEvAVBdKpQr34lUUHW4J1SC6U6CZARdTuoYgCoALu2QmDdcyJUGQz+by1gb0VBrLs3uwPD6OHq3jVY5hNIJwEQ1p6EdD4tCTt7s4XkjB2t5Bt9kIcmHCqozwhZESun0Lp2pt2MlRRGMJxHi9mVETCuCPgEXRE7yURYS/WMScdgtXLl7F9154Affee7vg7/FUEnF6L3ZMjI2Ny8HH5aVklDtdPPrwI0LJYZFdXV0VilaUeeEdA2efO4knn/gMHn7XO6QTKm9u44tf/RacvoJcIQ9dV/FT//bdSMSK+OCnfoRqu469bzyA904qOFFykSyOIZNK4fR3X0R5vYYDB4+gVCoCdDVKx+HTVrlP+IpwBQnsGrbXN2AaFr7+wktY2KjjsV/9DTQqDXlv2kZL1EBjE1PSyS5fvob3/f77AoL84DrcyiPkdQnUPMFBGYnosmVmo7JLlh5Ev7wmxRtQif8VnLVbZ+Q/SowrdyeBbI/3lzdQNspk9wwWLNQ0y5hOjnM4wIkJWz31qVsK4le+//2+bJQkpFsVvp2cviTFElBm+LgTrMnZ6usiCA+D6xe+iFR17I4LXG0TUxG/PuaCMBuWVJFQoEfOhEKYyubE9UTnZo+8uOo6wj7Hp7B0ibwBggGwq2jV0d3ZFmCaJ+lOs4UUZWflLZx/9TzyuobjJ+5EMp3Ddr2JhaYJf3IPfF1HKq4HQVj81AM+JXmHzMgQF++BDEglbtHzkE+lUO8YUOl+M7AslywNtSd5zdVGCNVGCj11SNxJ/J6DcCgK33IxMjwsLzZVGHpEFWceoay0tnDPeBV78iEhF3MxIpBbpwuj3cH6xhb++zfO4/A7/yNcvysYy8E9eSTiTegRdkO+vAibqxuYGB5DPpuWcVlS5iQbhN1WEJsgtkYS36Ci0zHk4YrHY1JIfJWB9R1sXjkLza8jqifgqVG4pJNoKTj9CGLRNKIqDz0+QDwciSHT7aWHCE05XEcCov7ikx/HxtYmipksposltE6fxvsPHZRJlZtThZKwvipFJVvMw2UmhxDgFSHEij0aMzicwEqub5mIxbh4o+GFio1IH/3pIpLZNPzLS0h0POmGmTstjkiisQ/JWE+6SatjibrF6hhIpZlm6KLF50UNY2ltBfpQAUYii3OH5tGLZsUtRjoI20U6lhBOIM0xMj0T9xSHEeNzzehYOjAxTjaWkJetsb2EG+UyrNQYlFQWFrf3LLB8Wz3qqGkCEjzrslihByWXdoaFy5dO45mTL+I3fuVX4RodKNFhDBdTsNrM8FFli0/zizallraBH3v4YQlbI59uY2NDCiKXcSyIVy+cx8svfh/TB/dLQfdcUyR/YT2JRCaDnfIW8oUhaJECPvBPF2XpCKeKd711Br9zzz5wPqDaaOXydfh2H6XRETiKLdZutFUjD5hNAd/jILLUx/rKKkJRHSsNA68urQlOW1GI+yXRqFfQqjbx7l/8eaS0KL7xua/gk5/+pPxdmR55OErWTMD9lY4uyD+QBojYdUC72cX5WHNu9ofiRXBrdzhQsNxabIOgrgCrvrUg7hZGYoeBWWywaabog+8nDxSOzM985hbazRPfefqWoPoBO5x6UJEasXjwA5ERHhYPw3iY+EsY0jcN8pp3aS1cb/OH3qWuEIMQITr5fq6HRAgo6DGM0hVbDSMbj2DjxiWkhYYREmkSfzKu8NlVba6uQE8mMTI7L1nFPDW31tdgtzvYLG/Dt2zEUzrSiRjqbRMLhg1t7yE5LakUoeyL0qBdjFMWsnw1ZdvDk91FJJGEb3ZFstTqWtLFSM4D7c/UMDxksLrTR0/NodcLnDlEguVwmdSXMc01bUyWioKDytftMd6KW4kIULuGO0vr2L9nTBZRlDuqbk/8G8s7FfzLqUUkj/88KnUqFqIIayqKWRWJqIFUykFG87G2tILRwojQaNKJuHS3u1szQgvsxAVbey1ASxE3IC53mXPcV4ONOlOTKtVNyZoJx+LwKKqnizdzTxwfQ3GOto4URL7QzWZL/A/5o/BF8U0LL16/ik986QmRks2VSrh9ZR2v03TJZiayyXyVCC3hOx1kxodlOgjyrGmKERREfjA6J6lkJ7S6yBZzokoanPPoEgwXDI54dAiqRssmVZRSBNlZDNlRCLuhrworgiRoWox5fQ/l1XWU8kO4triA1HARalTHmalpLOcLslBi4SUXMsOcaeLdXNqFXRzM5SRelLCGxoCzCOlfpKHZsKprcK0uuqEw6lc3EerpsLIZYDgDQ4tihzxTIVfzDB2oowg/mDYuXTiDbz91En/4O+9AuL+OaOYBuGoCm+t1JOJ0/A6knC2ji7Zt4M0PPijeAIk0A9g2kR8uIB6Jwmi15P9/5J8+LouQgpZELBWTiYkvOw8lLgezxSFEYyX8xRMLaNTriFqb+M333AVv4Yf4xbe+DaAlmBYWMnZ+aFjy1bO5YTn4GdJl1qswOi3Rx3MEFyKOpmNpp4Vtr4cvfuHLyO6ZQ4vv3NUbWF5ew+e/9GUklIgsQ2nywuUgnx8+YN956l9w5syZoONjp0/tdjQqBtJsguS5GGjPpeEbFEShMPEw3R2xB2qU3cK6C9XxeZX/NugQSYULPBgCrwI2DbKsIZ2PEyhjSDlhEb/UInj607dgiJ99+qn+LiucFuy3tqJ0cGGHxxhMfrNIL+D3ZKIRyWdQBs7P8kOwWwwW41JQ+EsoOHQkplO140BTAZ3dWDqDkhZHY20N1c1FHN07JQariURMgov4PVotptxZiEUT0GIpEW5oAxJ1uVxGpVYVS/RYOo5jhw9haauCc+UG1Kk5WPBQzGVFpcGWOCCZM+u1F6TqkaYRjgTxAWpYTAyGJUmwIwRYnrjNXhKrO3G4NvEkRagSgTyEROeAo8gx2WSaWNtDMqzh0J5xep0hFGxiJAvC9k30d17Fm7JXoY8fD7KLdR3VZltoEs+eXkL86M/i0vIWIuGAxjOcToiSoWs2UczSeHQH/U4dR/fuRSGbBUd/hVGKAjUzpyWgI7BY7IZyS9fv+eh2LbHwj9LYVQxvXVSaLZgsnlyi9HzhBPZcB4VYXDTPFBkRAeq0WognEoJT0WiAWxHavv3WH/wORucP4L7xIh7dqkB1PVmmkF7lMyvDMOTv5iZG5UGX8YldGQn2lFGppPVZgoVZJnmuHqJaWGRrpDVFhkdQ2amgtbyIscnpALzhuCyRocSpAz9Ey+oCmiYGIVwkBdtJFdWFJRQnR3Hx2jUkC0VJ9LuRTuHk3DRCdD4xelA0BbmUKj5/qfUbKB2YhZ/KIxtPB43GwBmFsIIYm5htNLoVZJsm2s+dgU4pXpguTEBv7nbY73oUy6vrWN2pSwEnF46+gH63jWvXLuLZ7z6HP/rDP5UtPnH4UEjDdrki36tjmUKtqddbwr2dm52RZmNtZR0n7r4bmVxaPCOZi7O6voGvPvUdDA0VMTk2hlw2jXwqLxtUSkJb7QaaRgtWV8U/PrmJZquKcPcqStoOjh09iF75Bt77M49jqOeh7XhIJfJI5nIDkjRRXlKzGqI0osKDHqnxVFoOW+ZpP/fcSbywUoY3PI1vP/l1aZZ+/Ccex6+9/WegRCNIi+OUjxb5l90uxkpjiETDojNn1813j++dNByKItShZsMQ16vPff5zuHDhgihWxDV/oPLi6M7ObjecKko5J7X+QijviRiBRZYLRdYOoWTtUm74NUiF52JFDSEc0sB8ak4ZkkkTCuE7t9JunnjmO/3drSqXOEJFGdjt8M3gi8XxmRWVBZMPZjaqCfOeY61sOoWvyHSsIKp018wxyKyl7VFYgGPSMeiPR+1pyHRw6ZVTmB5OSriQTuPRfFZwq11AtGW0kc3k0Nxpor3VQKdtoFati+Su0qjDUbo4cvg2FGYm8cqLr2KJ6oriGEikScSj4rwtNkDMRuEmutsVXFCCkoLwSMS1uORRZxMpGJYDV3FheGmcPm+iUJyTl1xMLqTd5rI4oOy4LjtELpZ62ChX4Zk9TBVzmBwbkpAk0azKlpregRUc0y7h9vkw2s0q0rkROKEIzG4b5y9vo1n6MSyU63KzqAqiq3Uhl5CXg5ZkzOSNelUcHNcxPZpHNpeSPAgBldmpD6SFMgYMeJa7I4osP2nTJQVIk06PD3GNYxqLoabLFp/k7SxlVMSGnQAT47YyncnAZJfgeUikYvC6Jj72mU9ioV7DT4+OY+/WOiJ96oZFJAvP9mCLaqWL6FBeXG6kOHMbTuoDzR35QriWSP64ced4pXH84OvY51QRludgffkGpuf2BAcs6TQsiuTUyIgk6cbohULitJ5OphHVNDTqDTSWVjC+Zxo3VtcRy+YEC7SSCTw3Mw0jGpMMkontGoavL2IEDlKZBDaP7UE6Py64Ew1EiMkGskvmoPTQbJQRZ6F57gzSpgtENXFzUcIatMd/EubMPFS552G0LQMLqytoNrmUaeL73/sOjhw5jv37DooZcmCYoaJea8L1Hck8YUFstQxsVyp4/J1vF7iq1WwLxzJLDJG4fbcrJOknn3lWYhYmR8dQHM4jw2UktSCWBcPooNM10O308fdf30A/1MXv/9JdWFn+EWLQ8LWvfQ4TKR2/+cgDiIRcwT/1REZG1xjdx7loiFERo8EizppIQI+lJDOImOnm5ho265vwIymcv7aGC9sNpCYmcHTuMCaKY2J5x1wkQgHtJil2FoZHSkEWNMfwAYQjCZjc9JN6NhBPsIgxGiKwCQu4hoHSTJMCSsdxLvue/f73sbi4JIetbdloNprB9SMcwc0yWQ6DDTPvowgyFIpPIoFzuuSpBIoYnSPzZ2+R7n36qX95rUOkswa/GAsYP0i9XhWXEv5lBrnzxKhUK2jtlDEzvzfge91Cu6F8T3hDA0NOSppYyXedqimRo5GCxe/hA7WNTehmHW+54yCsRg25XB6xaEy60WB71BcBOMctit3Nel2Y/x2jg4bRQSSqYiiTg6XruLxUhjU7DS8SE1dnuuYQW3Nt4iu8uYHJbeBLx5vjBdZfPZpJ9MX8lOOT0QOee6WDnjeOifFJ2TByY5iMx8Xbji8dramYiUsLqmRCR7lVx9lzC5gfm0YhrWFsiD9HWLAojsA71MaGbBxMbWA+bQr2Knpkt4uXLlbRnXgX1tom1jc2MDE1i1aziYlR2oZ5aHRNmJ4Kxe1KcPyhKR3zc8QTM+L4LFrrQTYHHxp9YLwpInnZ7AVaRJpySOypbQlmR4lUuV6FEo3JicpOJamEJDBLFlGhMDrNloQ8kULDBzGbz8Dc3kbTMvDhT/4/+PfDwyjVG0GsAL8TU/iYs0E3FuK36SRSyczuUlAKGLN4eK2pU5fsY+KfpOaQZsm41AEOyhenvLGObLEY4HFRHSYt3CKaHG4mnwfXQyaZRr1aC0wRNB3NRg3d9S0MTY6g0e7KZp/jHs07ru/Zh+ETb0Rhcx1b/+MTSKUUKIwwYF7xHXuQonJDZ6cZluIrZsEIlBxDPHheeAVp02Los4TYRyJxNBwf8V//VXiJgshUSVRlX0C60WZ5S7wKl5evYXi4hNHRMfmchH5Ik2rTDs42YUoCJYOYbCyvruGO48cwPz8rhxT1+vSYZBaMZZry+0+ffB6FoWEpiDSESCdT0kFR28wCQc5rp93H//2lZSDUwft/9iB2trflmj/55JPwvTb+5KceQ8qnP4GHdDaNSDyFUFQVpyktwuWKuCsgkUrDsqidD6hEzUYdVy6dxsy+OThuGLbpoWrZOLu2jmefPo2K4eChn34MyUgKRrWBZCmDtBbHSLEodYRmFcO5nDQWhDhEQkeDBxrnsoMbcFOFYyu+pYEOXbwPb+EjCjQxyEbq9wNHe2Kg4tQlrl0+Xr3wKiqVquilyQRZWV0X56Va2xhYkQVCiGc+f4tB7Cf/5zdlqcJTmBIpUls4HvHfbp8tdUJebPKhdC2GxeVF7JuckDCi3awKvogsMoZlBlQLbtskxY/mEIFRVOPbUAAAIABJREFUAIui1vclkatN1xrHh1lrYuGlk/jdn39cPNPMZhfFYlEKFV/0UESXbkaiMlhoaZ7QasvXZzQntaWNnSYqLQvm7AxsWWZE5MImYhq6LPByY4NgJrEDIvF41+mGrbWnSKxkmiFTHoX8Oq5uRDE6NCYdE/GpoVxGHga6d7Mr5FYzHI1haWEZe2Ym4Wl9PH/qMuCEMV4sIKUBI0PUEsfx7A+eR6u8iXc89naE+xXsS+1gb7oOxevD8TWcPHMJ/r5fwGKlA9tzcPHSDdHGHj96G0YLaTjebkqhj7BvYiZew+xkAXPTE4jHAvqQ1DwS5cVSn6YVsQAn5W+KB+RAAD8gb/N+kncqoH2rjXA0Ii7P0R6QjWgSfcD7RroTT2+JaOWSJJ+Baxvk+uBLn/kMXk8Xnz6QSsRgmyZiiZhwWZlRXdkqw9EjGJucCkZ57h58xgNo0j3yZGanRPVSVKeRgBXAGMQSIzS8DWPl2hLyoyXBmbweu0Ty2rihZIaHI8sU8trq9XpANQKwtrKEmXQe6/UyNC5EQtxka+DSvTN/GP7t9yG6vojVT34cxXQMWiKOdFSHevwQGiNFxJmlwpcy8PVAz/WR6dpov3AayU4zcODuk1ROv0gPzXwJqff8MlwlJjQnj7RY5jWL9t/DpSuXsV5eE9f58fEJxImdSdi6Kltm27HkWSa8RLL2jaVljI+O4b433C2LOv6ZdCYtkADxvPWtLTz7/EsyMo+PjCKbTYjuXIQVXWYfe2iZXRgtHx/64hJ9mvDb/+4wjNV15InILG3h9Jnn8ehDd2J6YkQicxuNJrKFIcSpZiHLgIcO3z9NFyqM0elKZ0WfTIsdaGtLuuY+lVo9VzJvTM9BvhnBV//8o+gf2o/k7cfhZNJY6NaQLoxIzoxIM31XMq/J62VgfVhs26xghI1oguFyf1AaGUGhkJdDROc7e0vcKLfGAqPI4mewt/B52A/ybXqEikyUd8o4evR1wj/cVaaJHyM9DihR5ALYsnDP4UM3aTcf/fJX+kFkKBcopCvYctPXVzaQLeTl1OeHJQbIzqJc3RHnkrAeGqzlAyCZIzErtuT1Ek8kuVpGssCxWMw62aKGKewPVBW0mLp08nn85mP3I52OQ7E9dFtNZLJp2fZyOcKXhA8fh1x2dV6HaX99cdxeWb6BcquL0OQ8mrlAlsTTgWAwrfqF/T/AIiie50/NEZidk/Dl+QY5QUpggjb+vRA+9a0ySsOHsG9uBlBc4QbmkinoXOfLTxqSbStHSXrn6UoEMb2HZk/BD35wBkf2HUI2owXkV6uH6YkS1tdXsG9qlCFn6Ds1zOpL2J8n+byH5bKNc729qBnMDwSimRS2yjsIqT1MjhQFvmhZHTQabVFXZLCB+WIfc7PTGC7l/hWrn9fUNB2hdYgdF400gw/9r37tbtFZNJlFQ8MuSuToNlNKpQXV9ruW8CV5oXiyMxSLtA7HM+G2Teg9C1f+7qOY8l05fBjrkExlJJa0b7lYXlhCgxkzxQz27N0j8ATpKEK8Js7M58T1ZEHHF4WKPlJtxHGJ/DdVxcWLF3Hk2BFYNrfoHPVpdBHEWvD+0aj2RmVHXtZkjMYZBhauXEec2ue0jkJuCA4BdiWEUlhFmTLSd/wbKMtrqHzqIwLHxBjIzsOW0Q7jk1Dmx+AXS9B5wDAstlyGf+480lbwmfj5+jQnIA3GMhE+/kbYDzyAviyignwUTk3Eu/jeMPrih6+cguU7SGdSoiqRaFw1hFabGm+6KnnyfrEJ2drZxjsff5fEMLCbLO9sCWacigWNyerqBn547hzS2ax0XYUcWQkklPclCkN8Oy0PZrWLv/zCMkKxJv7q0b1Y+8rX0btwA7m+gonffRucfgej83sldztZyMhCR7iiUviisvmlEzIhJxLa9XhSUhXh2thcvIRsKotwMilGzTzErJ6NU19/DtlvnEShF0NbVdGNRlHORaG//k6ox27DOsUeoQiSoQjatomma8qhyF7FFh0+4JhdodjtGlLzcNcRwdr6iiQVprkk7bPedDE6Mipy1ZFMFqlcVr52Op6S3yMVju+AGO8OWCO7y9QeA8Eo8hzkWe+bmrhZED/y1a9KpoqApmZXnC4ICGejOla3q0gyl4PuNmZwSoTZlbCr0FXYDO3mqzboMDl3cdHCm8sWWLIPSEdhPgkNIGlRlYjLuCGbUWIHZhP3j+UxPFQSkrFdrdBlABGOfpouIy8LocYxxvMkeCgS07F8YxFbO01Y4+Pol0bEZFMAe2I/EjyvScGRrGkhMAd8SIm95gs3sBSXkGzbREyPY8sM4yvP1jFXmsNkcQT9cB9hLSxxltwE0lyW8Colb8QVo8kUFq5fxeE9e9Dtubi0sIhMsoBcOoFCOoHydg35VBYto4V8QkM2nw5s7pU2xkNLmE80YZg9nDYPYLHOz9tHPkNXaGBjZwepVFK+Dova2toG4vEk/NYK5vKm5C1PTRdfc1fepU7RNDeZDTAhFn7ig9Ih3kJd2N3SSYhPOILVShV6KikGsyWOyCRAm44sPgKjAlpNdTE6NiZwRVqPorJTRu/0K4icfBbxKItVD3o6I1G2iulg5coifnR9EaMH5xFNRFEsDqOQo8UbJNI02P7xeOFBwzxnprfR0p6LE09I2zs7OxgqFaWTlcFadOWiXZLPSMeYbdmwhsRUdWV5GdfPX8ab73097L4j+CLHLZcGwDRhTSRhP/pWtC5fQ/WJTyA7NCxZPGQp6KRjqGHUk3H4rz8e2FAlMohcuIDUjVVx1yGBW++T1O7DDfWFKuM+8Ha4d94hn1txuI3VgjB26cID7OuHZ17GWnlTnNZZdOT69xVsb9exuLKOrtGVv8MDjZgrLeUyhbz4TNJmjWNmcWgYpaFhRIn50nU8nZbims9mkaSogVQp10KXCYWGA3dnGyc/+xyOuQam26vSiXd9C0o2g9HfeQye3UWmRA9SHqokKUcD556BHpvvDeEDjra2ZQgv2IWGvtVFbfUaIm4f8UIO/bgOzXXQ8Tx8/c/+Dsc32gENTKWFWdCZ8QVUNA1bZCO84U7Yh+awyQOMyyoGm/EdH8BklAHLgclFLj0t43HpnJNxqnY8ZGJxEVxIDMeALcLlGp874r+OSd4xYTsamrjIZNIYGxpFNpdFoVCQbjGlRcQjIJFOIxrWcXBm/GZB/NsvfVFGZvnH9dBTdZS3d3B4ehKu2xXsRnaZrheEpqs9tCtNqAld8CI+4CITk1S4IKGOVZBYG1fu/HCDmik2W1HGRPZV6d7o9Jfy2ziUSyKbG4VODMCx0NzeELlbLKKL3pACNbPTRr1SRbvWkAeoSypEPI/a1DR6IV0s6UkqlhW7Qr1vMLoLM1NE3wPCuOggA5ME4fGF+IJ5iKpxfPPcFpY28ziyZwY+aQxMlONpKcE0AYeKX58nFBPRiE1w3GHxT4cV9MLAhetrGMplxf270zWl6eGmjsHosUQIuUQUxDxUxUC+v4JZrY5zrb243o2IVjqbTKFrmKi0SMNRMFUqBo4k7TY6FiPcqjhQclBKR7F/35jc8F0jCtexsb2+hlyRAe8peUC4pJDw7v+fX7sSunYfqLTaAnCX+Pk4Ltv0T6Sxpy+4C1/WkRGqjOia48qhVj3/KqxPfQwzpZLk74aSgfW/1+li7cYqrqxu4MB9J+TkpzQxy5c4qgexnWQtCC4UEmkchzRmtgjAzqWDRwy7LoA8XxZ2sXxFRA7KE9/jZjuCpmMH+Fu7g/LmFjauLOLhEyeQKKZhcRNJWhGT+fQ49GgE/h1vxNLFi3Ce/zaymQJ0LYRcNiddmJg1UDt8352yKR3Kj6F38jno1aocHCz6zEqhf6HKDCHLQ/o9v4FONk8FKHodS6Akvg+7GS48dKrNGi4tXJXtuCgl+E54PVhOH6fO/Qhd2xWzBI6M2UwGuUJW8DBeJxqKsJkYK40gk0gG95qWq2Jq4SKXzcrigwU5YZtoXboI/5nnEL+xLLzAkOugJVEcCqJKD9vZGCZ/93GUYhl4oYh4KVLlk0xngkxuciclMsMT41l5hhgux/eH7j3bZTFDYRGlS40dDSHqUb+t4Pn/8F9Qoq8A0y9JQ4oEsAiNRXwuxbiIVfpohjXU9s2hfN8xdBiJ2zXFNZu6eL6XNP3dVazw+3O5wzGb3UguGkeD7A7HDjKv+WyQLkf1DrX/IS7qKKdkp+7KteZ15HUjM4H/LsSTQmuyBqkA/9f7fvdmQfzQJz8pSxUBrsMcoXxcvXYdb7//HhTzzHfQg4ImQTgRCQM6feY89GRW2n52EMSu5OQf5CHI6M3RiWRInpw8pSnm51YpQmG/I9ZWBHX3F3TkIiHE0wVoWlJuCDtLo9WEXSvDaDSEEkKQnls2mpAy88EmHpYfh77vILpSrAE9TuEZszU4ltPD0QkkQyR963GhnkhWy8A1m7fYJ1hMjiWA/+W/fgvTM7dj3/QMeuGQBDzFX3PfCPId+Gf5h+uNDkIqOZBJXL2xgv1zJWHEr2xuIp5KyaY5FY2i2jCCLZfrI5rQMJRLI9QjrT0IFwrbr6JmxGGGJ1Fp1JAfKuD69euYnd0n5q2FXE7UL+xsr6xuIhHqYTRWw8GJPPbOjiOTj8lXktAijteVCk6++CIe+rE3I0Z6woACtVs0g0M1iLsM8mWCsPm1epN4AsZIXWA3REOCWg0xbultlxRGDJe4OCDJnssyB71OBwt/9VfYo1LiGBGOZpPb5XAUq0vruLy2hiMnbhdZF/E+brCTGqnPN8OAyFeLkP5EvmqfBgBhhEaL6JYriJEUHiVcokh8LVcWpDxJ9iCxUk3HVqUOo2/DsRzUF5eR6akYGS8hO1IQahjHXC7UUvEkYlENnWQOG6aH8LmXxECW7ue5TFZcfoircuPr3XUM5tgIMpwknj4p3SsJ3IJd8eUiBta2YO4/DOXRx2SMl+9jmvK5uITj8op4Ogsju8RTr5zCwuKC7MbTqSxyhQIanS6u3liTzozINp9PZvvw3zwYONXQIZu+nWOlErLswBk+T5OQvgnXUcTUYVSNoP397yPxwsvItjuIKvTS5J9h4eVBHoJN6MBx8Wrex8GfexsmD+yHysCucF/4i8RmI0xdJEPC8dGTrpHYcgh95i/TCd13sLBwCRPj+xBPxOV+88/FHQUt38HKb/wpQsJI0WW6YDGS4Dt2+Jz6xGCByxI2X8BOVMPKnlHYb38Yrp6A6ngwuMaSeBiKHwLaGHHWoAL1kE+kYHNTLfHIwf1tGoaYFvM+R6MxuCbhClr+eVLQFVLYWHS1iDQvRY7/SggtKp76Cv7u9953y8j8hc8LhsgtDFn8240url+9hvuPHUAhl5I2k0sW4X2ZFrZrFVy5vgS3p6JYLAnGuGuuQDI3c4CnxsbFXol2+zIe0AeOxSTkIdyPwKZ+0e1iTgfSTFUjvSGZha5TFcAfhAoYR9p8xQ+KIbsV0zCwubYhYe/U6p5a3cS3f/gKbAoK+yr++Pf/MyaJ/WnMhwk02RzLZRyi0QJ5M7LoCdQq5CUpdFPuh2CYbbz/v30PJ44/iHQ8CZX0oIgmrPzAyzCABgJj8eCmmpaCcN9Hpd7BaCklxHUG/lxeuIGJsVEko1G0OQr1FOQScVTrTXmhp8eGxQmGY63tN/DqpWUUx6YkjpNbvq2tsgDwlJlVanVMjI6wJGBpY1sOB6d6AfvH0jh+cB6zcyXoUrTZvbJzIg7s4Nr1BRw+fEiiWHd/iVu4mDwGPpBsoEO+hY7lYr3ZQjSdRJFu0ooiLzfVKcT3ekxjVEPicE5tKiNqHbqYOy6802dg/c+vIyYmrNy8hrCxvoOO5eDc8hJuv/t2JGhPFY0hGlIE9xN6lqwJee0DHmRUcMEgHkLPZuG3THkGeMCRHuvKP4ElCBUkYshK+lDXFv2v3bWxeOUKjo1NYGhsGFoyKnnUTP5jh8DixCjVbljHpulCWbwi3Qu14ySZJxO0nmI6oINmOIqR++/B5tmzGGmYQYQDMWShy5BeRgzLRvQND6Ny9G5ZXPHZoPqI420ul5F7IC+nZJ9wO7yM5ZVlJNNJgUbovr6yvoGdmiHLCxYBfv14TBdGAwuaLMl8MhkSKA4PS/wvvw9dpviu2p6CWacN55++hL1dBxG1K45ILIBcRtLWTbppCgxYHPrAYknHsff/koyQXauHELtWvo/MuR5cV/oO8BDidp4uPn2S6HsUFXSkyw6piUHmdkiktp4ewVN//VEcfeGqKHW4Qd8dSnifeI0Jx3GhJM+pHMFAz+wJK+RsLonmux9FVZx9mOMcjNxiB0aGABdyMoYr0Dlhsjfhe8ufVWIhAk0yu0thuAymVn4NTq3NtiH0OC5ECbsNpaJwaC3H6dPp4YO//ds3C+KHv/AFSSngFyLvrdqysLKwgLv3T8GjAazrYW1tDdPT03LSxZMJ2AJs6wJo7kpr2kZHOrhWsyEuNfccPYZiJi2yMWJGZP+Tj6ATi2vUoChtDA+nEZIflNGECaH10BWGLyoDrTjC8wGQBY1ro9NqBA+dSU5SG42dTcSaJtDx2B4C6TSmjx+BWizCzRfhh3gD1AA/HMQ2viYdes2Qgm28hq7Zwn/5xBnce9cj8qKRxc6g810rIv49GbWFFhAUk7XVBnJpKmJsjOSz0qWSWEziM30gqevlgoouOiyIdMCu1g1YXeJwumCN6WQUZl/B4hbZ/RH5cwSx+SuXS6FcqyErCoqQyMMWlpdR37yC6XwE9x6fx23zE0gkdAGRuUThi0T4YGtzE6srq9h//KhI3HZ5iX0GZ7EgDQwRGvUdJLJZXF5exezMFOJ0s2Y0hOB4fdhGDV/72pfxk7/w75EeGmFAqPx3n/EM9Pe7egVrH/obydwOU8WUTKC+3cDmehkdAFP7ZuFyMqB+NxpBMkwMLOASytOMnnTTGi3DRGccEsmbxIVGOHr5EsrVY4iSjIm91woi78UG+ZR2V5y7v/XkN/HI3DxOcEzXVFHryEvBg4rJf1xMqApqHRPlxStIqLQbAwrprPBWCe/wHroeX9kQtZjQM8GYKuchX0Yu9liUHB+J+9+EzduOyuHCQk38i/SWyclx6ex0PSqbTHYqXMA8+c0npeCmMlnBuhutDlY3KgH+JaNlT+SWyWRCDg1CASxkiWQco8MlZFP01GSRC1RiWsdE6onP40DLBrQe4nL9iLUH+nYubMRshawIaul7PRi5GPLv+ynpiqmn0lk9qHwSfJwyMcICFDAMTEaEFM3NAkSyOTo2HuR0ERrZNVAOh3H2d/4CEzsVWX7y9/m8SWwHF7YsqOjJkkihPFThhBCC1WqL07evR3H1yG04/8AJuIaNXoSL7qhcFzF/oAOTHXScmWgUhh10tFIMFRVdjyyYARmbn0mgCXamIenWuVvgM8eCSDWcFhr4WNLguafgj37t128WxL954nN9SdijXrNrwLB8LF+7ip98872iYuBFkqJiWaLRpf7w4rUFKJGYvKgBebIHw+qiWa3DcEzpfu647ZBgSzTjlFBwy0N/axXp7U3EzTacg3OIjBYFN+KGjtI82ePSzFRcrIPsYfGFlILtwTHa6DYaaNbqqFUraDCEeyiH3vVlJFo2UpTliGWRjn4qj/7UPLqlEkKjw3Cp++TN4knPgj6IpOQJqPKC9Vx8+IvXsHfv7bJZI/gqL+buyyC8vuDBZ0EkxlKr0g3EFvyDNzsZDctDDC2CKwvXsH/PrLz7xAZjlAtFQmi0aa3GaM+QdEb1ZgPxcA+J4SJeOf8jHJidFVdj5pwMFbPwlRDKtTom6VkXUrFcruDGlXPwWqt4/JE7cey2GWSzScRi7H6J4QYyJqEZSVfFRD79NdNNbkLdVhVOY1skayyQES0k40acVk8W4wFMdNsmOs02IiEfFaODR/7Ne+BFMlAVutRwZLYEZ9x85hnYn/tnwWF5QDLPYPnGOpqGCVuP4La982hxjIpFkUsnEQ9FhH0ghY9jNH0DyUAQRyJuojWEmI2s0g8y6GxYENmxsOtkV0B6Eu8RqSjrtQbqVhv9cBSvvPBDPLJnDrPzMxJPwEOL3EXpOnVdCiKxTNrWXbx+CRnE0A/7UhAzmaQURF4//j0rHoFxdUn4jKwT4rYdou45GNl9T4H+xoews/91wpElpskiRfJwcXhInldizHxOWBy4jLqxfAO1RlW6TRY8+o++cv6yFHN5I8nN5IInSkQ1SA6kxDGdTmGsWEI6TnpNRCy8Qq6P3LVF7P/mU/IsqZE+ktzS8jklDCI2ckEhZ3Y2CyKXS9zsVH7iDtx29x0Ia+QYh+BT+sbHejftmfLGYFsa6NB7PqrVHZRGx8VQmVvxwFOUcFQI9TNXUfvbz0D3OtJcSPMz0ByzPrBDJjVLGgoxXqALvQLHaCHBDjQexU4sgY/NT6JMO75QcIAlkmkkU2mEo3TWVsTBihxG0+lLLoqwVwbB9GSR0AuU7x87SWGSDPYEGiV8EuPriBcAJ0ZKJTny04j4j3/jV24WxL9+4p/7BC05pjouC5uFlWvX8cuP0XGjJ0ExvqLJqKcx1DoSwgtnX0UkkZYtGE/grtkVkLde2Q7C3Ht9HNu3H/tnRpFsNKBcuY6860G1myDlkzy17v45WGNjImIXN1xiF6QssIPhdli8zwIvQ+kSmRdrWbBaDdQqZexslOGHQ8iNFDFEMu3CCmINEyHZejEMy5c8E49Cg1QaFS2NdiQBzIyjqUXRpWGF68lYQr4X84lPXYtCTYwLVsobF+BtxEGC004usqgugmAh0wlhZ72MuckxDnuI61yWAF3bQsexRJbElRTxP7qLc2NN82sS4MnvJGbGk9xwHFQqhnQUXWMH01NjqFVriGczkq/M4shRKp9Ko2saWFpfxQ+e/Spev38ffuJNd2FiLINsIRmQxtWAU8qOny+PadjIZFIy+oisiRSp7SWo9eUgsSwwYBzAAcG4IyMHr41hwuor2OrYuOPBR+Ez/5ibVY9mABqMWh32lQtY+/u/RVzrYXJqVpYbSze2cHZxEe94y5vkZDd6PgwFGMkXkdaJr9lQohqa1RqGcxnpzogHcvmicjuo9GUKcMzA65Ak+K7viE6aPLJEJoEEx1EwymEbVreNnprAjUs/wpuPHZIRk50q7xvvBf/NF2yXn0kvxbXrC2JVRVCekFAmnRIOnu9x080FgId6rY7icFEOdXaoFNlIRLxCyhBg3XMfzAN3StfIKYbPJztrsgMEq2bxpe9jJAyzY6LaquLVi9fhKS7UiA/LsHD6zEXptFjAqMiIkzKWjIrBrEjVXFfG2xEuyqhy4UHCT0Gs9GtfwaGNbTQMOgslkNZYqNkdMcOcQxGXauwS+bwGuC1/73IKOPa+X5KYXFtXoTNPhR1UIGsSPF1wPJq79HrY2ikL71Gh9p17gT6BDB/dsArNC+HF3/sgZmrtQGXks+HgfSNaxU7aFYcjGgMHnyFAS7hfcWmGwoMwGkYsoeOZzAj+ZSiHCu8zrdV67IZ3A+65OXZwx12vQ3FqUjjSlBKSEhYmp9PoSBAX/zzzWThJUM3FLTXZutRuk+HBzr7HSAulDy2ZkJ/5//j1994siH/1mc/2CU6SGEosjfZDK1eu4pcffxSG1UHHsNG1PcGpJE9jdAjPv3oBiXhewEpeNBKyefMa9ZpQD9S+i7sKBdypqsg0qsjEmBoWlW0W23G63JjZFJQ770BbguKD7Y8vSeMkKfKBC1QLIoGjQw2xM8NEo1FFZWtLgFTa9BeKRcQKaehcClxeQpTfHz2k4jH47K3RE54ccYYmccheCHT024rGcEOhGoH4jQM1PotKbz964YRcZNrns06LscUua146ROLUPZhddi4aTn73GTz2tkdhMw5zsAnj6U9q0MrqGibHiLOyeLqSBUxdtEH1QTIp0aqm76LWsNFpNDGUL2J9ewfDpZTgZ+I+wrxjbuYaxBJHRbvMTOTT576L1tYWfvGtj+Lw3iHcdttEwG8LByR0IcjT3t4L7LuI44gqRAXM8iJQWxISO7tKjhukp7A1Est3+cHJ+PdQtyOYOnY3EE3IAcl3hhNBp9lEVA2j9qML2PjIf0PMNTA0VILSC+Pa6hae/NEp/PZP/TS6TkcoU9xiJwoFTI8My+drmgZy6QzW19YkuD4dj0n+MGkQnBq2NjeweGNVfo5IPApXVVCamJRryGJB4J8FcaFShu7YaHX7uHD2DN7zjrdIJ5At5AKu46Bb5tdhl8h7SXPV5StXxWiCtJJMOo18IRsk5w1UPXxDSPEi4ZtLFGKogkmLpMwTyaHy0JvRmT8m5grkG7567jzuve8N8nMEeT3Ec+kDoMDumvD7EfzpX38e6x2O0UZgPLu6HmxxQQaGIsyG4eEsUtkEPLIcxBorKpEDw0MF6Yx1JYysU8GBf/4ixiwPW4aBXD6HDOPM2V33Q1xiy6TFTmxXOSau8QOzla0jo5j5d+9CBkm4GiQCgoVF4RJu4OFKTmJ5YxOl4gg84e+SMxpMTT67uH4PT/3ph3B4vS4BYaIz5yzLtRmnMEILtiMRGuyYxR2bfFe6Fg0KIh0sRSqZ0VBr93Hh/jfiTDaJKL+B0LloUJJENBKTxM9vfO3LKNd3JN/8zttvRzqZEP4mPUPZUZN1sb2zg5mZGYEmiO/ygCzkyYTQEY/m0FNMcRtf2VhGZjiOD//RH94siB/41Kf6bDNp8SW+bJ6Ps6cvYyZXQrKQg+lTpqTI78ftLs5evoI9ewo4fvygFACOI/wgRtdA27KRqu3gDYkYjod0ZEI0Q+3AJucpnRFiNtfd0XwCnmHDJh5x5ADazM+Q0Zvb4rBQLuSKkc5LRjlPXuo0Gw1YpoFqo47ccAmhWByFfCEYf/suwrUatOvrUHhhYrEgWEr01XSl0eWFX6vsIJ3Mo8IM2811nDbIU/OhxY9j5sjbZCkixZ8bMnrdib47UNvIyMwNngDMgO2pWL1xHUcO7JWHKGDUgv55AAAgAElEQVT3BBQXGtcypS+XzQw2XlTvOLKNJe+KhrysLpT9dRo+Hrw7i5nxFL7+/Qa6jiOuNr7XDTTLGuNcG0IyHcqlsLZewcL68+jUlzEcGcU7778H+/cVkcsRHwlCuUXZI0lv7I44CptyDRTfxvbiWSTtBnyf4zV5nr6A1rJhJFMgAIEkTmJo/2FEsiX4ehqeF7ywnCZ8FiQ6jO9UcP4D/ztGXC6EGJOp4+ziCi5UN/Ded74TisKlmAtL+JtdTE6MS8EgA41aaS4e+raDVrUmEA3jN+NxTdxWbNPB1My0YHce6RWMUqChqmMKcZnb3bVKBX3TwGrXxrUzr+DX3vF2cdNODwriLrC+67fHg5eUjdXr16GQh0kaRqEgixC+sHyeCYsQnyT3knJAHvosCBx1CXdwodSnwun+h9CaOyyGJJTMvfDc83jwwQeRZJSnbDmZCx7ECfTcvmSinFuo48nvnUHX9OQfVQ34suymKJkM8D/egkDYwOJLaCUe1SQAjBv5vq/ioeaP8Iv1DTTNDtodH5PTY4iHuIQi4b8vUItsc0UmGJgfyBir8Dq6SIVD2J4cQvSRuzF551H5Pcp0ZQlD6VufkcAazGYHej5L22kwyadHt3fGT1y5gWuf/wb2bBkCNwltj6cJ/764XimB83oojLhOH9FAHcWumc8aOczUxdMXgY1PmNOc4+F6KILf27mOZoRxrIEvaL1dlT08JbilsaK4tvN+FgsFVDY3BplOLmIxmqJoyA+nMTs9g3BYx49evYAjR04I7ED2zMrSGk7cez/uueMe7FQ30PZ28ME/+N9uFsQ/+fjH+7wRBH8DZYeHF19cxLg+isr10+i7XbnhBNA5Pmn778L+PHDo7mkxcqVbs+FYCNltHLW6uFvTUPBMGaG5meorfTS2K5JRTHCYPMLE2JCUDbPjwN87h/a+efQZWs4C6pAGQxICLeSDrkW0sRzfaBjL+Eo9Bj2ZETsmYgKBuQRNBZpQrq+iyNQ914QeS4rZAE9YFjOqTbjyXi9vQUtk0VDDeO83n0YtEsGh+/5XpPMzSCWjSCVT4jYjLAuJjuQoEgD+dCrhqcXwcsejm/A29s1Oikg/mPwZ6OQHQdihkLjyFIYK8hDwIRdsZwAWc5y1HMDqGhjNWcgkQii3aUZAa/MI2t0G4rGEvOA8rDqdDnIMz2rY2No5i+3KabSrKt70urvx0InDGBmJIZbQZDwgm9sySDWIwvdpg0Y1iQvFqKG9eQ2q3YXS42e1ZdzjvXLox9dtSErc1NycBNLzsDHJcVViSBTH4WUKsvJlsVV9F+Z2Axf/4gNIN7YR7WvY6raxWK1g7959mCoNY3RkSKRhpFFwEcbueX5+Xsi7sojgi0JSfYhSthacTleiDYRTzmI1UhL1hNX3YbNSSL4JD7iYkNebpoN+t4MLjo+MZeG+0SIULSJwA/mL5JoSv0ulUgFNTOVEY2FtcUk8G3mocySldb50dcTShJI00OmzoGmMQuDYTI4czVyp7fXQf+it6M4dkKmHBWenvI18Lofs4BAkTCEhmUJup3O8JZhmrVmXQuUYjozhO62WFLVW20PL7qPWdlCvM4ytJhBGJEyCtCaYKQtEEj5+7tK3cNhZws6WAUfVMT5eFKs4FhxKcEnNYYfIAkjqjLjDDPi/nL6iEdKnerD1MGqqD2VmDNXRLO567K1IDZeE58vxm05JNNBdfP4lmJeuwr26glTXB5qMnCXXMCi4vJeiiRf/S00mDi5Z45zO2FUK1SpoFggDmKYruTelDKWSQawskdQuVHzNMvFRoyYdoaOEkcynMTY2IT6fNCduN5oi9STnmTzhXD4trBCO52QVPPTG+/H8cz/AQw8+gM3yJk6fPi968YmpKTxw/wM4/coZXLt0FdOTkyhNFvGVT3/+ZkH8g498pC+CfMkRCaFtmnjupSXsKx1A2zOQjCeC/GXXkjyUDTeEpL2MO04cREwPQek2cMhxcLSvIt53EfNsqCxklFeQU6j24LQ6aNVrmNs3j269KfSOiOhfbZn17WOH0S0V4ds2SC5mx8JPyAISjM0BabyvBL5/dL61bNIueAkDtx35/DQvqFSR2K4hTi6SEkYsQsKnKxykZFwXKo+jAMtL6+J+cU4N4c+ePoPZB/8T4ukocsm8jEmJuCaEaD6Qwulye0FSl3SjPdTbvKnkS1axb2ZczAlEcz2wNRc37jCXKC1RaYiHosIXJ9joB/Qf5rf0UC7XUSoOoVbZwdgIDQDYeffEhYf4qhCZJRSLP6sFo2Wj3aJS5yXUKx0k1Rgee+gh3H1kH4aH4mK+y2/BfByxZlW4vaQeNoK1sz9AxGkFuSceH9q2WHWZYlrbxoGjB5FIJ4QKxe/L6+tZJry2I/GuTmII4/MHYYiMqwe/1cHKxz4K69oFZJQELjRqqNV28NiPv1lGweJoUe6NdAvhMGq1uozuc3NzQdctFAkup+TKCnYVHy3gxrmLgiumsilhH1i0ohOsjRvZIDZ1aW0VHiMm7S62lCjUdgPzkZBgTNxqsycSCzvXFZwwkKj2gmWFZePU8y8il4oLpYXXnxvIXes6Kl+4wCEvkbQbh5+VyhOXGcpOEJH6+E/Dn5iTos7vQf4oO+ARFnEpQrvbzmBsFX2/18c3T57CZ5/6AbSogsPzs7jzdUcBLiQ8jtF92SZrug49xXfPEwmo4geanl4/ivRGGZl//Btkeg4q5Q48PYyx0aAgBkRk4oZUewSJdYQT+Tz0eyGRtvLikZCusBByL8BYC6ePdl9BWwEqYym8/nd/GeliCV/54N9jaqeDbK2DOJdOxO74TjuO4LmkjrET3k21lHvKCAkCo30ulvg9b/oZyMLPcdGlL6jvopimKbQKp+8I17SvRrFlAh82N/GSHkKKzU9cl47TMLowOoZMFXefuBvnz50XGM40O7LbkEUdD6+ej8ff9lasLC3g4OGDslQ6evAo/vLP/yt+5b2/hcZ2FU98/tNQ3BDe8ugv4L//wx/fLIi/93d/12f3w+pK/TAfgBde2cBkbgb9kAuHVkcKkM3EUVm8CicxgkJ3BXfeuwd3hxQccX2kFVvMD9jZBV0Q+XDB2psvlFFryEhJoR83egTe08N5UYkwltSNROHee4eEQ/mkfHiWnE4Eq8VWTDJVuMAJgqf5P1rG0xSAN0PoAgSCyaCh2HxrC5mKgV7LEE0mydccBQi6pqIMvPHRaHdgtkwoWgyfrobw+cYYJsbGkc0V5eXJsmjzZ+IYSdKt5Yq4nZmytP5qtn3UW1zy1HBofpZsoYDyQp6VWBD1YDFLhlwnP+Dn8eenNjrAdFibA3dxqY/EYjsG8rEUctmk5D2TrSUWasylIWGYhHcubNodGK1tmPYlKD0bi8sb6Bs23v3jj+KR++5AIZcMeHJJHZzMydFSEIYW7uHUl57AZDEvBapdbaBWq4hd1KGjh1EsjUgR5xaR34e6dqdjSK6I0WzCsGyohDey45i96wFE9ASUdgMv/+GfIFzZwmbXwUvlDbzr3hPYM1YE3Y+yqbTQfiQPh36IoYh4XbJbZFYIXYl4qofJd6TZRk+BGQtDY/dkOYimGJyuMg9PFhuU+/G4pJqKShaOk4loWDqs5Y013JZOYnLfXtlq876RkkP8kAsVXkNiYBQNcKH0jS9/C+lYDOOjRUxPjIprD+8HN5js+qiEYRfvkvDOwDLq6qMxbJd3wACE6d//I5jhKLbLZSl2vK+pdBLj42PB4kBoJ0F3JLgZDZVdD5VmGwtrO7i+UcbFpXWsbNSDzXDPhh6ysG9qCA/fexxxYpeEKBiixXFVlhIhDD/9LEZfegVwgNpOA6F0CqViXgoi31XyXrkskERGwUW5CqJVHz8T+QA9CdYilYsSSYe2bRI3TK4ejaGZG5TAZbuDXDguHSkPaDqnx+l0Tccqy5JUTllg8HreEi5PAw/yWNn1cyJjceZCksWa18C0PIn8pUN7IalLM6FqVLCFRI5LK76lTAx/k9dgi5qMUCAPqMAVmxZlrDV2l3XCw9Liokj5RkZHxG1fJU/H9WHQkCSbwR13HsFQMoXpiT34yMc/hQff9BbEUuMoDRXxg+++hC9/9oM3C+L7//ZvZWTmlaPHITGTH7ywiLHcHIyeg3iMKSq+YEbCaeoaeFO0jJ8/vh9FxiqqHGm7QnchOVosugfZqELBtC1sLa1gau8srl2+gpm9c4JDSMh6UmOEL9y2AaOURf/IMTgkepLSQZ6bSKBceZm4qYvHmD7G0auFTDY7+HPBBk1uCC8WR3XPQm9pE0NdOkRXkEwlBwRVBVnamXFlD2Dx4lXEikNwtCF84LKBC/44xsdnkc8XkM0k5RTlicNuqcsCE9PFEIJwzHbdRrXWhmu0cXgvjSBoOhoSkX1wSg4oDwMjTI7AkqcyMNAltMkMGiFIi6ZzgNNS7tT3RIFApxY+qBKkNYh2IHmbW9U2O+1oGSpM8ciju0wunsTdh/ZjNJtELpXG4WMHxVFctqskmKOLk//vJ5BNJdFqdYT7NzQyjEKpKPgMCzA7CJo88J46hgGfAnx+1q4tyo9yu45odhpWtIB77nsAK1/5AmpPPYVap4Hvrm+gmEriF+69D3nmc4TCsI2uhKkH99IBNUEsNjs7FeHc6bGwjD0xPcCX1MBrXDBkcvXEiIL2b+yu2SP5fVxbXkbHtITAnFTC8CMK7Gob33zlh/jpO+9ChnLHFDXgBHaD/BxZpkh3RAtUV7b7X//qUxJ+NpTPYO/0BAqZlBRl0muEimZ72FxcF9d16Bqq7RZGRsfQIdm+NIHkL/8KDMMRKIOYFjearNiJZGIgGx1M+AMlmFwD14Ht26i1q0FMg9Da+LKrUEPkIwQKomgkYDXQjYaTd6NRw3a7DnN9G6978nsYaXaxU94RZdnE7AQK+QxSYSq+qeAgeVz8puW5DFynJMRBcEUeshHq9ClR4dKSvEs2MiBuqKNhdNF36UTUR6Pfw1K7ielUTuSnBW5mEWzuSTdiN0icX3wGB40JIRg2MVT/kMvs94LoWTYXIrMUizIHCS2EtK7KJEB3D0pTyzstFEdSXDHh1NvvxXauIFtq2g+mUmm0212cO38GzU47eMdURYxheTCWKzu4cPUK9h44KK5KnCwpJDl6aB6lUk5I81E1iX/+wteRHzmG+T17MT06iw/+2c/dLIh/9JGP9ilrcQSHC1QYz568gvmxI6jZbQG5Y9SAcvvkuHjPXAJvy5FMS+eKINBcujPJYw6ymAMViAq158PpdLB5+TIm9x1CxzQEtxmdGhc79DhdmJmN2zGko7LHx9CZnYQSoo07CyI3ZiTKkvdEjIAhPuSUxRCVVoEK14Fb9MAbTa4RsYxaFf6VVRQiCcEduKli6xzX+OAygKkvZNnl89dRmBvDVmQM/+fLDXSG9mOkOIFYLol4PIU4N+R03hFJ0oC42wO26jY2t9rQrDYO3DYpcwkVFEyVIxY1YB0HDwlHLpERBRGVLIwyhrN4Uwo46CbEKo3gNkfFZBCrQDyyQ+Ixr6VHOMGB1ayj03aRSZlIRRskFaDdrvFNF75it92AZ7aRTUQxO1KAbXko5POI6X1sXXpZsKh0Oo2RYgnhGFMIA3slYjZ9h2M9fSQNcR7pNlqoVyu4UW/i9FYF1Z6GsZFRTMSTGNJUvPztr+BAtoDlSh0bq5t4/1vegslEVgLgJaSK2RqmJRgeR1DGg+5K2uh8TqPTbDaLnkf8J6A4Bc9TEPQlybNcFTC+tQ8s3LgCKDFE4wmofUvuUZXkdc/Ht5dv4NF8Hmohh3R2CDrJ8dxqUiIptm9MPfSl02Ni3osvncP66iZSSQ2zxZK4x8QYOxoJQrzY9a0trAjWRxcichApUk2XCnCO3QXljQ8LxBOm5j4SuD5tbW1hdHR0wN/d7Q6DQ5tfjwWZjAOrZ6JjGXj55fPY2K7jTQ/cD89tIj+ag2cFy0W+wHzvum1LlomMgc29cg53vnwFCq36N6qwQhFMTP9/dL15uBx3eSb6VndVV+/7OX32Tftiy5ItG9t4BdtsNjBg9jCESwhLyJAQAslNQiYXmBuGSQADyWSSMAkzIQlxEsAGjLGNF8mbsGVZsqz1LDr7Ob13V1d1V3fd5/1+1ZLmj3ueJw+xbEndtXy/73u/d5mAoWvIR0netxEghseD2cdhmfvSdzhiU8OmgtgqoS0+nq5Gmhqd4MVHTj2PzIhhXo/dxnKvgzPFEnZkRzCVo/zVg85sccklImdYEbFVkiW/Y09h6JqiWPWLIf9cdpaWTY12G3FTRyZCz8Uo2l0N84trEutA96huN4DZvTvxA6p+ui7ygwPySjXpwj0wJGNx1WoI/GGXi1heWpJ7xoK+srKCe+6+G7n8oAgZTs+fw91334lmoyKJnVziPfjzR/CO9/863LqOL3z+I5cK4u9+81seT6gG5XF+QXz88BlsGdoDL8jRsA7P7iKYCOHufAQfGdcQCrZhdoLwTD8wxn+AA0EVjNSnqUh2cNvBwtFjGBgeFQnXmVdewdYd26QoEN/gOEfuFr3euI2rj4+jMzwGh9Y4bY6Tyv1W9rdBE/MbRTjdLiZSKYSJgYh3g4oZ5CgsfRmLJe3l14swFstIhyJY3dxAKpORbovGD3Ffo728uI5qpYhCfgjHgsP48/kwjOwYkrmc5F3EoynJF+Z4L4HxoYDIflZKDpZXq9CbNVxzzQ5Z3lwel8iPwZeQLyRBZHkQyUdzbIVJ+S7JtDrqSwN5kHCzSXMI8h0ZjcqXp9qoSpFiZ2XVy3AaLVFTJBMORjMV0ZlOjY3J+MJ8Cp6oyZgKvqd/HaVPnUYdxbUlmBqLq1IN8GCIkqPHqFmalNoWWrYlYnqrQTv6Jh47exKlJqkdFsptQt5A2jQxFgbG9a7Qo8YyWdQ369huJHDLjl3oNpoiUZNRXQ9K+BZhCKXmsC4aBvOFqtYbyGQyYtkmXja+TLJPFaEtmJB4udzSAjg3exaZ3KCwHjKJmEjgqF3N6QaeOnceB1Jh5PMD0FgMmXEi+lU62VDOFpRnxzVMFG0bZzY3cO7Zl8TQIhs3sGWoIHQtIQGbKsirVuLh0kEkEZdlnN3sIDcygPY118G97nWw2i0kkiml3Oh0cGFxEeMT4xdDk6hYYQqiePdxm6obqNcsdJjid+yYLBympifw/NGj2NxYxZveeKdg+SwsHAm5OCzXaoK70Qh390+fwrbiBuqVOoqbDfSI1STjWCqvY3thGJNDOZiSPcJtMwO5lGFt/xnre58St+NrIlxbLn2EaeC75QueyyKqSRRpsdFC2fWw6XWxx9CQySdUQBhjimWpoqYiZegaEN0yF5mEB8hI4FKJ35t/N3NWup4u4WCxkIYh2vYFqOCyxOOSz7zhtdHRO2hGcvjD5ibWuJwsl+TP5OelxJLfi3QdXnemNvLv5TNGfD9XyOLC3IIoga6/+SaZcG+79Ua0nZYc0mwcSN174Oc/xdvvvRef/9RnLxXEz33r2x6/EAuiRqeIbhePPXUKuycPoNFYxzCt0RHCEEr4WNpBIdQSAinJlxxpWMzEgZovvM8Il9W9dImsTRqWjx2Xri0/swXVjaLc7MGxYZWbIARoFcLN7OFOKgFnuIBKLi4eeFS+S+qWWKYY6AQoeapjMBEVRYOcgv4ig5IgcvHkn7suuvUK2hdWkWlBgp1KlQqS2YyME1lym2g/37Jw5JkXME39dSaFH9TyeMAZF2cWU9xZoqIQoOuO6lSJFXpY2nQwO7eByXQMExNZoRxIKLtvtcWHnw8CiyjHJBZ15ooQV+vnscgGsON303xo6GFIHXGjiVQiJsTu9VIR5WoZAwM5VIoluG4dy/PriCRSiBg23nhtTpQuRtCUsVK4YqQR9rrIZtKyQeWJLvAFPz8zX3pAkzZq1H6yWLsdpRgxw2jYlMoRuwzg1dOn8Vf3/510AaEQN6VNCdAyEUVS9zDedTCcCCHKBUAviGuNFBLdgGy5WWzlJeT9FWULD6Ko6JX7EAefESoG+CCTHsUlVv9wU05FpLfR1YQLjQjKlRpqzOaIRZQOuk0n75pofLktPleuIlRrYlt+AHZUR4/KpWQMUabxxWOYb5QRmNyDF07N4Wc/fQi5dAZadR1bSnXcvnUShUISiXBEmXgwlCgYRL1aRq1I150hUbisLi+LyxOmhhB8y73oFCYVJ1HI3yFU6zUppux6+Wsq8U0FgCmdrSeLABoXvPDKcSSyAwIrXVhZwtTUBCKEaEjolghdB81GHZVmBeVaFYnZddx8+EWYroVmyUa50pJnjlze9U4H0wODKERCmBhKi+kBsWB2xLJt9mElKVpCERPVg1xzofrIO6vsyZTWXPEO2bTYbRcbVQsnSpu4tpBDhA5BybiYtDBXRuUuq46x3+GrZET1rPfjRdViqYultZosykKBNoZzUSLLuLC0KZvidIzRuIx37UIz4zh7836s7N0tBHs2C1R90feSDQXlwpwuWw1GJzSl+6QQwLab6DhqqmQWN80+br3ltRjIZyWiwGIqqKvjRz/5Md72rv+A3/noZcTs3/nGfbxUwu1hp9Dq9PDY4VO4Ynq/BBp1NQNGr4170w1cH24izLaD5GoaChAs5tbPD24SyYxv98ULK+MrV+nLa1g7P4vR7dtESD535ixmdm1XAnD525V42260BMMx0mls5FOwMkmRUskFJ1YhOQmaeL/xJZYNKkcD6Qo5sipMRHKL+dkqVfFuLB0/g5n0IGzLEbsujlJUWpBS0NZ6WJ27gOLyBgpDBWjxLL68GMfZyIyYwFLulYpzfI7Jw6GRGuS6WCi6ePHoCbz+2v2IR7hi7sHjCy15sMpujOM+uVW8XlQ7iFURyen8vr4sUslClLBfTnJytTqU4JF7ZuDcuVmMTI3LS8J83B4cbGyUEAklEAl7eNPBHGKGhW4vBIeOzW1bRr6RkWGhpogsTifHLIy204ERZXiQOsDYzUc0Bj3xkOP23kCrXpMlS3YgL/keH/6tjwuATYItA6d0nWRbbvu72DeQxqQJ5KNxDGkRXImIhEaR2C6WaaS9sLCwGFPkL/zOS+HiaszyJCSKNlb8jjzh+FyRjM4izgMkEo1Lp7K+WRKtOwsuD6j19Q2kaEPPACLHQicSwd+eeRXvuOF6RAcTCOtRhGIR6Km4WMS16xYWa100jQSeefIJuNUatJ6LtNtA4vgreMv11yBPOSpNSXi4kYtpt7CxsorC4LAsHIiory4VEYhqqIzPIP3290AfGhNzFJvk614XG6UKprhFl9Q4pbZhRyPXnIqrtoNisQir04TFRMMuOYiWsrMSqpdKfWSoFHEwRgPUrCp2Pnca++bnpNiVV+uo1mx5fruRKOasGoayWWzJMGPFRFjnAcsHi3iheVFayClDnI8EwgnIMke4vvyLqcYhk0HMmOlGrRzZSbtrdTy8OH8O+6enodlNZFMppUsmd9P36mB3xnvGP5/YP7tDORRI6mZzwI6RuF7RRo+HpdPA+FAW9UYDLUfJ+hIRP76054FhUusDSRT+/EvoaMrVnWR3UbZJ8VYQBI8ZgUPk8VEvHq83a5O45HNKa9vCLyZEJdktlC1yeggC2ye3XuoQP/P1r3uyzYUm6g8jGMahw69gS2YC5488DXTbGDccfOeDb0M67nu5SdyCDMRCmpWXmSaP/GD+ySrrfuI1TBhru1h65RTC8RjShQGsL68hns4gkUkoIrBMuYoHRx2tzoKXSaGSTaKRiCAQYxtNrE3dYI4UpPUQhKehgMQNyZcXDFl867jk6VSqMFoOisdPI9ENioNytVaTm0xpV5zLBt2TEebFp57DyGAOhaFBXBjai985GoQWSSCXzorMTkY+XmSOCTqwUO7gR9/7R3zqIx+GFyL+5ojkjyMiDQKIEfJkJbUok0jAoSsyxxgGM/sphaKk4GvDbSTzJKCjyTTDThOhaBwrSyuYmZkE4wqJDW0uLwmFoVJ3oUeAZETHwakeClm+uMSGAohFI76/X0TFrFIQn4qrhZCfu9zHk4QaYik6DDEwdpB0FOKpm8rnxN3oU7/326Blp7JKo8tNSxYsNGK4fd9exKqrmMjkMNrsYVtQcco437KwS6iUTxLvA+56iMlnvhRCXQm0Gk3BNPn3SyIaD54AC68jCiNSOyq0g6O7OTN32G0RcxbHoICoQOh8zu3wkw0H7kAUt+/eDi2dFvswdtNegCTjKo68chZWZgg///HDuOPG61FaW8PQxjpGV9bRa9fE4ILbb41Ef3IF6TG5vIrC6JD8nRKkZXexubpOCQUaVx1A9i1vA+0LWJhrjbrY491w4w0wdcJLQaytrGDuzKsw3BZOnT2DxOQ4XDMuTkMdhlj5DtsCozBSwG5JByRdMknZsTiCpXW8+cgcEq0KEpQsLhXRtnqo8nOaESx3W9ASIdy6ba/aBGtsSFS0KxcS7Dh5XdWSSkn8SGR2qOmVjHUZxiSyQow9pTv3Jxt2+F4P59ZXsXVkAhFNLfl44LIIypkuhdb3PiXlh/hin/0BT6AK3lsWLcfuoVRXzjz5LO3wOnAcyhE7SIYNOKKwcqVeWAEN8T/8XejX7ZcawRKt0j2pBCLPk/QVlnMPDuWWlLxGYoIl9pdyfA6lxlyGT1/+z7u37bqsIH7jG1IQaSlkOU1EQnE8/MRL2D66Q7Zl3GC/Jx/EDYGGkH777b8ApfxTfX9BFkRp1TgaiiWYyuNlW82cXqdex/lTZ7Bty1Z0TANriyuY2DotXaLwDMklJIPdaQlTPhFNwTUMlBImNuMhRHID8qVY+Lg9pIEDxxFl3Cr/QjoeBWN76DoWuvUqck4P9vwaqsWKBFRzhNzY3JRcWHZ+YVOH1evh3Mun0CoVMTU1hvjIJD5+LIbl8AhiUROpWELGV677bbbihobVUh3HfvYw3vnuD8AOkEzuSddJx/CgxlGQwe51CYMyJZSqjS511T7OInQbbm8JNa4mIjcAACAASURBVAgwTavUIMKBKj75rj343k+O4LlXIZktWshDo1KEU62gbtlYaQWQiYYxFdzA7a8ZBU2CxFWc5N0YLdRbsimnppa4LouG2gIyAtL3IgTzOhqIMeuCuA85cp4Hq16X7abJTanr4g/+9D9jYWNVPPrIVWy5agM5PBDFXTe+BuuvvIw9iTy2Nzxkg4ZggSz0fCA1Gtpy5cOOnbQJ0kfob+iPVooZwFGZ6h1HXQdNQytI01E2gz0ht3PMIhdWRj8hVweEtiPwAr36el2hyNAJ/VirgfudKj69/xpExwtI0hyAI7kREWL/xtISKpk8vvilb2APi18mhZlz87gybApNid3xYDojlBFi6uyM2fAPTxRkrOTKl6oVdhyO3YWbGkD15tuwpHlo1lpotBq4cPYMDl65B4P0vvQ4IZBO1IPm2lhZW8bhc3MoRfLCu6UmuZ8VLh2kso6Qa9W/Tsy4ObhawhvmSvBCHjS7jfOLG5JOWCdXFQFUuTXOJrAllsLo4ADMAPmaNG1W1mdi7Cu8Ffk4wkEkRkiuIjfxfcswgYUIu/CokoaGn47TBMTCjRAGuYj9H/EaIGuD1m++DdrlwXOySCFljI2AGCMHYVGuWrPFtZoeocQ8RSnXtpGLhWD7i9pgSJcF2Pr4JIa+/Hm02mobTzaHGSYUwc+hHMzv+/Z9mJyZxP4r9mBsbEwmE0ZpSIkyfMkml1qXhVPJ3sHzMDM+fakg/uZXvyqIAekdxCs4Ri4Wq1hcWIbRdjHQa+G/3XAjcpEeEhGaxaoXSgoi/xhDEad5Qkt4jhRDpTJg+yzpa+wCe11sLq7AqTUwfMUuLJ2dx8jMpGgzuakW0wTyBW1mkSjbJuJQtMyq9oBGIQM3kxCck3w0ysS4bVZRqerM4J8RIJ+KnViriRiDjy6sI9rRUGm74kdIB/BYPC4KEoKyhXSKdC6srRexdOxVjOeTyM9M47ubefxjsyDSOeJKyWQKsWQClkVtakgs/fcRXA+FxS2Gxrdswfm5icvRg40+d9zQ82WgC5BGw00uiUhZIHYndl3k5vGUY++vQbNLePcbrsTDz5zCi+ebQulx0UJxdRGBjo21zXV50G8Y97A12UB0YBrRgTE53Vk4Wk4HheEB2Y7TrIA4kMJw1MhGHmV/eUOH7LAeUvw8jhbBIEobm9LBGSQwAvjS176C0xfmYVfrMHkbE3QkdjGap6uKjZgXxusGJ3B1i0R2lXfimUFZYOkN+ugp6pQA4exEGWjFe+3LIdkxCh2Hhxy3n4aOGq3XGvxMipgu6Y0c6xjeJFMQ8587shSgxr3e4cul7PrnmmX8yaGj+OhbXotrrtyHSDaDUDKBgKlSE5kYeerCPL72nX/Btq07sWtyHDdulJHuNCVMi1hdz+lgdHRUxtl4NIni6gVMbxmRF5qcXSpgmMYoKzxdx/yeq1EZHES5YYnV28rsaYynw9g9Mw2dzjXUh/Ploxt8eRUvnV/AWS8ukAq/EJsANg+ijqFrRL/gqHkVRrON984WMegUYXqmbO3PL22g5xmo9Jh0qcMixGBq2D0+JWP6YCKGEDPEe12RrdHbUkwrSBAW5kZ/4aKMVCV+GMoEQ4qkcAcVH5P+Bjys+W7xHlKR0k/SFNswTkV0urbVoaZ6OMXDZLdi9zSUmi3U7A6CVNuQ4E//xqCGYJhRChVZ6sSCHqaGshf9DGkqzC6v1dNh/u5v4zRSWKwoU9hQxMHVB7fJs1VaXsXPfvFz3HbHrRhMJvCDH/0Ik1OTGB4bla00DTqmpiZVtrgvcJBkUd9PcWbisoL4B/fd50lBE52j0rByFOELyxD2nR3gHUYA6aghDrr8IauEIDwfDOECsUWWOEn+u8tSjfj/NxlcXkNx7hwGx6bw4rNHcNX116PSsSXekmC1gLiSRKY0tULOdtoIRcLQI2EJPy9zS5oKQx8bFdNTMxRHbFhZ2svnp3SOwwCxhV4X0VIVsfklhKmzJDbCCMyahbrjivEk595qvYrBbBZRwxSfxZeOPIes1sPI9A5cyIzhc7OD6AYi0iUnM4NCAGYWL+MXZ199FdcfuAoBM4RkJKTCqyQpSTkGcVMb5+LHN4PgYCEjhHA0qSRgYVLFUaAj8cPrSmyC5EYHg5hbWMDMti2wrRrK6wsSEzqlv4zJMB2gmVIWhGskkNzyGgH6ba+DgXxGbJKkGNIsgG7gPg2oT/1QCzA1RpAAztOdm3TBcesKsOZhwQf923/713ju6HNoWg3YtaY4eidipAWFBH8xul3cFk/gtV5KuhHTYNatip2g3rj/9/Dl4MvGQ0K00H62CLsLoaywi2I3SZyHt9O/Buw2BYz3pWh9qzol1+yixW2s20Emm0W5UsZms4VPP/wTXDM8jo/9x3sRH8whmcqIUwt92qvldaxfWBbHpsdefAlvvO4W3FHaQIJTAP0vOXVw5KRckBp6Fm42AEZQDkTJ5/E7DaW00bAxtQWzEztRblbgtVpYO3kKxfkTeP3b70EimVRwiMCDPdQaJbx65jQWwyNoBU0snF9EJp9FNEZOrgWrXpPv5XRt9GymmISwc30Zb16oQdNc0aJbVgezS5swNRN1uowHTDR7NvKjBRQyacmdTuiM9+RSwUCEzxZjeInpi/H7pa2wTGciQfadeUTDz4NbXV+1e+E7plz1RbPM0dUPkRcj10hEIhAMdpq0R2PBFbMQ1oUeKu0e6j1gvW7jqdIirolnMJPKomU3hZ1Rb1iIGwEUsjHEIgyKE8NFORyF56gF0dizA/X3vAulDp8p8qV1hBlu5rZx/MRxlOmqxZgAJihqAaE/DRYGcd111wlU0BGIICJcRnoUSPoA5byGiauu3HupQ/zDb39LMlXYpZHiIXgAPfxsG52ei3dGI9jXriMeS8opT8xAFBw8JWWJ8P9fEHlDaxsbCFgWrHIRw3v34KmHHsH+19wALZ3ExuICRifGhF0udl/EI4QP1UWnRedcT2zNeWFoJMDQ9rWOA2N6CF4sjswOutMYatzkSCXcRBexUhmB2TlE5QTw3TnYrWpBLK0XEeALyDGWrbzTxuTwiGzLn3v8cZiNGsamZmBObcP/ey6F4+FxkfvFU2kVs0mSbMPF84cO4T33vAXRRAxRSfhSIfEEiMUtOUL6BvmmqgByFOHL1i+ILNqiYJEoPgUGsyDxVOa9kG6tVFJJd3YdjfKyFMTt4ZMoeFVEY4Y4fbg9HcHB7QjGMkhkU2KTTxCZxblfEPsdvZC7xXVE3UfFgO7KSMtryGtAPKtaqsgChfflkSefwPcfuB+Oa6NZbUjHIVt8kYa5CLRtvKMwhHtHt8KI6pLKRroNx2B2C+J96I+5Mr5I1o56AeUl7CcycqyXzqsnEQX8PWIlJ2A8c3apeFDPJn/YORJrI4WIpq/cxo8ODmGjWscHf/Cv0Ds9/NlvfBRTu6YRH8hLh8jno1Uto3hhEQGng2NPPIPmhTJePz0gCzTmdSittKJ2sLArMnVHsGHOzsSpxBLTzx/nZFWPp1GZmsbZUy8jXKkhsLGOuY1NTN79VozOjIsWWuGpniibZufmcbqbwitLDRx94QhSuQxuuu1GBLq2MAnWV9ewc9c2kW521tZw2/FZ7KrUFdGi56JcsTC7WkQIJjpBDRahDqqZgl1kkkmhD2UZIUoziIgBg3ZdIh3jgKCmKRUOzwOT6jKViySFUfK1lWxRRva+c6hwjNUmmT/9zTGvVyQWR7NWVwcsMcKur6wS0woNNdC/OYml1SK+v3EKQ1oYdw5OCXUnQJOXto1MNIRUnMYkNJihEQT5jmFFBdQpQQzjnwsRzI6MiJ6b/E9CQ6J8oXAjpMuzQEYHf/gM8vkitMKJZ3RkBOMTExgZGZGwNLm3VA1tbuKzv3nZlvlz3/zGxdQ94gMEstmmErMJQ8fbu13sDLiSgseXls8jFxmSQOdvlNkXKRUAXY995112Rk0HjeUleKQiBAMIz0zgxUcPYc/+a2EMDaC+uS5LmEQurWzaWTREAskQeEcIlEIaZuIW/73dhlOqo2TVoKeT6A2PI7d7J3oxAypaENDXStAXF4UhLzeOrhstbpjC0AjONyzZXDJTlyHcFP5z3Cdx+YWnDkFb30CmkMfEFVfiF1YKf18dwkpdRyrDgmiKCqDa7OLkiZfx5ttuQyqekI6JHVmjxdO7jZAZlKwOjoOURvFl4sZVolr5InGZIvEcvNvqBe8rWyQJT7ZgIZw/f07iGFrNMpqVNaTNELYGjiHTKUt+TH4wjwiCMIa3IJgbE4NMXUZ40l2Ix3HbRgWIqiJCBPedkRWJnrQQTaUQSriPK/dvbWlZsDc+B8dOncTX/8e30O61BYCnckUaXeJ53R4Kros/2nUAI8kIrVhUFACLuksDAcXlE6zQp30oMwC16RToQNxYVFA9D24Zxboq15txmDS2kAUDlzqMPPALkVhZcRHntWV7KL59pU3UEcKfHD8udmMfeM3VuPXAXqRGhxFOpWXTz3yYtflZ8RQszi7CfuoVDEeBsfFRycAhRHMpGI1Ji0o5w4UNE/XYJLCk9LXKFkdRz0Or5aG4sYxUIomybWGx5eJ8YRTXXb0P0XTMVzFxUdHC6soinluz8MKrVaBXkZiJwuQMBlIpHD9yRCzeEtks9tDt/PRpvPH4LHKkodAfwO1grdjA+Y0SYgij43VR13qoM3KA/zoAbGVeswckoyFxU0+YpkRh0GhFiVPUgXuJ/qQOJwWpKBNZKpZkohFvQz8pkPfVf27k/vihTV4mg4bbQarWhasH5FlpN5gbpEmQExX1Ad1EpVzB06Ul/MIt48OxCWzRo8LjJHMlE+fUx2dBk2xrz6Njd1Cs8kjf6XodWBPj+K9aC3UubgPMG+ezRkhFacnlHbNthMRt59JExn0s4Sw13QYwNT2NfVddJYfPmdOn8eRPH7jM3OEvviUhU/0fFgjieiyIUU/DHd02rqHjsqlwEA4JdIJR1EClLOjbp/OUUS+28GnEQWX1hZege23JkTWGCzj59BFMb90NfWhAXii2uql8VroRiSXl7yVOQ6OGni1xBJTPcWvJz8nOkURlereRe0cXC88ktSQgvnoRSdUjf0WB7KTCWNziUp3i9tC16SrSFLNRYhTcYJJ2wnjHpfNnUTt7HpFYDDPXHUTJ7uD+UyvYiGdQRQTRoStQCaRxZq2J06fO4pbrbsQw4zXzWdSthtgikeIQDhti6S+HBjsgM6SWAr67OFn2gjWKU7kqVv1cebXJVLm9jUZdOH7F9UV4nbqc+tuDxxFvbyCeSohpREI30AhGkNx6lbIu4xaW90U01XwAFLdRKYj8h8TfcouUymaGrRqR+Fk4Xi/PL4hdmxCT2y18+vd+R0nnXJU3LAeX+FQ6eLeZwNt370HSCMnfyRFL+IeSP6OeA3ak8h1lROc1UfQSAbUDqmDT+4/Xip+FXQa7ZXGN9hU+tFxjR6rSJ1XRFRybhdnU5Tnq0K0nlcQnfv4IqtCwbyiNT955GyanZ2Dk89JhkUe5sbAAg3+W7eD8A49hCgaG6Tc4kPVZBD6cINiuWhDRMkxeMh7M/uJOLOtcD7VGQ1QedA4q1ypwAyZqloOfdVrYsX8/9u3YAk2UR6oglYrreHxhFXOtFEYLSWxslBGKR4FOC6jXoId6KFttDI6OYtdzx3D94gpiBiEF5ZqzXqrh/DqfSFMKYoPUJQoSqeRAD5ODI0i4XSRMXcQFzNqmu01Ap8NNn5XB4kYsV43BwjIQUb2ii/EeSV2QIqn+G/70DzMf/ZFrYXBh1eviRKuMZqmKoUReWCCxEBMmlRWZmvJasCp1HO5WkW462B9Ly2FCOGbLBOWd9EEgeT6AcqkmCiu+BwOZKAIRDa4Zw8MHduMlGo6Qv0vSueDR/vfgNMZgqkZTBd6Jqs1Es235xf6SCorKKfokNmp1HPrxDy6T7v3ltz1xrmD19zdbfayA5MmbXAu3MwRHVzdE5np2bWK0oB4cSe3ygdn+w6oeWBfLz70AvVlFbnwMgYEBnH3hZQyPzyBEKY4eQLVSQzhsIhSliF+uuHwRjs0SOckRz3/J2OLL9o1Yl6V4W2LLJTeOY1ZPIhzlM9GkQHAQ/p+yfZcNV8sRagtVCyRCsxtgt8jgKqPTwSuHnxZt5Z4bX4OOHsacZaMYcuAlQvCiWax3w/jMXz6G/Pj12L/vJkxMFuQkZGfI9z6ViCIcDimjAmpRJfVPWSNJeDklYeQg+hQIKUT+ycvvwz+LnRq7Ho6w3baFtcXzCJkBjCQTGG8fQ663iVQ2JTnHyUhYcNHkruvQM3Rlc8WC5G/7yQFTBVc9DMqBRRUTdqyqeMk05Uck9LCxuoZYNCa/SAurj/7mJ+TUZrARfz91seSvJRwLvzc0hsLAAHLJhArzEhz1MvWQ3xkK901erv4BcCkOVkjWgvPwBeCyBqiVKzJem7GY/J1CaGcHGVBjLL+Doqa4gneSsCvSrmAIn/zFIyiHotg+M4F3bp/Cwa1bERkZhh4NCReuurYOp1KSbam1tIjG4WO4eusOedbIv+Tn4IskBxbxQ8Irji06/37+UL8DoRsNF2jEcKliWituwDMiqLdsPLG4io3pSbz5uoMYHEzJc8Fx1GlUcOjcHM64NDBVxv2RCH0BNdSLZWE2NBsWBkIe7nriZeScOkJkC1AJ5nBktnFmpQhDC0tkAN+ECt1iAh4cz8P08JQsL5mFEu+62DY2jFQ0CJ34Lou8xDMQilDvhzSFgjPzfndVlCwjiYkhysnljzH+c9SvD/JMcexm90W4RfDyIKrtLmpdYLVSRo0mJ3oAnWAPozAwgQhmQ8DLC+fxOiOpljXU7ueZ4hdEsUJlTl2MgskCiUUYb8AcH1doTok/+X24+/f7VB+1+KFVcK9LSo+qY8JglQnEx0bp70jHrn7ELYUgTPDkxlwL4O2vu/1SQfzsN74mIzMfOlmhX4bvkDd0tx7AQVIj5Kp50u3wgsnIQ2WFn5UroVD+aSOtKUcbrQ1r4QKqJ46jMDYMDA5jldvl6W3oMoieNBZmFzO6MRaR01eNY4qG06MQXfkWqZGKlFG2IGJGqWg6AgqTXc/WXCIbg5LvLN6FfNn9hDnl5OGKFZikljFW1Qwr3WUwhLXVdbiNJp5/5FGMj49gYvs2tdAJx3DSbsEbSqMdiOC8lcKX/v049hy4GcPDk6rN7wDhUBS5nLLYokKA2znRixKFEWNR30RTzAV6ypbpMqBalgzy1VRYETfA3FaXiqvo2Q1RiqSMEKaDZzESKMkLNDyQRzoaQavjoDe8C8FkCknmNHMcEp6t0u/2FxvSAfiedGT984edMR9+gSb43waA4tq6HBbEIemZ93//yR/g3MI5P6uCTkYeOkYQW6st3OUFsP/gNaKs4SolSjchH6Dv0xr6G2x5JiQ7RR1s/UItc0d/GcfFTFDH7PnzmN6yBXVxA1Kf2/c0uvj7FC1F/SqVDOxyLNvC54++iIVIGtt2bMM9e3ZgTzyK7HAeRjTBRTEaxSLqqytyr5rNClafPYopN4ixWAJdPSBSvP5YKWYlQR6kzA6mmasaH5UVWw8OcSvbhd3qCBfXcZpYqVZgxMM4vVbGv602cODWO3DPdVugpwlnhKE5Dk4tzeJHLy3DjcShB5RRLOGNTq+DMI04QkHsXl7B7a8uIWGSQtMVR71eu4dSuYn5tQo0l+l4PTQ4/nuOH88JtKJhpIMRxNp8plzsGMhhgrk7IZJCNAk+U0s8dQjxO/VHaFYRapDJU+SEJRt9f+vdv599hkD/PZeNLQ9aNkZeEI1Wm8i0jLleyESxXBNKGrHqYDiEZyplvLAxj3f1kojoVKeYUgs2yiWBpHIS6UCDDEeKGn1HafgSzWbhfOiDcA68TokeOi5W1laxuLyK6ekJ7Ng9gmicz75aWopmWxoQLp7ojcmFDC8is7UvTQFbxycv0zLf93Wv/wV5cfo3W7ZInS7uNUPYEXARIUuc2zdqgH2KhqwZ+cLL6MAN2CUsQm2hiCNWsXr4KVgrG5i+9RYUNzYxvGUHml0WV0ORXVlAxW1FdSpSlNkFSEuvHDxYJDV2Jn7bzs6HmAH/ElIy+g8oi3p/tJGEQOGR6aL9ZHASX6ygSUsvTUi/opRxgdW1ddSLJWycn5XQpszgAFKZPILhKC7ARTETRV0P4NCsjb8/YmP3vpsQjSSkcGSTcYzkqYPlaEjenCMXvs+94/KGsj15gWlaIIRsNTaKLNHHb0Q2RWoJczg0TUjWZ0+fQJL+hq6LXDSGMf0cBpwlMYodzeeQS0RF+G/lt8DIDkqMqSx0WOAEyL8UgSDdtUSIKtLvxcxtjvXU2XIb33YkHoAHDTNz6EP5v//le/jhj+4XsjQ1sDzVSdTdWW3jreMj2D41jUwsJgcTLdkuUjJ8WKAPxMvLBdqwqaLZh2p4r/k5iWM2KS3kZnJ1AwO5nDjmCEdSRUkrnFNs/NXWk10V7cTYTdJUgVZcX5mbw8u6gZGxMbzx6msw0ihj145phKIZ9HQPTq2C1fnzkl8ilm6dNuYefAw3DY2jyy7M88S5RhYqIWUlpZOHx0OKpqqU1TlqeeT2gqhbHbjZNFbKRZiui+LcIjLJKI6trOLFSgvLozfgA7ftwMw4J6GYTFrNRgn3/duzeOKco2yt0BDl0dBIGvlUFoVAB+9cXMQWq4ZwkM8pfRlF2C2SvcX1uhDE+fyQnF3WXDR4NgR1nPEaOJiZQahuo+S1UAgbuGpsCGnaqgU8BA26Nim9My8qMbr+BCGFg1iq4+NyXBbTlPmy3UC/Q+c9lGWR7ByIpVIfraPmtNFmx8YY2wC5u21xEIKpJpe/XTiJdFfD63shcYYnnW+tXJOzejiXlUmLIWYq8iAgXpBOt4lIMolntmzBoWxeYD2+e+QUr5TW5DCJxXXkBzLyfbhRZozA3r17MTk2rtRTpnJ+kkbBP4D5jm6ZGL1UED/9Z1/1BCDuqkxc0T4St2OqWdvFvWEdMzohPnY83Pww+NnXqPbDV4VU7cpL1NfyslgJnalZRfXV0zjx40dx1TveIkXCHBmC13LhygghCKpfxHhSqWhB/mbZiPVDpiSLVt1wjsL9DuPyEUZkQ/7oL5kgXQ9W0xKMkJtCkrH5udhJ0I2D5ZcDQ9NqSaBQpVREZ3MD4UAQkVQcqQFSTDKoh8I4oznopFOYc/P444fOYXTsINJmEAPZvJiL8sbSgognk2TE+vI4civFXVoE9K4oe/oHkBSFyygQ4lpOHWu7CzoYwghhZf4c4hGet57Q07YlahjqnkU6HsHYYAaZREqcbdqZMaAwJWNZP3ZUTqQgcSuFF9GLkdeBD7RcA3F0cX14oiMGD5T9dRqMn1USR47+Tz32CP7qf/6lckcRKMKFU7Ox0/XwhdvvlE6Yk3IsTG87mo8ylIwbSmqrQ362CR1QeACq8b3/QIoUq6//1gJoRULQWm3UNjeQTSaFuN7ns4kBLzspUsNIaqbDe7OCPJ18YjE4xKCcHr43P49/tZoSB3rTwZsQXD+P27dth5fOIhTS0GM2z8oqarUS0kMDQriPtdu48MOfY3syJlvL9NAQjICOFs9c5uEwnTDMFEBPXvD+d2C0QanUQDyZQREeZps1xPNZFDeLWFhcwnMvHUdq91sQHB3HOw+GkU3x0CLNaxWHzm7i6z9YRr3BvG4H3WAPJl3pjS72m3X8F2p7jTZCPCx4oHZ6aLg27HobmyUS/y0EA4ZYyrFDLHpdNIMBrOkdvDUxActtwbE01LstFNIx7J8aRKBLF/WELNOJ5/KdEa9N3x6MlnThVFxMJzrkR3YdKY68B3IAXObQxNeRBy9hErlHxIbp5tMFauKjqnQlwVBEmAsMkydA8PDSGfked4BqtRgq1boEP43lsoK/8/kXFoQUbU8WlF4bsLQ2nA/+Cqo334xSpSzSRpnow7o8131PSso8G01FH+OE2XZV2L3QqDqsMbJLF6I/U0T/6Zv3XaZU+dqfi22aJIf5xUfYK90uYp0OPhiPYpyArMfQJy43QoIZ9LszJRJRlA3+HgLigiP6ITuu42D5yafwyA8fwlt/9SOIZaII5bMiQWsbyoA1wJOGA5tq//yOSfGYhAggYfcebElWv2yDJNFevspF+Iiqs+SF4cUQBY7DLSQxPU/IxrTw6r+MopVlNEK7K04uj/3sYQwFQhjK5RFNxZFh2E8sAc+IYs7rYiMWQjE+gD/+yQVoySswPZxBPp1BNp0Wlw52sRT4y3eSE5VW7qrr5q/xoZEMnsthCX8QFGyOI0owBLNdwrvfvAOHT9Rw6PlTSEfFyU6kZJneEia1C8gmIpgaHkYqEUa3VUcnPYJ2ehjhKEnkCeUOJJQfIWbKwSOuMR2OITRroNOxUitQ1sW8FhZDXsTaRkktdphKpwHHfvk8/vOXvyBQAIs2RxB2Nft0A1983RsFi0lEGQRPo4cQghz5+oscqiHIJWTHz4UEM4z9DTOvA7sURUlRdv+Ma6X1PDmiiUxSJKXKZko5kpNoTmckRVnSkUrF5Pfxe88tLUrGzr+/cgr/5YknMDYzjfd//JOItpvYF4shMTAILRz0wf0ynn/6EHbs3oG86L4NYSh0nn4B4Y062lFdLKcEWxO5mQ09aorrDO8TF33K3SWI9XpTpJHNzTLWizXYwYBE+tKZ/YXNDawZg2huewNuneji6m0asqlJaIEOzm6s4ds/tbDZicCqrqNurcFtrCMZ6+KTtx3EnleOYXurg7BtwYgSmvGkOFn1NlaKLWxSdildeA8VuJhHB69qbWxoLj6V3wmj2xaaWIs5MGhj+2AGE6moWJiZphqbFbZLvJ4dO7e0DgJhU6lOOGqSyM97TsinP81JoVOJmKogKuPX/mLO6vRg8bPKcoYyTrrj2zIuGz0N59ZWcbS1hqu9OOKU39IlPWJiIME8ar4jqmlgyygdq8yFQXRMDfonfh2RO+9WJsw0GglK1QAAIABJREFUtWrZsnEWapZvNMNOWk0l1NC7ktrI589jNrXLpR5NVmzUm1UxEP7Nj95zeUH8M4/AsDysfQ2hDyjzRnw0mUJW7wk+JEJ9jsJia6UuivwI3qe6RBY3KTi8UW4XzvoyVh5/Eg8+fwJvvfsdGN43rl40xj1KZaDHGd2UibPRWTokahJl+aV+CHy2WpYYPVA+dRF/4i7Fxw9lc8kH13EujoTy30m4PJ1mFH1Cli39bTjzdzsd1BpNMbd44dCzCDM2MWyKDTzddrOFLMJmFI4ZxTm3g3oigb8+7+HZjQFMDw+I0iVLXTbNTtlV0yS0P/YTSyNXz/8uImWUrasqyv1RsH+yKVpMBIOhOv7Th/bhH370Mp48uik2SWZQVM+4cOwpvH57CGP5CLaOTiIWM9C1KqjpCYTGtyFomsppxcdj6XTMzBJeX5qq8iGmlIvXiQsly3+pGAXKJ4xSS7vWkDAwUQqwi2w28J4PvEviRynY9Bij2dNwW2EAH9m1T07zTCoJMgxZCPnd+t6GKmtDaOlyL3j69kF5wXnZQfB6+CYAPIwbVWZvF4WDaSSSF7mAHtPrbEdI5JI1TcKzrjJ4uXmrWk1eXTy5sICv/OzngnNefdddksnza6+9HpPTWyUwijBMo1zCkSeflAzsa66/AdFcFhoT8uZnUX70aaQDOqJx+nIyFS5GJYL8n5gfEJ/yvUB70FGps1NTJgyb5ap01pVGQwxl520LxzcbMK77CBAO4p59HobTacQSCdRqK/ja94/g8dOL0EltCbaQTIawY3QcV165DRHdxVjJwvTiPCbLVSQsNh5t6b5KpTY2a00w1IKO3huei9Omh8NuBXkjjP8rMSlsC8kgQggW87l14IqRIVEAsb3mAUiuqpgyeKTFK6s6xjKIuYPgs650dfwRSMePGuE9FtI6J64+r9UnY7e6nuTwkJwtS1HuGrjdJundddFYq+BEaxMDCCGvBRELBwWeYRo1oSUWRMGZZW9BUnkXHnHPVBTmb30SydffibPnzqPT7qmQMvI7SbeRDpYhaf7yld+dG+6AsnRjdHCnzQmMS5gQqpUuFhaL+OKX3nDZUuW+r8uWWR5Zf0TtkxYTXRu/Go4jaXhSEDlGS0HxXW0uFi2/IPIvkm5PNllsO1tYOn0KP/jOv6LZ7eDD73o3UjtGECCZstrEqROviF3StTe9VsntmEubYHfDbltt3wjWUkTOrSMxvz6rXmFQil3ft2fnxlmS5vpKDB7u0jkqL0L+mbLJ7HOwPKBCZcH6BkJOD6dePCbPvWwZQwZiZgTZQh7xZBT5bAHtzADmOhYeMQbw18eAZCyNrYVJZFNpiVpkUWHL3//z1Sl6aePapK16WG1J+waksimXiAE6wSgaiQYTjXoJG8Um7E4ZGWbBuLYA4hnDRbp2FKM5D9tGpiThDXYNZS+E5La9ov1kQZTPwHOVGJjIw4hBqV/jQqWPkTE+c7gwhE7blu6QW+Uubdg4Fgr4Tl5gB5/7g8/i2PGjcLSgWG0N5bK4PpnG+0enRHubjMXlUOhjlnyZKJVjZ08+I/Eewgl8xPodosIafYNfvyCaPQ+LFy5IYDudpXuhMJJJFviAcBL5ey/yG5WjvBRTdjA0Cms3ejhlW/jsv/6zmLG9+YMfwHq5gmszUdz5+juENsYXyKqW8diDD2JxdRE333EXdl+5X7pM+jUmmw5OPPgQops1DMZMuS58LnUGz/cI3SgGgUjtaN5Qq4sdHi3QVlc3hQ9YrtdRrFWxbDs4TT/BxBie6wDvvWoL3nLTHmSyg+g5FTx+9Dj+6kcPoufpiKYSGJ4cwsjkBNLRFAbDWXT0APbnwtieNRBaLaL27MuwT19Ac82GW3XEQbzS62JZ6+D5XgNLkSBea6RwV2QAdUMTpypi+4xsJeF522BexZVK1g4kzEygkJ7yNWSMSEdwReYdcQtLZ+1LzIB+3rLsGtj1M9c6qvTzKoxZTXIsiDSM4IEnk6PM6LSCA6z1Gg5ZKyhqHVypJ7HLTMkikZMKtwQBXeHMssGmLR2XIckIbMNA6g9+G4mbbsKrp86Krjkei8Pt2aJYoecifx+XMBRI8BnnP1ODz05RhVxpqJTrgnlyOczR+hMfvvdSQSQxu08hkM0SVRKSywsU3Dben4ghTvAqqCHCcZnVnoARuy6+XWLO0IPXUZkRsiDxZWF2q4rlV+bwh3/1N/jYNdfg6puuxeLqCk6dOovBwQKuOngNEDbkIeMozGSxy3/kVNE8mBzJHRc0zhJjJonX5Giscm+Vz5qik1zsKn0Q+HLwnl0Tix1PEtl86gbOzM4iFjGxfHYWvZYjDwUXIuxw4vGIFBcGbbFLICpWj8TxcjyDjz5cRHpgGhMDo8ik4kjGo0jGYoj6dvV9EPqiJRFpIuRD0grnYmOtts2Xf27xpmw05NfiiQROnDyBlBFAJhKSAKJoyEVg+TB2DIWwa3oa6WQMXdvCer2FwQOvFfOGOL0cI2HpBonH8FCRjpRb0bYjmk4WJ2azJGJK38l7x8UKUVVm4LAgMg9ZIIpuF9/5zv/AL559SuhOjXodjWYNe2I5/NdbbhF8mYcHXVXoryejGDtzn/Ij/Euf49b/rn2HaTqc9J8Z4cN5Hs6dOYPhIea76Ki3bbTbLpLplEoQFLMIQzrRi/I/v5vgeq7d1jBXK+FX/td3QZeyD/6nX8dSzcZwZQMfuucNiGUHRcZp1+torW3gL7/8VYxetQtve/8HMLhtWpYMOicbkv8ZhF6pYvP0OWjlGsJ2G2aQuwGfs8eOxAPqtgq1h0OsyoXVdtDsdFFs1FHzNByvlVEzgjjaCSAXCeHj77wHW8ZGJSubhhPH5s7jf/34J7DIrTWjSKSSMt7xcLpuyzg++Y57ZOvqRU0E2j1U1lbh1BvwGEpftfHqEy/g6OHn8Uu6pucyuD2UwZVuCG2GPBGjJ37cYyKAhnjIwNZCHCHGLgi9S1lz8X4ZAZqbqc6OBHWO5+IzoHE/cInDR+NZgbF8+7ZIJI5Gw5LDRkLR6O7eZQdJ3LotoWAci8kJFsOIShU/qa/hlz0Hd+kpXJ9JIR5WjkvsUvlXSWfrMwg6MNBgFng4hpH/5zPIHbwWR44cR6tpI5mK+wcloTTCfoqjyr87m82iVNyUFE26qtMwmE5GdNsq1crI5pj+qeND73nT/1kQ+bIIRy6o5FIyYpLR3bbxrmgUUdoIBXWEpUNUKog+k1iSG6QbVO10f/PEh7VbK+Hl0+fw/b/7F7x59zaUOi6mdu7Alr27BE/gpyDxlmOMcvQll8jHDIVJzD/WRUgoPeTv0zFIZb/y7+L4pDJt1aa6X9j7/9v/tT7NQwwjIhGRk5GaUyqXcObseWybnMTp4yckX4P3gMMDpXgMQBoaGFBteUCH7TmSvFYKZPCB5yvYSOzFUDaFQYaEs3jG45IP0qeZyEND7qZPNyH1ps+YV0iD2jb3Hy7+msRF+tIoFsbllWUZmeO6JlvRcLCH9uKT2DYAHNg2g8FcFmi3sFxuYODAjXKqspByg897yQxovsA8BKj55TaW94b3W7JWCFk0la2/3Meei1a5Ki8CA9o1zUCg6+L7//w9/M0//b2cqtRKh8IGEj3gd6a2YzqVRJLfnSO2KGTU5lxy4nwjEHlIBZBX+JAUP9EtK1PRPtGXSozF+QWMj9GwQo3ZTLnj5w0YIdETqw5cyesEAxMiJe+ah7Uq9eo2PvCP30Op6+Ljn/4trDSa6D17CL/53nchPTYOzQyiRYllw8ITf/FdHD5zEgfe9ibc84H3w4wlpaNiIhw7X6fJTBn1zyhVUTt1Cka5grDNjJ0QusEgKi0XRTooUaLZdbFZq6Le7WGtUkej08OpRh2WGcBpzYMTDOCGPVfgpr1XYNfYCJIhOiHZMtIW6w3Mraxhnfe9WkfVauFjd96K/VtGEU5l0A2EoDPes8qFQkOuNY1+lxaWcfaXr+Kh48cxunsXdr20gJkenZN0kaeJmarjwDNMKUw7pwaRNgllKP8ABn8JK0I4l8RqSXDz0G61BTKQoChxolC6Xo+tgU+dEsqcGUGz2RKZLH+dFCjarfG3EiQS02ZeU+a4s1usW3iosoLnXQtvCWSxPWIilzYRFyMM0vWUUkHGZ9FF66jwmY0nkP7Y+5F/w124//6fYLNCSXFUDl4u2zQSojl2iz7eFCf2RqMqPqjyToWICw+itFGS6ORCoQDD0/Ch9775/8QQ+8RgfmUSUDkM8MXZaVu4lxZS6EhuBF1ZxGPM54QpU0ZuEjmW0U6eFBn1ErBj4ym8cuYEHv33J9BoO7j5tddj1xW7gagBV+sJHYa8Ro7hHNepHqFj98WlhOTVu4ix1fY0WKKRVFtRulyo+Ef1kvWpAP0XsN+F9U0FBNfy9Y1UvbArPfbycVmaZCIRvPTLF8QZm552PC0ZemRGQojEwohFKeoPwIjFoEXCqMRNLIzvxwe/ewTx9BbkEnEMpVNIRqPi68fiIssgarF1FomgGA9wy8a2vd9BX14Q+7iojC2X0VVKpSLsZgWJMG2OOhLL2F55GpMJC9fumML02CgCroOlUg35q24QvI62bTwNqe00Q4wS8PXAlHe1ldaTmA3vFXmgvEaSecKO0rYkG7kPgofCcZGLPXHocfz1v39PihDHGyoM2q0mPjO1A0NNW2IZiFmNjipjWhkn/eLeP5guvzfqECDm6Duc+909c12Yu5uMJ8QNmrQSHirKEEPZnHFbTTyb31G2+T7swA68wVzjRg2fef4wOqaJN97zNoFn2j9+AO/+0DsxtXOvkLyLxXXpotcf+AUOP/M8TtUquPvd78MNd78JXV5rYuGkeemmFA5Xo7s70K1bcEtlFI8ew2CDHaOH5UpV0XA8Tza/G80mTheL2Ox25UWes1uo8numsuhR8QUDB7dO4MrRYezbs0eyi0lvYiffarYwt7KISIzfv4vXHNiJZDIOM0yDCtJ+XLj1mlCtKLNtV+s4/uLLeOzIMWzmcxhODuA1z5yCXq8hY0bFiVyiJJjN0+uhVrUwNpDGtpGMXDcuibgIDTHjmCYlLEIsYroBu0EYRY2BYlglVCfSktTEwR/5Xy0oBZF8XnmGeszQ9g1ne4TRGKNKNx7lsG+02nistIzD7Tr+QyCPZK+HyaEU0nHlpkUuo5i7GoZ0sRTlNpiyFzQRuvtWjH70g/jeP/wAa00b26am5HOcPHEehUIOI6MFnDlzBk2L476GwcEcKkz91CANAV2MaB6x2ahh1/btuHr3Ttx83e7Lidl/rsyzvAAsh+Cwamv5h73Gc3B3PKk81cygnCTs5nrykCoCu8TMkErCh99RjjccBbgEaa5vYn1tCd/9/kMYiaZx1a5p7L5iN3rU+FJmFksgQHuvckUIlvFMGqlkWhVU4priHE09spIEWi5BWt8UwN8k9wuhjMFBZSXVH5z7dI5+98ObSXt3Gq4uzC/hwuw8du/ehblzs6gsLCIS0BFOReHARioSQ8SIIhZPIBCPo0PH6aEMJq6/Bo7OeMsuHj1bxh89WELMTGB4cERIpqMDeZEE8Xlg3nA8GpGbS4PTXCZzkUQuDGj5UfpQkSWSf8ixxU+o42FAusDa+hJGB9OI6EHx0MuH68DcE3jNFduxa2oS6NlYKVWRuOIawDOk86M4XoB/8R9VWRdq06266T6GSbdq0nQiEVNGNJd5LXQ7pqdhJCzbVRaGC/Oz+MJ9X4XLiE7hDWpwLQsfGZvEbq8jLiJUggTbit9GY1XyMUeHmTMdlg6VxSwcUjZlhCs4DUgKn28XxYOZenCmu7G4snM1IiTo8pDgpWK3YqiwJqEUqWB5cmNly0m1S9vFyVIDv/vLZ2DrOt55z5vQKZax8t1/wsc/+2sY2jIj6hcxKm22UXvpGBYOv4jHjx/HTXuvxMtrG7jh3fdg68H98mIGqFG3mnKY0v7Kc3rIDg+gurqMxtGT0OYWJe+DGGqzVMeJSgU/WzyHRdtGyXLQMXTh1xpRZkynRSwg6qpWCzvGJpFORnHgyt0YTKfFXIIGsSxIJIO32xb279uFcDKJYLgfqeHCbbbQZFGslrAyN4unD/8Sj5driF+xF7su1HDD6QV4dlvG9hRD1cKG+HFyEcZYYV7K7dOjZHlLF8xnmcuIRDIstnHicS6u12ri456if6jx2eChxWeU75XEgJhhiRbVNS5XIXZfvD0OlU09HQFOJhxFgiHBlYO2hZdbLdzfXMXbzBzG4xnkoiEkghDXG7737Olcg3XFg9ULoaJ1pP5cmBrBHd/+Jv7+n+5Ho+3h0LPPyf5B/A99vwVeP8JchfwAnj58GGawi9LqCmZ27YMezcMLqOePDAFmsH/vvi9cTsz+mtfiRlHng0YgVQn8eSHu0FzcFqErrgq2poOJ2EGLppnPJ7EG0imIOXIHrryVmYva4piwtonK8hK+/8OHRbh+2803YGxiAoEwIx2rWL6wKt3lyNgowjRzpFV9uy2OzRKkzlDrro2EGZKEPvqpiTm2vxjor7n7HRdHUjX28QVSoxvxMt5E8g7537FQ1O0mfvn8ixjMFzA0MYp/+tu/x16OUgwXiivuXYCfJ59FZMs4wkODSA8VJJ+BnRW33W27IyE2X3rgJH58IY0ZeiZSxpaICxWHCwnGMIopJyGJNl2miR/6DsNiq9QvBQrDE+mkP04KRcd3DVlZvoC4GcBAOiWW+aZXRvPVh3D9rnHs37EdIZ2C/xrCu/cDwTBiMXYUPvnZNwW9uOnuKg4ifxj4wwKSTtHJKAiH7jEWM7aDyojCJJ+wK5pfp9HAl/7y61gqbygnbsIAThs3RiJ4XSKOAhMKExFEjZic8uTNcWFCj0P+0KyjUiqh07GQHyiI41DIMJFMhOVQ5GxEwvLzs7PYMT4qwVjsmjShMRHwV2Ma/xs+m22flkHCrRyWrZaQdKmZP1Fr4MFYELfc+jqBPGKahm+9/0N49/vehuntW8SCzJOlkw6n46J5bh7PHnoCt0xOwrOBWruN2WoVLxY3kdmzC3fccgtGB3KYWziHWDqHTCqNamkT0VAQrbVVPPPAI1iv2ji0eAFr7HCpVPK14XTiIczEyAPyYPtuOh27JUmDpIVxysnE48inUhKYVWlUMTNewOc/8WFsmxhDKJ5EIEwpJbe/Ljr1OuxKBZvLy3j55WO4/8gRpPddi1DHxXVHFrCtRdhLwyplsaEQEjFOLF3p3OllyckqF48gFuX7oMNpk6+r8k9iLExxX/9OCEAcsNhsKCoLR142SH0urcBDRgh1yxGMW6xRPXpvMs6Vfp8GNMeWSIMuZYt2C2E6SzXreGE6il+59Rbkdk4inUqpCa7TReWVcygfO4deqYlO3ZLEyoquoz00gOwbboO2YycaDRubpSrm5i/gldnzfsFW/GTGfZC6xQ9D2InhUmdPvYrUwAiS2SFpQlT4lpqEn33wO5cRs//bVzwK58lT63eINN+k+/L7ghqu5J4jGJILx65AGLiyUFHKETGEFa6Wh17TBqkR/M86lRrW5ufQqZbxyGPPY+fYJMZmxsTXsNlqIj80hMGxMclWIK+RHQt1za2mJTGZfOnYJWYHs5IFW6O1Pak6dEamD57FzdElGZgoVeRF1EVxwZdHMCY/z0FGZr9InDp9Fhur67hi7x5U6nU89NCjGB4eEm+9biIMLRdHbHQYseER5ApDyDHQiXki0bDqMPmQux6arbpgVp/6m1dQjm6HYXSxa2waiXBUfPBozMANXrNliXpE9JW+eS5xFm5GxVbd7w5Z4ImRkr/Yp6aQklQqbpCxIY4l+URcohzqZ3+BA6MGbti/F/FwAOubqkN0GEhvhiQwSlxbfBrUJZxOURK4aabCIxxSvEUWLz6sHg8dHjjcGtLSjMsgGu0GgviHH96PHz31qFxb4k0scsPw8N7CEIa0EFLJKNLRhMqyFhGR0iULcZsbZVHKUFPqSSGq1xsoVsqSw0J7OW60F5tlcWtJmQascg21Rk02hYOFnBxuLCq8ljIqE8pmp8fEQMeWImm1uzhVLiH7oXsFMI/FUzC8Hv7uM5/Dp37tQ/BMtaVmwhutxnmtDFm2dYFWA6sXVnB2cRnHLizjOGNXiXG3HGwfGcbtN9+If3ngAVkg3XDVAbxw7EU5JBnG1RL6A+MgFOeSXUs34MFlJywO7wrH5YvIv0uMWoWUz3eJOLMyxhANscYEwAT+9DMfQy6Zhk51ixFV5z85gfU6KmvLmDs3j/t/+gis7TNwAyFMnFrA7ctNkmcEwqjWHaEiJWKkRFF/7hs3gHxPpjqaiNOpyecyNhttya6h4iMpXp4qakANFT427BusXr7EZG51tUmXGeWs7Xgqe7tD/0Z+7mYDcS5Pu9T8NxAJBPB4eRPmG/bjtTdegzAlr7EEguGYSkdhI+B5EijWrjVRbLUR33olkMigRYMRp6W4xtx78DBklg2FJdRNOw4alqXYJIaKQeWydjCfF/OLeq0hMBadd5jJEw7H8Bd/+seXCuJvfOXLHrlHBCEJ0FIuRgJwLBrF+7wOJsiDDxgqNIinNn32yEVkQex0hYIjOlNiC6R20CbJcXHy8DMI0onZ1PDDx56D2dGwe9c0JqenEEnEVCdkmpKCx1OotL4hK38R6jctkdoMDQ0jGA6ia7eENuIyfNrX+grp2nd67tNYlA5T2WqJx5+mies2CwALBM1QV1bXcfzYSYyPDIvl06n5JXzrkYdxXu8iEY1iNBnHvtEx5AcGkZ0cR35sTIB8Eo9544ORqOhhu21HTkzmeZysdPEb//sMmk4EeyanEDdjGB4qIBYOo9tTixS29EpwrowmSAsgDUg6FKspBV7XTXoJqTxjeEJOpnCdTuYZEr+7HSQjBJ+DCNVOY9Sbx63X7kc6ZmBjs4Lwzv1weK9MU4pHP/GNjzMPDOUSTAqOI0sKXj9umVWQuyqIQVctO+jFyHvLhUylXJYY09Pzs7jve/9TOmlyz7jUinVdvL8wghEXSDACNBKXA80knYOqI4mz5JJKl3gCGqCKMa54JDKWtYVa00KxXEep1sCp1UUcmJ7BlokxsVZjuhtHIXE8MhQWqiJCGYikumoeynVxMLJQg4G5zXUM/+o70NVomMBrCaw8dQi7h4fQbNVg1S3Eoty0RkS3bKRjmD03i/GxQbTarvza5kYV//azR3HywpJ0QBzDpMv2k/OcrtL60tSAOBxNF7ohYl58UdtoUaGkaLZysLDBIAylCPJ0M+ICX9TjKheE/yPed0w81PG6q3bgw297PTIDBRgmpZhhmY5YEOvFdSyeP4snnvklHnj6JazHYkgZwDtrGnbSy9HrIh2JSs5OsdkUQv5wJgFTD0gAVsvuIWbooHI1nYggHeW7wQ+ro1q10LBbEoVLNRRDy1SEgFIaCdfXV4X06VPcjFuU/3WJTwdUIJQURCZzhuE165LUx5QRdsZmAPhZs4QbP3kvBqaHEaMTVjSKrs9T5aKU7zuDu+hOtdaLYOba10ELhEBerUjv+teLtK2OouBJDIl4BqgpjFgm31HWF0ICvDcc9xmfoHB69fvedtedlwri7//3P+cTBc31JODJC5LRHYTmWPiEaSJHSVYoKnKXnjru1YvN7owYAxcixBX5IdqkrACvPvEUNs+eRyIZh55M4p8ffRb5eAx3Xn8tJndsUzksTKDrOCgur6K2UYTO7k0sVwIoDA0jl8+jG9CESe40mOWrkzQlGJgsbIhtSXqYWkIofasigrIoijszH8QQU9pIzjTQbDk4+sJLQlcgdkg855GVBTywuQ7EY0KyvvDSURRcDTu2TWN4ahLTW7cjkc1Jxgg7ExnPxfuMPCvFtePL+OCpDr55eAOjiSxSyTzyqbzojdm2x+niSwNYdtEBDU0WAcY1RGLS5bLD4aFkEztp9xANdHDTvjyqdhsL6zouLJyXzpA64RZzjJMxjHLFe+YB3HnzAWRTCVQ2NoHRnQjmBmGaIZHwcQwWx2Ff/sbrRC4kPzwfNqGvBHGRTC4LF7o11y0p0ry37ASLq2sYGi6IKeevff7TsgWM0LKfdmdeF9eGIrjVjCIYjwjpmOsaKci0ibtsSURMMG4S3wzJgUpqD1Un9VpNEo4WN0qoeS3MFEbELCLBzBsxClX4p2yX+TLI4cLtOLO8lS5XzEHbbdRqFk5WS6hevwsDhRGMjozJtvbsE0/h7iu3Y369hM995eso2l3cdmAf3nLza3HwwAF849vfwsTkVtxz1y04feYktoxNoNS08ZXv/CN6vqckr58yIOWp25OCSONa2r6JzpovIHewvX6UKw8/bkt9VyhfoSNKLr9Yys7Cn2ikD+P0EdTwpU/+CnaMjSDCcVm8PFW371o2amsrOPnSy/irH/4c5+ijrHkYsFv49UAWGeJpNGSlSS+XHRat+21RUo3kksIYqLeY9c2CYyEa0lHIJpCMmaIL5/vWtFxU6o5wTVPiNSrbLHmWGU8rtBhOh9IVB8SHk96FjWZZ6DxWWx3+ZKNQ8x7mlELuJ82dbQ81zYVz3QxmbrkOkbECdE5SjPn12SSyGXcciagt2xrGDt6M2OC4RIuKo03QgNtsS1wGo237ctS+Q5FSt7GUkITPfCUVrVFvtMSde3O1jp6obdite/j0p266DEP85tfED1HvkSHeVeBrQEfKtvCRkA6Kp0zdhBb0RN/IgsgHUvhEJGLTjDRE/hDg2S2snzmPc8+/gDAdcFNZrFot/OSJZ3DTvn3Yv2+3ZOS2my1srK+jXKnKAiCZTSGcTkoBZZHgZpFYBE0RnHZLLP5FiysyLvXgC6+NSx1yseTkpSRHGnvRaBIz5Mgs1mKy5HGwML+IC3PzGB8dxdBIATXLxoPLK/jB6hqS+Sx6bhue6yBFEnqxjJsPXIGx7TuQzg8gnuHYHBfpnxp9+RlpbR+E59SxWm3hj+4/jbPOGArJCHI58syATIRdTkJmOyb+UaGwTuu1eDyaAAAgAElEQVQp30tS4Iq+tpfjaceD11jG7/7HG/DLV5dw6GgTyxtLyMSjiEfCiIshBQOLKtAWHsI7bjmAkYEcyptrsDLj0LIF6YoTiZgURJ7Ygv1c9KqEcMY4ZrAzJAdTrNwIc9Bmy7IER6xUysgUBtGo1sR9hnEIVr2B3/ri74ssLUQvRVpuddsYCwbx7nAOkXAQYwODMl6zGMpL6Ztc8AAT9gCdri1LMDZRFREvJjvB6WJts4R0IY9UIg4jFpZDjcFPvJcBPaS6bO4cJYeH43cXHWbwakHUhPdn4ZXSJo4uLmEpFUO11oRO2hCx6dIGPvLWN+LfHn0MtmegwU1jdVOw0Uf/+i+wXlrB+z/7x/j8h34Fb73tZlRKG+hFY/jyN/67ELz7hwrtu5TbtKIPkZjNe+iIHpiyM7VlVcvZgKgz+np1xYaggYdaVvCfPck+VhCPFMSghrFMAl/86PuQzecRYtoj6WBUhlBmSkrO2fP4wWNP4oGXTsIJhCXGYVunjY8Gsui2bblenDK45CPmR1NkUpZMrYehTFLuHUPQLKeDWr0h73QuRbjDhGny8/ZQrbRRLlWlU0wm2J2rdEiOtIQmyG9V2D1loHRgN9Akd5MwgRZWrA+OrD0XCeLNvTYajo2QDTynlXHT/0fVe4BZlpdl4u+5OeequpWrOnfP9ESZGQaYIQxIePA/KisKEkwgKgjqrusqsIKuggKuD8iq6GLY1UdWogQljYSByT2dc3VXrrp1czr33HD+z/v+zu3G9mn7oXuq6t57zvl+3/d+b3jHm5GcKwqGYi6NRAOi2lliJ3T7NqrtDtx0Efue80LY7MVcLnQpD3bR2GvgxMmzJn2PvhFy0+GibiSXbBbHEM2SyRrxYKr+kIYlMTV8w34AuzsNrK9u4/fe/9qbBfE3/vTDLkePsEsqDDEYArJBzNht/GwshITf2GP5QhasgU9439gpW99FoQskDI7QqpRw6bGnRQVIFDIyX/3atx7XRXneXbdp1LEYYk4CbzKGaDIp800qULTI8XJ5DYGYAeocOkaIcWQhEdvyiVc3XjiQIyVOmxpLY4fCImiMC/xel0QLMBel3TJOnzyDZDSKffuWtBHdKdfxjY6Nf7hyDUsLc5goZlHf2MBuu4/Ni9fwqv2zeO799yA3OYlULqcukeOvRge298yQGJJbNUDHbuLcpoN3/uMFhFMzmEwXEKSH4cQ00vGYIIdSuYxMNouey07Q8TJwTbdgsozDGDkmJa3fLKFvJdHodnD+6nksF6e0gYuELPhGNMN1Mbr+FTx872HMTuVht+vYC+cRmpjV+ydVg50GP5MxKZo3sNzCu9QzM5g+LNWJHkSP6MxIUP/QVW4wzS3azaZCtpwB0UkLf/SJj8pFW1tqyrjcIcJ9B6+J5VEMBjA/OYlcjAFKjKkMg6QY8TA9Yjbf3zgqgdCI3SWFZyisaGtvDwuL8wqiD8TDEgKwE6UYgHgfiyLXUDQjrfGAK5VwaW8Xe60W1ltN1IkrcTtLg2MWUIL00mgY8nGS2FaIG/IA3IGlB5RF4Z6lafzGL74Fb/it96Fe3cHH3vtu2M0anrl4ASfOruih4z0nmIcHmIxLDFYo3pyhxhqLfvprdm2ZB/DvNTh7Vm9j7t748zYUFeNQPWZLELN9+X3H8aaXPR+JVAEhFgxKaTmeO33sbe3iyWdO4i++8CWUePy7fgQGfbzOieIu18jp+ExyAUpSNgtwf2hjqlAQLEHMeiqbRISSPcYf2A7qXEAwVjQUQoqdeZzUBAulclO+jvl4DOk0+35S7DgNchQ1zx7v3gCLqBsSYZ/L175LD0N+FgFRp+Ls6Po9tNod7A1sTLz2RSjedRSBRFzeCMx4V9Wi1p7c4lEfrbaD3e4QB+5/MUKJnALoSN0RR5EmsA0bn/78V2AxspgUPpK6PQFALpfWgc+lYS7LON2uak8ylRS+uLy8D9ubm2g26liYm8PPve4HtMy/8T8/5NIBIkx3i6CLXpv0hR7uGXbxo7G0wHyFz/OF244xg+T/lq8Yx+YhnHYHjUpNPnODdgv9RhODoY3tvRaeOXNJuNrhW/ahUJxAPJsBaPvFLssbp8SDlK2+X2oOcgxNraWfmYWIHii23Fy0EAegptNI8saEciMXtLQFpthc9kCUw9Ejr93BiWeeFja5b2kZucKECOGVeh1fbrXwpfUtuSWnChk0SpvYbgMXrpVx2GrhjS9+HvYfOSzWeziWFA+TOKfwExlYEEA3ihm7Y+Ozp8v4qyf7SIUiyGZnhfkxipR8R46hkaRp8YVnyLzC2KBrGURRO22UgkFsb2win87CHw3i01//BmaLU5hJJWRAmw4FEA0M0b3wr3j47mkcOLAoXKkcn0IgNyM5VioV16nJ782OmgeOSLNdypzM6a5TVK48Y+6jwUTp11etVBBNp6UG4Kis7xmL4Qvf/Ff80798VgRtbjyHvgECzgjP8YdxHy248jnMTU6j1+0gGqN1Pdt200lwm1xt1RALRhQHUS6VZSqxu1fFsNvHSnkHDx69BW6CG9mAXGHo+N0KxPH9yyvYLO+hNOqhMxrAJlSih5P30UjZ0baflGGGn3luTMJijUxSeHIwrGUHT1AuNnTPwUWC19Tvx26DuG4A+UgMsUAAXU5LliW1EpdQdFexpNiw1AUKv1SSHUdjvk1aTEX0d2QVqJNit2jmJx3w6gxJXaLKTZw7IwRgd8Pzn9knv/9Lb8KhuQKCiZTClEYWKUt9RfleuXgdf/XZr+DZ0p68E/kMztg23uZkdPjQpoxFkEss8gr5/NBKi4mCxCapQAkHmIvkQzwSNR4CTDTk+K8oWgsT2Qwsix3vENVyE05vhEQ8gkSCG1Z+rTFY0XJoOEQ4TCgjiL1yA5l4Ah0Kz/ieg5ZUQTERxIe40q4g9uI7sfDgnYjn0krgYxc98gWFA7Po01mo3SUxfYjY8lGEqQTLJs2JQ8qd939OZ4APfeyvJVVlY8liThYHF5hz8/PSle/s7GmLzClRNoB+A3lQOWMOoQGWFmfw/t94y3+k3eg063YlEiez5sF6Hw8kwnIA5paURGYxDCnuDwdNcJIzgN3ool1volNvwubNEjCZGk61jsCgg3KlhisbO7j1yBFMLc8imUkhHE8orc/zB1XhUwgTV/nG+FoP8U3ipwWSRMiJIqYoI1vHM3tl/otHypbqwW9pk8wHQBZc5IANR1i5cg3XVq5gopDH3Oy84U05PexVq/jn8h6epH9ahCcNw8ZHqIwieObcNqadPSy7Tbzx9T+F5cVlifbD0Zi2VyxatI0a+znyBqEsbq9Sw3s/vYmLo0kUYxHlS9P8QfnA3CSGWfT76hDN6GV4g3xgRcEgQE/CbNfGVK6AWq+Hz37729J0ZsJB5KNhzOeSKGaiwOp38OL9Idx2/Ahq25uwp/YB6aKKVyLBJRBPzZvuMmabPTQZyF5BNBQlyhgZsTmEw+19u43d3R1EUmkMR5a6W7J3M7EEnnz2KfzR//pTfQ8dAoM+/IMh5nxDvLY4i7lECkszM4azhxGioaixZOP/cQvcbcrpiDnZGRo31NtYK+/K8Xqn38H904vwZdKw4klc6zRR2qnjO41dPFmvYIrLqkQMXD2xSxjwYRe6bglHI45IfIkHNjejHMO4veXhzdFJ0QRjYwZP3USjBxoksDNjHAXvnRi7S47jdHjS5EHIkJiZCS3TOaYoAVfXThGwtFYbO7TzM+Vnxq8lX1MHpoF2+D2UuEjMXVicDAfVWVLHuzyRxrvf8BrkMnGEE2ltsenOMqSH4/o6vvK9p/GP334MvWBYPFfSb360H8UL3AjZ1Rqf9XO0gqdG3kIyRi5i1FhkKerAyDT5mUTFkzXiBi0jhgCPkVCY3y4Au0s80UaLi5FoGOl0SpnPYzmmhA9sWuIJrG2U5HKtZkfuRDwwRogHQmj1+7hcDOKeNz2MUCaFUJShX2wqDC4sHJD3X9fGTqmGj/3T59EKp/HLb38nJooTyLKR8hYn5JNYAz9+/d2/jx6XSHzu/WbyZHHPFXJiLuyW9sRtphKNmv1qtaoJb+Bwk29yo3L5JP7+w7/7A7SbD3/QJQdRAVOuHwe7Ndx14Rpuu+uoGQ95AfsDXLt6DWfPX8Zer4Xs7DTy+Ty6lZKwokg4IlKz2+yiXaqiuVPGwVwCfZ+Fc9c2cMuRI5g9tASmi/ECa8iVTpljhemweNpyA8ffMoeV44UJopcqggXRG+vIAex16aR80zFZBTBEaoOhN0gXORqhXmng2RMn1YksLy8hkUob/SlpJ90O/uTE01jRZtTYu1PcX/OlcOZ6A6leGYujCorxIN702p/G5OwEUpm8igl/FgnBMqEQfjmC41oYdZs4VRrhv3x+Fb5BHsVCBplUSiL0uB4eY+TADlFmD6GwaBw8IblkovsyiytVC5lEShDDI089hlA0jEwsjojPhzRzjxMh9C59E68+GMSdx4+htL2O0cR+DHJFhUxRh82wK8Ednh3SmNc4NmjloSTbLQ/PlNzS6aNbqaDeqCOSTMsvTrIu4pEc2So7+P0//ZD0o9ulkjTmJLomfEM8EE/j/kQWBxdnERZWSLWAXx0CnzSOPVxAMOOGX99rdbX1jYyCWK+08FSEnZeFqtNSBzOkjMwXQhQkFo9Q5Ra505Kb9GQ6iwkuudwgbG58vXRDj8yih433lz/kN0l/pApRkeGpXDhG6deI5gWmQ+ehTBJ5MhpDs1LRQXADGxQ/lGWdPoLs5oxJCJVVPBylZlG0sTEt1uJBG2PPRNXT948dYvj33Z6tzbHoNjIF6OOh2w/jZ17+EGKpGEKRGKxgRMT4ytoanjp7Fn/2+a+g1CeHtIluq4HCEHhPehkxt49EICTHHhZnBc8rTbOP4mRGbDm+Nj5DHLOVAimzA3YgYxdwk6vDKFyGU6lQsxnpjzS51Vsd3buUqYY04lKu6+iAoLx1a7cmUw4dFnSMp4SO18UXxIrbwpG3/DhiM5Pwk0ak5SSxeONwzcLKPPbt0h5KHT8+8+3HcL3SwB+897/j4rXLeOCBB4z5jLrxIQJuCG/7tf+GjvirI4Wx3XH77fjuY9/D4oFlJMMxXLx8BRulXbzkgQews70tPTO7fRbdzd2qxBM/+mOvxn9948M3C+Lb//gPXcp0uF73W2Ec2LqCV+y2kLzloATST51+BvVhD9m5GczfdbcE8MzXkDt2x1YamSzrbQfNrev4+j9+FpVTV/FSUlpWN2APgB86dhQHji4hOZUXgKr7huJx9hA8yLzgHrMRvWl2oC6RBZMbZY70Y+C/3UO3Q+21WaoIC4tEFL8pcJXdos+HXqeH08+eRqvZxtzsDCamJtUt9PpDPZD1bhdv/+dP4RI9CEUkVnAmeskZNNwM/N0qpkcVTPh6mEnk8Lqffg1mZ2algxbFh0uDiAH/jdB9pGgJp13Hv1zp4hOPtBCKZZBNp6UGSUQo7UtjbWNdsZfjFEMWOm6fGQNLKovcoakcYKh3yIezl88qXjQdY1ENyUBCN9H1R/GK2R6OH96PZr0CJzUHZ2JaN3kyFdWJHiLtYexXqe7IKD3GNJwftO/Xqc/tXnkP9XodueK0SSvUVn2E3Y1NdZ1v/c/vFFh++913orS7jXgmiclEEpMD4NCV6zi4NK2Hs9MdoCsVjoUy0+a6Dew5Q5SI93U7CFoBzPNhcoaotB18tVODS8egeAyToQgo5OIcyQ5AD5jPL0SQ909zMMB2o65An5l0HplITA+5DATYxzHfWnZSJEabDS1t0HgA8P0r/ZDmBlz0sINk0WRxVNdiPCK5NJQLk6f0kVqDNneaZkyxM8ZmXJ5wmWcMlJnJLQyNudkspLL4MUmERnPtUdWUekjDXeOUHhza+K2f+QlpnP3xuMZoYmSjZhMXzl3Axz/3RVyg6zsjHGi40u/jcLWPNzsR9GJAygroPu516QdqEjCJ9+VySWObHyQEZQLFtBSSbNLkE4/1/8TuySvjeMmPjZhgkKYJoOLGh2q9qa8hDY1ka1n8O32k4klc39qTxp2QFZPuaGxLYsqpQQu3vuU1SC3NS/jgo5ONapuhvdD2j/HBlXoDW7U6zm138Fef+jS6Ph/+7i//UpSkYrEozqlx5Boh4AbxC+/4TTS9azSZz+vftvd2EU1EsDw9p2mt0m3h4NKylFN8j4cOHVLQ1mNPncRAOvg+nvrC398siO/6yIdcsy01MYdL3QqC/+cLmL7lEC7ZDbz6p16DjC5QUviKsCh5C7LVN9tLuiPTM2/YraC6soYL//yvuHLiNPzDOA7MTOG2W/ZjZnEGoRSpGPJ+9gw/vZwMcRnZsptN2w1zBp5qTh9OqyelCiMfCcgzVctkrRjxP4sNda3sjMbdYa/rYPPaGlauXFFnSv6j+GQqDtxU91F3unjrZz+DK3S5pg7TF0A0GkMrPoNWj/hoC/H6Lg5l/ZggtpTJ4TU/9jDyE8ZlmRz+WJKb54AeBHLviAt2Rn1U9zr4myd38C+X/cgGknoNMX9IJrXaRDp9hVkRQ6Jul0sVdiMkGBPw56ifj0cQivlxYeUKsqk0EnGGjo7Qt/l5xJEsP4MHiy0c3L8o2VgrFIUzvWQsmZIR8fj8fmPmwBFXhwSdpr3UOqP8MEHxY8MFKgXKWxsC2XMTE4Y3BxebGxvGgGPUxyPf+zY2ayWNT1tbm8bxyHWRGFhYLFdkElvh2G13RWsgb43dHo07h4ObUkXZtNFdCX1EXB+u2l1sNmkMYBZN0WAAhWhcvpSyG6ChAlsd3nre9NDwpoedZg1BfwizxWm9f0rIIsHwDUNgQ8sipcyYZ/AHiJHgLZfGev5ImFBRSHizHj4ekCR9O44B7Xlie/ervp+I/waz5qTT0efLB81EHoz9L0VmF5bJgmymAP7ifcQOjF3PoYkE3v7wq5BJJxDmdEBGR9/G7vouPvGZL+HRleuwOeq1O+i1m3BaLbwlMYdbB/x0BiAiyPuKnqIscpI4AkjyHpXHgKAzsTAk5dQzN0TYmyLGJilMyeNrpFqJTyiLLD+/8cHf6jTV/ZJCFZaKaKjl6MZ2TWMy41x5sLCL3LV6SP1/92P6xc9F0B/ByHODkpCD2OWwh36HlJgaNvba+JvPfR1PXrqC3miIV772x/Gb73yXFJvCN71DiNUj6Abx1l/6zzKtoC8C9fu8RoyRIL1rYmICt99+O86ePYvp4gwee+Jx2bulMxlUy2WMBn7UOi3Mzkzgq3//Z//R3IHusWylfUML/aCDWystdL/2Hdz/y69HfnpCeEOYXEQ6orAt4ylMvJFjL7c/HA140/c7AItVuYLP//XfIrHWwHMOH0RxaRbJbFaZCsSqNFIoENu4arBIeZFDN7BFPbTuCN1GEwHK4ZnRy7a60xFtQ3gCHVPYEXpZCQTi6YlGrWizWsOzT55ALB7FzPwcUtmMQGDiTIyOZMGp97r4BMOl9i0gGWRIeRCdgY1PfvFRdXqu3UKMeRyZECasEVJTGWTjCdz3nHuxb3FJG0ArZKSMLFDsMmiCMbAc9Lt9lCoj/PZnTuO6M4NcOoZILIdEOGDkf96YTSeXTCot4q6AbcquyNF0B8I3+PytrhgeIpcF1JRHKAULBBCpncXzMzvYvzgDp21jq9VB/PAd6MKvTtJQb8wGc3yzk4DPG0dYrEcfMU5D5tew66BZLqFVqyE/OSmg/9SZM+rA6QxOQ9rzl87jkce+i3ajgWQihgGJyI0mgr0BAmQDUNAvfTt5a15oJx8AanjZKXl+leo8ibvBQZBUCHLcQn7UOdLUKlIriJZCXl0wiGIuL0rToNsFfRNpNkpqB6+3w8mDaqdOBzt7JaSyOUxNFOFTzoundRZB/GZWNA9SHrD8Abwv9Rl5ZF4ujAygbQi/woh7Pd1rLHTEp4l/BRmm7nV+8nv0zHB5n4kfSSiInwX/jeRgdp43MqqDSqzsun1EfS7e/vArcXRuCokU3YoM57VTruJrjz6Ov/jyv6E1Mr6PMvutVZFu2fjdxD7YvQ5i0QjydDLisqre0oad1yGeSCARCymPmsYNiiLl62Z35zkO8RqMYRMVaS/+YnydSK+Sv4AEHIyB6Auro1ItQk0wl3zWCOVqD63uALFkADFGG1guNubiuPddb4aPE1EkZtgCHiOE4zZ9KbmD2Kq38MVHn8DXH30K+ZlZHD52BK9+zY9j38LCDesxNUu87nyNCOLnf/GdqLXbwnoPHjwomR5H771KVZ3gysqKrinhPVLezBIMmJqcRLtpy/GmOJXHtz71A9K9X/8TOmb3PCsgSxvDQNSHjG3j/rkpzEzljKsxsaBMQR2etqvEUgQFygbV8BLpk9ZrA3YHw1YH5WfOILS2i33zcwa8FSHI0BP4tsxv0Sh1oo7joW9YC5F31WwiGonDYkIf/3e7ra0x5Xk8lYmt8SaVgzKXQJZPHeSFk2c1MhemCpiYLgrzY2vOE75nm2LQ6HbxfyoVPFYvq72mPpIjQys8jcHQgo8GmY0K8qEejheSyMkoNi+ciXrWW2+9RdxJmiDwtfAkZr4Dt1hdYjgdG2d3OvjN/3cW3dgyCuksRt02FucXDK9N4VmWNKZUhPBhkW48EtLGMBvx60bhciqXiSISjmvJFdZIZyNsb+CHC7tYKBYwGjooVRoILO6DHcno+yUyCcUnjLuf8Q3OgigzBBYIT1bGm00xBraDVnUPnXoDoWgU5y+e1zVn5729uYW11WvYK+0q6Y8kX5ejGL0wPdcUhxZS1IITf2Iz5sEJMvslmO8VxHGkgjoJ0mmIbzn8goGWMAxct60RSvU2ajwEhwNtq9nVML9mfnJGOdx2uwGrbetOopEFbftdmlgAaNSb6A1GGreIHY1t7vlQjR2V2EXLTo5yMaqhRmQxENGzdDCRwygugNdV817jfcT7iZMBjVQlGvCiVDmGM+JSIU6aYG6cNSbT2iu440mIqOTQ7eGhO47jJ1/wXCSiQUn1giGqRPrY2y3jfX/1SZyrNqUpd4e2CX4HcHcLeIMvhSaXcS4wGQ0hG+F91Eet09OUw4YhnyL9yZJRCKdBjs1KwaM0k4wMbyozSiZP0eQFj41zwm/wLtUVkxFC0xULLjs3n4V0LIote4DeeglWwodoLIELVhcv+i9vAYp5hOJJhBNZTVUjdpzkHvIgrfHZq2C766IaSaDT6OLshQt4zv334tjRY8Z/gJte7zWaP/mzffi5t75Dngi8Pix66mB9PmxsldQxcuHFvyvkJ9S9sxHjcpKxBtevrukeW1qcxdf/71/+wMj84T9WmBfHGt5wBi2wYPX6eGgqhaPzzKEICtsKhmIiNpKYbezfjWLDtP+mA6B8x+13ZdtusZPbLMFd20SRX8fFhciXHk1BEaHe+DyOBvDsnrTWp+xIvn0xuFydd2wFS/OB5gPKroX2YbzoYQrnPTxjc2UVm9fXkMlm1B0yiY6AN8cAQxUg1jdQYf3mlTV85fRJnEkFYUWi6Dg+1H058/CRqF2pIBJwcNdMBgeiQRRmZ6VYIWDfsx0cO3JQ6V4D14dMLo4A1RWBECDn4aHslr55uY2PfHdPXfaw4+LwvgMIhIhzUQrFPwlFGP4aJVAc2Y7MjPDGVx7H3/zbVTx2Yh0TEyllMHNiDFpArbKHdLCLF0ev4sjCDJrtqiCHkhWAb+6gDjFSfcIx042yi9G2lxiYB6hL4sjPjk4uDNtqtnD10kVcX7mKrc0N7JX3BPybUdPERJA0y1FHLidSpRH/MfAFi7vP5d3DjoqHj8nY4ftk0RDdh+7MnqWUzC6I65EpKHdunwwCeDISOuD0wKLAsK22O8Rus4ldBrl77ttBfwzFqUkc3bcM17axt7lhujk+IiTnszDSVIAwht1Du91BMpnG5OSkMSZRWJSZTbRd5gOkEDB2TD4Z6Jq9i9Fg837T/e/9fEO4NmYiHceRZlaeuLLHM9ZanGZMWJ7BHAnV8CFnZ8r/qjvqI+kf4vfe+jNI+QbI57IYhaJGWVWu4fsnz+FPPvcF1Pg8k5s7crSACZF7aCdwJ59WP2k+A4QHQ+RTEY2xdK+qt/tS6cQTEWSSCU1cdJamTp2vgfBXjGRsFic167zOZgk0hq1MpTCm0br+ysYxI7dJwxzRYEkmHstv+xXs/MX/xsBpwOHfH5hD9Jb9SO7bh/DUFHx0zkrQaBnodbtwBw5azRp2zlyCf+Eg8vfcJ0qdGiJSk9h5s154jt3jKYeHiukQfwXlZlM45MLSIo4ePaaAsG9951E8+MAD4iJeX70urqOWtpaFQqGAjdU1tKh/9kHGJs9+9TM3C+Kv/vEHXTLNlatC63DO9SRpWn7cOxHFndMTCCej4l/xovLm5lgo52yP8jBm2aud5WjQ70kexxhCi1SGSg2+i9eR4g2fII7HB8h4HMqR11vTyzlHjH2jM+xT70uDWAb6xKJwml00ajVdPGIW0WgEYdrWewly/Pl72yVcPntOK/iZebpbZPWh8ubsyenDs4niptNx8N2r1/CtJ5/CEwxrikRQHwVRd7M6RYNMQivvIhSwsJQM4HlzE8gWCnJv5tfydVzd3Maxo0dxfP+i4iLzM9OIp3PmhpNNmIMOJWBfu47vlNPYu3YJt91yHOkMA+7H5pwGn1F0qM9Cp9lGKtzH0ZkYNjsJPH32CrKFBKI08rRGKoiyYGrv4J7BaRyYpTkDMJGfwunNbUQO3w7XT3ftmFQr7ALYhYocTRCbFmmWhZMnT+LS+QuiJFBGN3CoXvAs4NyBOFtSubAICis21BPaQ40twNiL6eFhwWVMrSIzjVSLf7IwckwlkZddgXHaYbFi1xlRvolIB17WDMFvFkrlfGhR1dNBS7NSat17NA8J+3Hi4jkplzDioeLKSOPYgYO447ZbcO7MWbTqVXn88eGREsfjsjp0Y+FYtbcnvtpEjoFnfY3ulAnSUEQyS8/9na+DhWIsCyOswcOXXdE401uY/58AACAASURBVFhO7MoBtjCwuzJMOH7bMR2UU5k8aLF2eeUKTj57Ugf07OycCeLiA5lKoxANYjEdkUs7cS4uKolzt6tdvO8vPokz9QacHicwuszQHxDI9wd4YyuGSRonm5QIJBlCFvVJbeW3ghq72ckTX6f7VCbJQC5OrcEbuUN82shRZIOj7BuvuRn3teNnWwXQo71QJSRTfdYDHrKihIUw+du/hdLvfxA+2Joe/H46LvEnDNCl0Uc4gn6Y1zCsjrZNOZ/fh61yFTM/+eMY/dCdSEWSZjHjJVca6My8mhuNl0R3AbztV34VB47dise+/4SuEeEhI6ccIhqL6fMnnpjOZiRPJZ74yle8Eqsrq3jm1LPiIvO6Xvnev90siL/2kQ8RJDEgMHlaxO0owA6GcDwEvGT/IoKxIEaSgbHKmlGVFBXiOzotxiC9+GFksBOAI/uVam6OIQ6sdgeh1S34qzUUYhEVRWHWIpJ6MaRy3/aynhkxWavL4YV4TT8SQmuvppOFuSSs+kw6iyZiRl9NHl+zizMnTunmnpwuojA1YSgRzHighRW1kDIWYLoY3WYGWOW41XfxO99/BKVkFJ1+EI0RPRn98PfbcGvUZ4YQHrTww0cWsTA9oYvFB4zMf5fE9HgM1VEYD91xK6ZTI0zPzCFaKEoFMiKKPXCw1Wjh3Z+5jKdWOpgpzqA4tQ/BAKMZAjKlpZmGrKwoTYIf4WhCMZgsRGevnJdelEsYH805dTIP0NpbxUPJDczngYvnLuPuu+/Cqc0dTN52H/oarAKi+vD7sgieOnUKjz/5hG4uEdl5vRVCxAfQkLcVz0AaFN1a9OdIxU4baKUC8gY1OA6Lq3/EwJ6RnMJNZAClUlxWcGEjyoA54HjaC3zj5TLuRuGwcQAyovyhaF60FONr4wNIrJWEWv49O1VigUOHQP8QTbuDTC6Px8+fR6lSVVwpRyv+NPIbX/biF8n6avX6Vd0z1MZqqTEyWlyL8j+fhc3NXbRabexfXJJhMVdI7N5IPeH3orJHmT1emLtGaM+6TUbJ1N26AxxeXsAv/NTr0KzsoJCOI5uIYmTbwpfphUhKD+GITqvjPUcuHJs54SZAnU0Ju2R5j/KetXs4t17Ce//2/6JBeQazoInTc1vuD2ChPcCPVizxZqP+MJrdDpKhMGaTNDMZokJ9uJ/WaUHEaHhLKzbGcYSN3yYPJ1l50SNUMBi5m+Y6ExJToLsX8MbnxiyYoO07Xy8fU9qIcbrgwcT3PP9Lb8HKh/8nMkrm9JZn/ZGxWuOoTgSBkaXMtnYstN0AqoSw+Fp+5CXAg89FPprWfzPWrsuTIGRe881lqw9By4+f/YW34od/5EfwhU9/AXM0A8lkUS6VsFuryg2bvEPWBUYFXLx0yXs/lu4BXTvLwu233op/+duP/selCttolnx2PTIA6NCYM4LssIUfikZxcKaIRCYJizeJyK4siJ6m19NgGucLc9LL5XisPqHDMbExdozUvu6UYK2tYZIUBY4e3updnCmvKyDFhh1it15HRDw/C04wgPou4zFH2jizKEXjYRHFeQF5oq9eWEFtr4ZsLoep2WkjOqf1eK+ngkgSLH8mOwSeKPy7rY4Np9PFB86dxHYkiPYwiL0OR6cgrEELqNU0CgUxwMtvWUQxFpTxBG/kaq0md6CeG8DT2z60E1N4cCmMW/IWjh49jmQ+AytIKm8Qg2YV1xo+vO8fH8XTa20sH78H6QR9E4N6kMOBkHKNyZcUvqPPj/b5baxt7ShrI0TnHwZ4+0jtaaK6vYLnha9huRBEpVTD8TsO4rrtouZLoNVsYHtnD+Xq3g28ULw5u6dCyOtlxh6TiXMjzpVefuyKyO2TNMtQgDSFSpNKUos5PcmVDLJf8Tam8m7xRZQwwQ6I1lGm+JqwKoHHI1PwuP2mqoOifmI9wlQ5mRD68GJbOQHIBt9vaTnGri8RS6E3oBuSeWiaraZyiXcaNaytbeHa6qZ5jRaEIy1Oz+AFz3+eJIaVvRI6DBjiuBowZGCuv4lN072mVK2omNMwIBmL6wEmrjiO3+TBz5GXD7SKhXKt++gHRpiNhfGeX3ybYJa1jVVUu0188zuP4s4778Bdd99tONoDk3iorpgKFuKsXNoIQ+fWlxZg7LYpPHDw55/7Mr55ZV3Yan9ky4fTdQzhPd3v46e7cWW+0MzYN7DQtttYzBhXJJsenAyIHwKxREyTVoSxe+x2ZTbiRTmoQTBYPguiGZuNO/Z4iaLlm0lMMQuZG7goDzxSlYIYhYcYxNKYGHQQkoSW+wK6nIuUJAMLKpWIm/PvGELV9odRob0Y7aNe+gI4L75PhibdTkt6ZFK/CGs163X9XFrqsQDPzswLIy/Xajh14bxS+WinR8iDgoZWr6d7ant7WyNykp4K29v6rQPNaH1N7o/Pj8tPfP1mQfzlj/yBG6DDLTG2HlfbtOfvolwpobG7A7u0hVsmcnjlfc/D9MI0ogQrQybblQ8vPefUJUpEbTq1cXsr+gQ7Bd54fONUNzgdBBs1YGUNeceScSZPX24nSVHQ6U2lQa8vCWCYORDBMOrEG8oVBMNBhfCwS2Tnxu6RF4xSt5XLV5HO5jA5NaU2me9bo7JUFVykGLkX+ZXCEB0HmyyWPQcfvXAW634LzRGDs9nuRzDs1OG26zpZOa7dP5/B/Uf3IxKNi3TO5QlH1zZTz+pD/NMzNey754dxX7aO50xZuOO2Q0jkknrIe/YQ6NXRdAZYr3SxXrMRjHGcJ2eSSpAgOr0Rup0hCrkIFqfS8A178Id9IrxuN/04u9vGtRJBdQu13U0MKhu4xbqOmdQQ3zmzhvmlJdgMPpLfqmVyLIQnmQ0pr8WAqoRx5CfhIdohSRlkwuyJPY8pOPTsI03FRCqE1DW2Gm0zLpPGovgGIsmGY0eciV0ir4f4fMKfvHvAWF573ZF5sPg7zptc3NGA1AikgPBroglCIT702i1Dq/KIzeQksnvhksSYRZhMGGKOfI/cOu5Wynj8xElsbO+q6LLYT+Wy6gYO7t+ve4FB8ixErXIDtXrdbJh57/kDqNYbaHW7wroyyTRy6bQO9Dot0byiQRIsCyoVF3a/i5A1xFQ0CrvbwsXVTezaDvbvn8MfvuudSFNHHTA63OEoYKzjhn1x8tj19xmgTp1uv42B0xW0841nL+Bvv/kt+GIpXT++Z6lCLD9avY4iDh5ouXilFcVWqYKkj4KHEeZS9MEkLclCnwqseEIegEpqFSGCphvsDo0jDK22qMkfL9k0onqTCScGfe4s3JIYeomJ4wPBixHgs0Sz3JDfhN6zSeCBpa/nbxnHElk2eCzfT2cA1CjL5JYdfiRe+gIs//KbdTDwQhhSuSnQlGVq4ScrLwf9oXmmiYXy59HBhtJKapc7XXbgBorjhMHJhI2eDtsobenCcPpDObxvbKwLV/7MX3/8BzvED7qPPfJNlLc2RWmhnEUuHuwOIiFMFOdRmJ3EoUwWiz4Xt87PYHZ+EcFoUK2zsDbxvQJqjeVI4rm3jLsJv2x9mBnh6KFip+hvdeGuryNZaSIeDotRL2iRbyccEKY1arUR9gcRjMWxV2eOREf4XZxu1rp5ae8V0tr+3ImTiMTjyE2aYshTkKoIY6LgSZN4R9LAUsHbA32AZT9NK218YmUFK0Efym0/Go0+/FYIbqcKi87R1lBa7oPhAV7/sod0kxFCIH3HsTs6mblB/Na6i53cA8jPL2Oiexavmm3ihc+5XfxLFrzIqIM2OYbywmBHxELL1cRQmAvtvUhitgLEXrhJJPA9wGhgY8jOgLSnWBJPnL2OT/7jp9DpthEnaaU3xJMXL2rZc/jIYWRyWXXx/MXIzHGnJ/9Anva8PuMukceQd5PypuE4bMBrS/w7mW6YQA0TEOQFkvF78JTm2EQjDY5Uyjvh9p+/NZITjWEnZ4LMTUEeGRkj9cPhsPS0ej16YC25HU1MFZDP54zp59C5sUFkXo3Tt1UM+XnzfZFaxIeDWvP19XXdWyRG75UrCMcSOH3lIr74pS/LMYYdFjfUVADdfcedOH70GE6fOSXdNg+D8u6uSV3k+xqMtLCrd/m9qrB7bSwsLmq/ywWj02dCIyV5NtZ3ttHodEUI5xaXap+A1cdHfuc3cNdMEV//1mN49KlTaI16SIV9ePkLn4/52Xm06CFoWZgq5BTgTr9IHrDfPXMRf/vIoxhGYibulK/dy9nWQQS6UvWxVG3gbUhLsVJqOCLD50KuqFlsUnJJcof9aHVszy6Pr4/HKQ9J8hS5UTajMQvuOMFybG/H+0KCB3KDPNK6oeeMEUbj9K4R2u1rscKJj3lE1DvzgZZJsWSN3G6bCAsVNgRQp4M2v4Zd2y2HMfmLr0eyMAWLDt9mX6vD0WTamb8Q5KWoXrO4MgilGfVNUWcNMYbV44Od9yj/W/Iq+dw3W20doo0mddo9vOdd77xZEH/xQ//D/ew//QMK6RSmp+dUVGKJpHInmDYWYvcSCso8NRN2cO6RL+FofgaHDixidmpBN3UgRINJmrvGDCl0LAUT5mgZGoNi8ygKNV0HOUj9ThPR7TICW2XkWBSZo8IuLhoSs3xADJEdRyKOWqkqhUi2kPNcYlwkkgk43R4unz2vD4ZcR1p1RWMRjcUclYd9o+00VB6l0aogkZfUaNTRsXxoDV184ORJVJNJ7HQsNOqObny/3YDFTaTbl3j9lceXcf/hfUhncrDp0CL2+wjNDvE3F89u2/jnE3Xsf/7rQCLIUnALr1lq4475HPKFPBJ6XUY9QHI2qRmUxHGEILBPiRtvUG1FGf5E1UivhXq5geXFfYil0thevYpBt4PCwiJ2+i7+8BN/j71OH4loFKdOPYVqtY3i5BRuufU2hOMR6Wt5i8jrcAxM/8AShC4k2hB7ssixoesYs5EHHyEVb8RjUWSxUxeoYcjLVfZkgPqs2Ql4RgbEu3ijjjEhpi3yEGMimlyk9aCPEItTxZNAPpcTnsoDkrQXqm1YAPl9CYxzM8h/p028eWjoSUkZp8HDWKRYWNgZ8AGwW23YgyHqfRtf/9a/Y2t3Tw8ofw7hA0a2vuTBB3VQXr5wQVthxiqQ4Ez8ssXENuLAQT86Th/leltdCyVqZ04/a/iFWhyRm+iDbxRAe9DDr/70T+HH7r4bn/vqV/DRz38JHTYPoyF+aP8yfu3nfwazk1NyKyenD4MuKptbqFaauL5Xxp9//vMYJLKIx9NGccNoVM8PkgcJO8D4yIfWpTN4VdnBfbP7sFkvoVpuIxUMIRFnx01XbGPDRsYE6UEG1jdFQ/cCRR/E9cZpdTyYvO3zuORxoalQKZlzGDMSTgLq4LxlE2Op+FyTksRtN92L2NVLM2QZxYy4x0rR5LadXFU/9voj9HiIEF45dgTJX3oDgjQspnVZLGac1hmUzoWbIDrPiNqD1sb0PBbE8WJWRVIHLH+bvYf508AABhflHWqmFf46urzvBwriB9+vFBn5hgVIwCa2RykfheBDdAfmJAz6QkiEfDh/5QSO+PxYcH1IThQEXvJmZiHkicxIQrrBGODVe2C8BDpVInZrLodjSo+GcPs9BOpNuNe3kWi1EaKEKRGT08iQWap8IJMJdKstkav5xnkT0leRF2ZrZVXeirSqyk5O6AbnCC4LfM88VgsBPSyGWsDTv95qCePqDEbo+oP4nWefxDCRxZbtx16pCT8nKKeFkWODgan8kP/Tc4/ijsU5JJIpDCTG59jMxDE+RC1cKdXwyUeuwr//IRSP3CmTgZxTxwvSV/HwnbOIxJKIkGfmM4RcPsCBZAxBhrJzBKg3cfLkKTx24hS+8/gT8tmrNdvoDx08cMsRvPrue3D83rswCgbw6PefxOWrmzhVLWMQTiMey4rgzJzf08+eUhD34r59WDp4zJBqZd0/kLGvaB+kcEiS5uG+3mKLhyCrA7tJFip+hgLatYH0Yh7Z06qbvEmzI87IzlCAvZfJozRGbqU9t/A4JYp0l4nT95KSQB/SVC8FjKEsi0wum9IiiJ6ICT4UxJC9A40jD82I5ZPIUZhSTv5crxvmNEBerALKeP/YPfS7jvlsOy0FOFWaTWxsbuPk2dMicNNglosHfkYHl/fj2OHDMkpev74uc1UuQUqVyo3geYawM9ycBxflrgYiIr8tJHMQNgeF2Sm8/JY7Ud5ax5m9bViRJOq1Kkq7O7LTz4R9OLiwgKX5eWOEGw6jUq3i9NUVbDfb0vqShxhP5hFLplTcOXDSbKFRrWC3VoJTrmO208TL3BCKsRyOpROoNNoKjOJzl4iFkQgGRUMhQVt2XeSai5ZkfolexKITMvAGl6VKBPGuGRddIu3TYZoYMP/ez3F7vI023y8UcJVJ7gxY7Agd8vsaHqd08GZ/p7GZzyYpcAzwKlOh4xLLdLBdLOLPgjZqXQd9NkxDBrQlpCenOcVEvqBl2dLiItJxqpcyKpqTkwXF7hJb5EHN1+uqwKvkqytVZo8Xh66sK/kk8CBgrMUQ+xeWbhbE3/zoh12eiMR8+AByzByPvXyAeGKIYgKf+E3kQR27fgWLpQYuhYdILcyguLCAHE8z4kkiS5NEbOZ1ce08oT1tmnQs6eSgMkZXBSN2Kfy51TL8m7uI9en510OvUhJmYtPj0AoixJCcfh9hcqdiYTTLdaycvYh0PofMzJRSzVhkOE6ZVp4gtV+sem9voA0i23fmeTi9geyQOtEo/vv5p2BbUaxUR2g0HOXf+nuUCNo69f3+Af7TvUdx+8I04kmqbkJyAxYJm8Bvp4XNvT189vHLWPcfxfQdDyGRiiPHUTu4g7n6E3j4VQ/qBhegLTPWrnhvDFziJpU4nU3cJ5vFermML37tG/j7z38RDnVvNMr1+VGMR3DvoYNwIjGcqVYBH7ehEQRCJKiP6SVDbG+u4eKFswiFEzh4+KgoQArP0sKDLscRGWSIBeiFb/HUN4uDntLYtBij77v3y9izc3vNcZpWzeYBMRI40znwe/NBYvEc54iMzWG1WaZLCzelHo80n6f6JSaHnlyOUAfH2rh8+UgZkqu+IiDM13HjyO6DD6KoSqGw1/1zRGIRJ55J5xQH7UZTnzELPzEmU7xc1Oo1HYh0ZN7Z3cHJ02eN6S2NLFjUfEHccfsdkuF95d//XZgif57pji1BS+QzcsEiRxc6FiWzmF3Yj3y+KKebJB9Mx0GlW9fih8W/yUXX+jU47RqClAyGjOQzFokJGiLhm3geg72oiw6F6QjDwyKOTCqJrbXrqO7t6lAP9IEDIxtvLyziyxuX8WD+APYn0yh3a7LGC9NUV/6ChoZCupC6JYteiT6ZMZjFmo4/gwPzflaR8LLWveiJ8YE0njDG0wSvp7ou18FEPitHamq/I35zwPC/U0wCp0PWF+4J2FmSBtd30WLjRSu/no3d2Rl8LBNFze4jFg8jRVedcBSTUxPCvbe2tuSVSAoT5aWi+FGKqFPZ8CcJ26SSSYXRz81MI0mvgYGLqXwB+w8ewuzCgu6zcDSIGP1GxK20cGR5/mZB/KUP/J7LoscuiOLtsZCdH47i/YIBgZDSbJIz0e/ieVeuYK7dQrtjY8O14V+eRW7fIoocQ2RQ6UcsGteIS7cUYowycLRM1yj6jhycuEwxOzaF8vR7CDU78JUqCG1sA6WSbH1GyZhyg6kwYeBRupDBoN/FxWfPIZfOI12cQDDJtDeSpc0CxRg8kB/mGXlKZmjkgNVGU6+dyxT6x3XTCfzZpTNYgYVLa7Qupz+dDz7lf9hyVPFZffzY3Ydw+8IsotEUwjRgDdBr0EbPs5Fv2iN88fsncXGnjYE/Dv+wgWS/DASHoNVAKhTCbUePapFQr9Wwu7mNa6uruimLEwW88sUvwnPvugNTk0XhaTSC+Nnffg9Wai34XYZxhZElPYehFML9/AhQB02LrQDxW2KOAXX7Tq+N733v2yjvbCOVyulgEiE36NmB8fByLaQSadETJIPkwxlLKnArzohYbSKNbRWLCg+YfrejDoHFkIWRnDaNT0yOS2ckn+L/Hm+O2UmOaTTCvwYjFUNeKy5TqO7hz2UxZKcYi4b1fTgy89/o/8ixbQyKE4Mc27vx7/S9uFGOxXUQNusdGWGQvkIMlNtK4kXjIszPpVKposFiScfu/lDB8us7ezIX4BaUzkqknRGHbDJ4i20PO19DOUer20YqnYczcFGcX0Q6P4FMtoh4Igf/iBb9dcRp7NqzUatVtC0lyZ3hRtx8EwNk3rZSDofGLp92aULFvDA0qneoDmOXTVI1VWCV0q4WnhaD43sD3BeO4Ten9uEfrjyLGauA/RMFpP20xjKk81abyhQuNQg90B7PFEDK92784sFFNpSXXig7PcEkhl96g3/p8TJ1LZmb4tmZ8d7giE44qNHsqnixwxwbrAi/HtHpWqiL3l+fNDxfGPUgN/xDuO0OSnNF/PXyNEKRDAqTBcRTCVGtNjY2FDbWo6uOWQFID098kp+jMMSRCaSbLhaRzWThhnzqyAN2Hxe+/6QWl7cdOy61XCAZxcLyDM58/zuKrnj1q9+MD7z7rTcL4q98+IPSivBNcGPMcdTYcXG8pFzKYG98IyOnj4g1wksuriDndBC2AnogrjfKaOYiiMzNK0kvGIlKNseBmVpK2uaz2tNcwWykiYkYkb7C7j0XEZ6MI6crQneUxgDnLyA3sBCmbXuni2azLscajk3Xzl9AMp5GhgYEXEYwjLvLNFcz3prTa6gUMbmgqE02iWeVSk2nPi9+IhxCJxzAefjxl6vncf5KB50B3U8CojT0R9yBUcnh4BW378NCPoNwKI427a+qdZy+fA2lBp2I/XKWYf7EcGhLjsZ9Cd1KIkEoiW/AA4VLElp9kRzNjrxr5Hrc8LP40yA0HY0gHqSkL4JeOG6UCxx3uYggpivg39iux9MpncIk9JJbScyXI+djj30XFy+eRW/URyYzCb9Czs2NOr7R5friJfCpA2KRk7SMY3UA83MLmJ6euYEJ8/Nk0WKWCl8vAXNxDzUPmQLJQ07GAXx9Hn1GuI1nLMExSBpdKTh86vZ4z3GhlGYUJWWYHIsD5t9IRSJWzOLFQ3H8Ovk++N/KsNSLmCVOSq9ManvZ5TaadTER+DqYMMgDoVZvod3rYX1nBxevXMFetYER34IiPtkVj1CcmhLBXMmAHDnJ/5NCw9xb/PvC1CwOHz2OTKagbTOpWRQLEJfkFpl4om23UNraUkcpQrvknRl5P7IQkkrEz7o3HKLaqCKTSckTgMWx2WgqkImuSMTRSztbWp4Qc0wXs6hu7ODhyCReG8tgi5Qupt6FQjg+NY1sAEjT0NlLrlPeNlVkws9v0uL42SjDhQ2Jd3AJF/TkniqOgpiI+xu6lXGoGQsoTPfO7CBu/ztd8iQHkvSN7zOzsDHGF+wG+fUEzHpcIjHrfGDBrVXQKBbw0YU8gpkZLC7Mo1au6NDQYUQ2QoITQwxpemX6GVfQEgzSbDUwMzutZ4W2XnulPene+fxW61VFkAyqDWxfOImFuSl0fQHc89JXY+PqBpLxGBYnbsVH3vummwXxXR/5Y7dLXI9DErewfpKWux7J1nCUxsoGjpo5eratrGHOs+un/RX/e5prXqVV0lQWueUF5NJZdTFGeUDzA5qrJlUUif9onR8wKWTaGMnDzSgwOITpT3aQ5Tqs9U3Uz5xDkXhTOIjdcgWhUBTJiZxMH8Q1tLtaoAgfgB/Xr68KC2IXF6FbddfB+StXzTgTIz6V0EnCG5AVqx2K4R+ae/jy2V30+2HEAz3hPSQeqy33uUoq4xgkB2huUj0rMwkXOWZow24898ZZDnQTJr5KAJ2YB4sKizYvbr1e09Z0vJjQ14aZQ8IQJpMTQ/yQVmccqbkpJdZGkNiMOyStE4fj1tYkncUTYZx45jSefOppw/fqthBPZhBOpowVGIwSSSwCUSzMZ89xhG+THZ0ZD42RKYvOgf0HZOxg8CKvI/QAal49djh8iMwixujaRfKmmzL1xt7Yqs20ipjpSCQR82RZwgUjYS0eWAj52jhKG44cO3ZK6yI6RGikwQ+a1z0i0jHk2E4iNu2+eL9yocIxsVQrY7dcRbnZxtXra2h2DCGfuKFxwOEBQBKZee88OJkQl0unlKVCAxCb5P2hhVAyiYmZWezbtx+JqMmf7vVGsoDT3tNi+l9TrVCjQREB/QOJNTrqOvkzRT5nvAI9OwMs/OTcmmtiKC4uttc3sVcqqTudmZ9Ht1mVhp+dqRsYIh5LSmv+xvA0XmhFkMhE8ezqVeqehK3fXSggQm9NDLT5HSNqhozN8ZKYsnH9YSWQ4arHDBmPxzoESPPh18uMyhRHw0DhKGyoMTwPJ3MZQSntjqOlFws4bybS8uRQTUdsYoUjmuWyzrhokeMZobwVcKnEiYVx6g2vQTtdQK1WFyGenweVPDS+5aFj9OY9RP2WWAXKDqfIottWJ81DmYW7263rnmaR5IH/yL9+CUHKSmOUBCaxcNudiEdSSGMOESuMj33gdTcL4js+9AGXriKc8+1e/wbZlEsRXij+QBU2viAAhaGDh66tK1iIQnuOxfyg5QzcaWOvb+OS3ULi0DIKi4vqFnWqdolLWYjS5PSGO03I6FzF/jfGD1JCyDiCDxc7jj4ClJOtbwPXVuHslNBrtBV4z/FcMQJd+4bHX6PZwNWV6yhXuJVOyZCW2bQ9dpqRCNp2F0HSGWimwBW808OO5ejkuB6P4/RO1TgvD2zlxJgtFU88Ym0MtzZUGeXHep+NweAMf25skURKCjekoh3IeokFNOhlR5PYbsmSXl2VFhlGQyp7+RHvAW7rLUnpODrygSHmFA2HJdLn9+amNZNOCg/iLz7YtDb61Gc+r/Aj0i14Qy8sLinwnZvTbruh0ZIdl6R8tF+PRIyEUt/D6JTHY/JYyXXk0CHMTM94o/pNcwQWUeKyY3L3GGtjURRvjbZmXdO9jE1Zx+OU1pf+YQAAIABJREFUcEBlFfvNBpkFlE4/7LKG3OQy7dF4FbKwkD7BB0SdircQGA17ho7hs1Bt1OXfuL27i70qC2EZFbuJkWs2+YQTFJfrhUDxGrB4aUHkcUl4mCXiMeyWSnod88uLOHTgEKanZ2XJ5cKPSrmq10a/Qi5e+GywEKpAhyOwaW7SJ5PCMCpIATPGx6x3xhxBGB+AbCalB5lRr5ubmxqLOSGxm29xWvJkiVqOwML0vjlJDInzRXZr+AUngzk/kxzbKHf62KZqZjKPJcprvTwXWswZlZmBq3gfjzE+o3M3ZidSmFFX7imFJGk08XUqbIZBYKAndl6GEgRM5dMYDHpwnBEGZE+MzKjNx4OHUzDApsVsmFkD+Fg1yQuORRQB4DYIVQCNt7we2xNToorxGWQXzdFfyzOPJSEDCmYZadFmxAV08DZVwxxqhN/0RI2nHgDnzpyHFU4imZhHo29jZn4Kbj2GqBXHx//oJ34AQ/zD33PpDkKuWc+hKxuZ5CMO5hqPxqttnQwuUHBsvOjqKhbomssUYXZDkbBuWp/fQWRoodbo4NvnT6ORzWD21mOITk3Ijp4bTj48YwyIN1UkFvcMGpi+ZdL76OhiKBV+uRyP2EU5HYzaTYR5kjLtT2+YH4TZGLGoXDt1FmcffxrlzR0cXNyPnY0tSbxG0bBOpM16G1dqDexSBsUHjXm0Mhjww+bSgSTbXsejiZiOzGwwOYITx6K9P0dDdhGmCEla5G232F0bEi1JquxcPDcfddNMLqQ86qYVl76e0j2SqfVQGiF9MkHNKbOPefp1EY6YwCxuYQOui0Ihj+GI8ABlXBHTSXl67b/+m79TnClh8nKtoaUCb1zKwkJUmohMbU57fm9qzs2B5mlFyTTgMuyGwN/I7maKRdx1113CAPk5jInS6go9WZ8K4wBSDLDW8BCktZziK72lBD8vXv+x/Rh5bmPdMN8DP7fxoSJqj7oLUfbN59SlyYhxNWHR6I6ov7bR6Laxub0lF3I9duy8eGyNfMbOyiP6KkmX18FT4ZAXazSy5tf0RBbPf8GD+Jcvf1UWUrccOSiaD9WzXHpoxFYipI29chmJWBwNT0nB70vKF3O0ubCjBDMUYTgWjTsoHQyqOJIKw8xuYohkBayvrgpn5Psnr5H0nr4VRnYij1QigfUrF+BQJODzY3p+Dt1KFfkDc8gkMsjsNXDntTJeOj2B7mYV51o2bD9wR7GIuG8kySB9ToXlCUoyVBS+Zx4wvPBsUOTuo4lHT6DxHxwagr2JcbtJW9GybTQwYW5BP1L0JxjwYAqhJ3OXMW7sWc+xGIrhwYLlot3voc9rEA7Bz2VZuwMf1WMPP4T6/XejQ9cjFjqSqBlF2qxLiy+tsojkY/WTOcC5PBrn44wdjTiiC9tWkeT/z6DZScAd+HBl4wIO3DaDnZUGJmLT+PgHfupmQfyF3/9dl1GJxO9YEOV64bnSmpAi0xrLIJMWQ6MBHri4grlEGHFqJfmgRWg5HoOPluiUVIVDkttcuXIdDcvFSqeJwsF9yC7tRyybhU+gunHqZddG+6xQIi7LdG4h6TSsE1v2dH0Mho7ssIL6QD3aDk8vXhiCxIonNaOeonuGJjKV74sgvD8Ulg0UrdgJ+q6Vy3jk29/HU0+dQNMeoNLuIkAsi1mzPoYB8VvzJxq3ZmpvRZEh8MzNoMVRh52N8g1VYITjRaPocHQfjkRa1rhH7befvEqzrWWey/gE5sbSqH2YW8LPmt9uqG0zix9T63gnkSfGGEh2MxwL+W8cUajl5s3Azi+Xn8AfffjDcIMxPbjX19cl+J9bXkRdmk6gslsyRrh0TCadRdK0rjFU9fAhnu5jNQFHfJ/PXCv6Px4+fFjWZ1JMjE1lQezWLB6ILRLDlMcgRyOqC8hUYFdAdgCzefqGkzjeUPLfZfLhEcYl5BdobYD9kI+5NUNBH+pUMFKMADvC1Y119AY9j4rF92SiCtStettpFk5SyaSZZjXs0yCYRh+2MrXZhQjbS8Swb2kRVy+cw9vf9et44ulncc899yhagnQePhsk8tcbHTExaq2mPhen29F9LAclSl+9fQXxOc6awWhUOLs0wyGqJPpot5votBoo00atY74PnzEyDEa+MIbhDNxQRktOmmeMmmtw6ps3eHjqBoTjBYHoBKZTRfxot4mfyGexvl3Cht1HPhJEjOYRmZQpGENiqz19ljrgvehZds3adni2zWNJHxcwwhi9qF9BFCxanj2YxaylADX4EUTD7DLJc7TErx316XtJ4ItGs6bJInbP10uIpEVIgwoSGiynUzKjCPf6KB1bxN0ffB/6bgiOsPiB8k94cHOhyhxpMhicAb+S6B6XMjYc8nj52uSy5MLvJTzSbUp4ORstnx/VRgR2I4yr2xuYO5rC3mYbE8EZfPyDP3mzIP78H7zfdUh7+QE/QuFhvPm8NpUnn/I2RgPkRi5esbqF1KiHyUQW/jCDakLIZpIYtNqa8akU4Z2xs7GtkzE7NYHLa+t4+uoKhukkirfditTcrLA9fkCkICTicYSSCalA1G1SP0yFA08T5rnKCca4oJj7gS4sVAQYjaUS4MSXG8rtmdhVx+kZ9UCAlvuAz+7CN7QVfzj0R+VNyPHz3585jc987TvYrbY1Eqn1JlxAzI00ArL1OdZFoyo+N7En5mmYbscUReOdN+56GMPq9xnMbLzIkAabllwaN+h9GETQ50OSrjRS/gQ8d2t+DXlgIkSIk8f3xnxmHkIkNvNk53Li0tUVPPH0CZy/eBmRRArXNzcwf2AZB48dQaXawOlTp0SP4Y1R2SkrAc0foTrIhdUfk5pNTjKxP7HSPMdlPirz8/N46YtebEZ60icGxMj4IJtCp3HYy112+yYoiyYA44eJ94Qcwe0eomEuEkzioDpTDoL02mR3bvc0brF7k1f1aAjbHSlrhosI4tQtu+1hleYeHWdKG8jA0Ir4y1A+TDfEh4X3svwmJTHk5MPayZGWdvxUdwRkgtBqEXf24/ChQ/i1d/wqao06trZ30Gh20G7baHZMAebnrhzrnjH05TTA7ntMQuef/J1MZSQH1PMzHKBc2UO9WkGv0xbhXdd7APR8UQSieQwRVVEcY6c8lGOjEpobZ9WZauyn3lyHvx8IphDI79Pz+FKnhocTedR3mGzIg28In8ugL79ZNIQDcIiZOiOpm6iU4veJxIzLErf57CD5RCmp0bvePGRIsB7nSZsmaaRFGJVGDGjrOW1PGWIWiZLqucQqDUWGiyitKAjdcOQeDNBzBnAjQURCPoTtPq7HQjj4P96NYW5KjVXU60B5fxkytRc+T39xjyfbp8BjYNI3Wcd4PahEYwPC/QUPKYITbITgi2NzfYTr21VEpgZwbAuZ0RT+/I9ef7Mgvvn973WNZtU4WI/lLnwRfeasULPpmT7wNeVGwEuvriLW7yATTkpzmskmkYnH0PeiGulDyEJBDTs3eVSXUN9IkjUNBy6ureP81hYCM9PY95w7EZ8qKpIwwA84TfufKCLBqHYXHItMQSIoa+zPebJTGkSshfQKfVjCiOg+YowkeBqTEUpscgDjx+c6HN8cxTuqs2MH024qo6Q5srDd6eMd73kffMGEuFx0HWZR5i89TNqkGoB5fFIKKB+boLKIeJZC/Pz4M0PB6A2IwBhYGpw0RrdtFUXqfy1hSl0GivvNsoCTPLetiUgAxeI0JiYLusgnTp3EhQsXsLq2JuH61OwsUvkcJgpTsFvsVoyOlbI+WqNxdFOgUb+nrOWdtXUtnyLZjMbLnZ0dncD8mSxkRo7ITanBj553/3Nxy9Gj5jUpzY2fhaNuht3emPrCG1J4FNkBHqRBf8VxJCaLB7EvOsuMN9D8XEO8SXjgMnObsEEooM1uo9vSKMzoWTnviezLYmAiVMdSwPGoa6ZeGg0YGIOmDK12y7wmFSdyKFnCTZawxkepPsLg4MjXGY+FsG9+Qe+Vh1+r3sBtR4/gJS97KZ5+9iS2dsra1pOYTyoPbdP4/VUcyRrwJu9x98z7dnzvEGPk1pTbUdclGshME1pj0HCWo0MU8Mco5FfYlBlree3oMdrCoLkhTmYgUcCAdByOgfTdpErMF8fQCiDY28Z8q4RXJKZwfBRFgia73Y4+dwpWaGNHDTX9OocjPzo9w8Aw0xXZAZaBZsj/1FhsHM4ZPj+WX5paYfic7A4jalwIDZkuc9wRshiy4Aq+UVPqMya/gjoM1s7v36OdHfF21obeAJuvfCF8d9wnk+TSzjYqLZpXJBGh0W0hq4OVzzafDy7USPBndjczl3kwEaIg1CdeohRgJt2Sr5sUq1p1iP/3uSfgmyTO6EO6P4X/9YNLlTe97z00MYTTI5Zk+F68yPKtEwfNnLa8AdjdpBwHL7u6hqmIH3bDRr6QEykzza5nNBT1gyMhx0fJqro2Ll26itnlfQjFTZElfYcfabXaxJlrqzi5uobZW29D9vB+ZJbmtT3mFlnUC+aCsLgxg1eEc3aDBFo52pkLSZUEX+PA7iAeCcjaXERQX8CYglIh0eONQRPYIAYkEMvWiiN+EP5BACvX1tAYAO//87/BMBg1hYWFxDZqBLM4Cer1k2NnwOKwttX8vFgARRjWxo68L+M/mEplbmRbqCtUYafQnNZWtjax5NCR3xcKBpCKRzE9M4WlpUWsrq7i05/9DE6fOacAqqXFZfzwy15mmPlhWrH7Meo5el/8+Y6uF0dCAvpm08vXTME7DygWIp6asXAMLXbLPj8axLu8SYDFuVyrizz79W98XZ1R3x7h0IGDuO/ee01xUfqckXDVag1RYQycYrSiNPHgOCobMV0XA27z/jGbaAOIy02ahK9oSGPrzl4ZzXYLdt8Yw/JnafxhjKqgCePHyUlgjF+qIx+YhQ35j3wdLNTaOHqkYh6g/Kz02rzOUaVTrk0hTBXzSE8U4OsDjeoe7EZLxg6BiJEXMoqh3eqgUJjCK17+KjRbLVy7ft1zv+YYapYN2shKptg3RsR9M0mwANZqVY17msI83TiziK1gBq4vIXqOpZGTRD3jIMODXBt4Ama8q9rbomQhOQc3kvWKulFLWZbSqBHuN+E01hF3LbwgOYHFETDXBXL+MGLkE3fp1RgHV4IhwklDSjJ5b5MdYYqepG8smDwgPbxfU5hMNbzFhfBIYsVhjd4mpIoHjnGyYTaRgd+IgTvoEa9kh0wuCzOrCQMxFoKRxjFuIngg2Wi2+mi+7kdQPXAHLl2jRLUrojU/gu3tHY3N9DicnCyKoUFmiWA96eMTxiWbk4/PXAsN7a6FXIFKrgRyOf57HB/5ky+jGqoilAggP5jBX3zwjTc7xNe/97+63ESKdkPHE0M2UtoZVR5j9QL/mmNQDgPcf3EdxyYyaFZq4l5NkRAaCxsyMx+qclkhLxxrebPsbu+g3WqjuDBnuFDEkTyHZJ4o5Gk9e+EcvnvyNHIHD2Pp+c/F5LFjSObTiEeTCmLi4sZkUHGoNVm5YtnzJiJgz80onZydtiQ8pK8w14R27Hp8Oy2ZZrrRiF5XvbSNQdtGrdlFudPD3/3zZ+FGk6h2e7D5/hVZyRvD3Ng6DHhxPALzeLMsOZkHMQQpexQWaF4f8Q15J5JmQ4srL6WNRZQ0ChoNZFMRSbJ4h128dBnfe/xxScXYnRani3jgwQcxPTmlg8UYMnjyq/HyhoFIfICZsUIKEkmq7MYiERWJVIrmseZGNiNxQA+nOpt2Rw7QBPT5i90CR1Kz3Xd1mHzpX78mM1UC3EeOHMEtR4+J7c8DlD55HFNIxeGWlBta8j71gBAn6pgwMGrce/TAIyBuMY2vg2a7gbbdQt82SyyjqTVOyfzZcuRhHxU0csAbygfRNgxvjjnYPeKJ4sh5wL8HT9C6iwuBaJLYdEisA2KMsXgak1OTYEobscRup6qHjdQo0rTE1/OcZXgPk0nBw2untKfukFvsaDyG2bk5FUWC2OyqJY1UeLsjuIgcwnJ5Tx3KTaMBBQZIEBCJ5sx4rIJnokClFxfpXd9Wr4OtEEO4hq2S4BsVw+gE/DRYJj47sjG0GxIqKIc5xM6Tn7OLlGPh1kASD/gT2OdaCMlI3IKP7t+kwNFOX+YeFvLZCJ1zjfGDJqARuvx8CFdxuvLucd73ksP5aJobFJWL6jWaWfABZZQxe/BKtQPbMb6LnLEIXjUUCEVIhotKcyASPoqHWbj6KHUGGP3Ma7E6vaAO+FMf/xha3SrcUACHjh1DcXYJB47foUNmt1yTmUc+k5FclybMpGOREsSOk5Nju1ZDYTKPSNrYudFEZmZqAl/98jnsBSoIxkPIj+bxv//4DTcL4k/+t19zid8Q4Od4xU2pOFECXs3JpwhF0lucAYruAPdeWsPhXEbqlkazhbmZIiayCV18Pjhjuy0+jKIZDIa4cukyMhMFZLJZQ7Yk1YctLa2puja219aRymbF17q4uYmtUR+FO46jePtdCGbSavsJfnPDKPQkTKdkSscsc9Ox7e95J4ZHZek0mshOTCm4yOWyw7F1Q1crLfzqe96DYCqtnBK69DS6pKL0ZcLJ/y2lDak5/Br+7EBA3ZDoL3Rp0SaY29+YujEWYHZPVMYIM6NtObekJFiHwsinMxrNiQdWa1XsVSu4vrqGK6trArvnZmdRnJ7G8qEDmMjmYfWH6hjpPsSQcQH37Py8XOfxyM4OkAoVFhSOE3wgx0sPg50ZfJiFm+Rkjvjj8d+MksYuf7yUoi8gMT0WQ463VGPwxqO7NhUtyUQKBw4sY2lpGa4bMLhU2xhRUFLF18LMafLNaIrgcMkyZJ5zSSNjv9vWomVM0L+hrVWAIpdQnvje85YlbjqmAPHghMPlX8/Qn0Sb8fh07KhMD6bvzSByMuMp50wmEqInTU8V0O824XRs7O7smm4yREoJTW6hyIlsbkIHzMrKVSNPdF2lCzLPm+omQQaOwRFZsKKxFCKxhO4NdkF8FfVaBa16TYeBjHe9z1eduF4vR1djNUZXaZ9+G9zNBFqZEHtR3iRPG2LYpiegweAIWZjCSf6k6SaNHJZqI3E/DKdUDaaL5GCE/b4QXhBO4rnxLNIiM/DaU/ftossFojVAPhtHNGAhZBHuYoHnEtLwFo1HJnFHynwhWSqnJ0p02Vdy8UfYwxn5UGvZaNpU1huZHrFfdbzSnt9kWfD6sagmo35EfGE0O12cuHM/Llph7Dt2EN/40hfQbpbFzBDePPTjgYdejtpohAde+BDqtTqmJiakLvLRrJqUHwRQq5Xx1IlnkE7nkGKWzmigqIBTJ07j7rtvw/qVLnbdPQysAeYjB/DJD/3szYL4c+//bVc3l8VEsJE6sVbH2MizopJ03SJ1BcyNGGK+08bLqm1MhkOYzxWEn3BTOjeZF4bHE4Q3MPGVNDdcOul9qFYrqFbrKMwUTU6uNtmuQsbtWlNger44ie6wLyC2Ua7i7OVVPFrZw12vfgUO/dBdsBIJGamqo1VSGh8gkogH6NEqzBsLeaFZWJvVKnbLe/j+U09jm5il3yf3l2rbwcBPDmTInNg28UFDNyI/kTeSubFMuhptp8iTY0fAkUMbS0/3awxzuU1zkE5n0Gl3NWoR3yNlotNs4cKVyzh94ZwKCkfUVDqDfQf2Y3lxGclYUt00uzMW4IAkkybWkcWQU8oYxmCHqo7MK7Z8PSyIskhSGJIxZtCD7P3iCCc1iHczc3Fhvi4kRx1uUDkycVxip8gMFl4n04UN0eubP3mdd3a2cfr0Ge+QCGF56RAW52Y1xkrRQFxRcr4IqtyiVmtoNytapvAJZWGgykgkfJOkovHGELrN1pKuQbz3iHO2OQZzi0h6yNiE1mMZG6NPFgHGgvK9k1VgtMG5QgG5TBaTxUlM0Fi22cDezhYajeoNXT6LIIH+BVn6z2Jvr4Ld3V3Uqo0bo7W4t+zClBtufAL///a+/Meu8zzvufu+zr4vXESRlCjRimTLkWiFluOqdpM6jp02rpMWdW0URVsURZwW6RL3h6RI4DQtggYIkiZF/UPSAHWTGEEsQbIlx7ItWTRpUuRwhuQMZ7l39rn7du49xfO85wzp/gvRAIJIzsy995zzfe/3Ls/CA4GZPoOinCdpgOQHcg1xLKj1OL2X5a1Z56rNwCCnTMuGUTacUOcT8VRWWD1be8YJ5/UzUhN8T3QBKzdWLTyoBLvSCWBmbf6XANYeI4w/b1hQ9tJDiAwGSPccnA1F8PH0OE52++gFWRo7EoWgRB2D8PBQGsQWBNXDJNzOWhD+oEX8ex6+MqOPmq5kmyLMBE8P9GfxhInYoAI5FZzodCmldWaIBpXjWuXQUMC2APdiAHufegnXib3MJbC6vITlazfQqlWQTKWEY/zgix9BpdnGsx94XsKw1cN9jE+PorRRwu2l6yhkC3jk7Dn8n7/8Gj7/uS9IRlCaqWKqRZAtZPC1r34TlUhHPjvnhi/8aMn8C//xl1xf7p3TLRLa9yuHJo7jmco0OYyQfWgYJ2tV/K1mD4l+H+fmFnQKclrH5v9QwdgMfPjalAE2Xk3TjROvnfIOIumERu3kvlLsoc1M5OAIU/Oz6IK+Dlz7hGIMUN4o40+/9dcoH1YxPj2Dx3/6Y5g8dwYR9urI6vCYLSZcz+mkg2qjjdXVDfzR//xfOOy0MX/+Mbh9UpYcqS/TUIfwmmqjpmsiNvCoWtNiF+0vZF67RNMzs2CgkF2l11tlz4ILgxkBs1X2VYhXk2JKIIAfXruBH1y5gvJ2GQ5PRxfi5l7+8IflpVE5OMJQoaAyk4BoBj7eK8NTiRBj30smJDxAWZypmWns7u4qy+N9UeYAHDM6/CGPBg2eiROfAft26gt5/T0BoSNRBWZeE6lsbUrgexNF2ThSfFMDE5PNFx3LE+pkb5jZLfnbb7/9jprrDNjnLjwu6NTde/fQY6N+wJ6iwSboEMjFyAzIYhplumgjaabxkgX25MdUwjYqBqEgXtIa2MclM3/bv3bDqxJBwCAYxZmz59FxSBUN48TcNGo727h/Z1kbkckqgxs3FIdFjz/xOPLFPO6s3cXB9oGCb7PF7I8TadqH2iHHQ8BcJbmZTa0lGompPCZcjO9r9hse08O4mgpm7DUTeqYy2Cs3pfrjty/Ya6fAMP2NMylkC0NaL4+ePYO7d5clYnC4s6fPwYPk5KkzWLt7T/ec7z9wmX9Zo4B2EgKfefeLVDlfooufhzCxUKAPh6Uv9UV7POiaSLldfDJcxMezkygEHNR6XWzV2+pBD2czSMc5MLHskHtD4riE3RBVQN3JXh/VZhvVTguDYBTJWBpjOYr8ekpIAYpMsF8PtDo9o0i6BqRmEmPizg4q/bD2aiMYxN7P/zxCZ06r4qQNbrvjoN6oYbu0hYPtXSTSadQbrFTySMYS+N3/+l9Qa+7g5OJJrN9bFsTosSeeQY2EhlgMN678QFqmiUwWEzML+Eef/xy+8fpbuF89RCJewFzqJH7v4ZL5Z/7tv3D5hj1SfZgqe9NGlrNy1lMaaqcaFTnOtzp4+rCN1MDF6Zkp3bR2q4E8ZazCdMKjBy6R733UazVlV0p3gwG0qnWxSlJDpkpDeaZWra7SPD/K1JcTVoMCcFPslvdw9d0lZWQnx8dRajRw5f591OJBTJx6BCOzM0ixBGfgaTawWirhq19/BesUh6BmXjyOUwuLCtRsKItOJs8YBuswutQl9KxRzU9XdYoCj8pjNsY9HAczRP47e4H8P+8HKYSl3X3cvHVLm4efPZpMYXFxUXQ3AqjZH0zEk+rX8WBgFssMUg33RsOGNVT+lpKQuZux90jhU76m38hmT5BZBTUDfWC1D2jWM/PUfVpt0sUiUnQpFoe08Ki2IigL+59Bgwkpq+32UKPcktc8589xjs7MkUHSniPLLk/cQQrV3CDAfu0I33j5r8x4KBQxW06e/RIQoMqQ58khqJQNSdhj5H3mzzBLJYC33bBhiA8cNma7JwhqSYRlUmZuZx40sbA2Cxk82XRW8KNCNo3S1hbqtX3kshmcXFxALJXA9966KjjP3NyceoGVWs0A6eS+t9uyKuWaZJbL2Mc/G/DYL+2MEcH16/OZDXwfEVZVMT7YR5xc9nAM9U5b/WGrNkw5hvBgfzCn4Z832fXZFucvXMBGaUt4vfkTi2g3G9r8e+VtZcZ8Vs8/9yF873vfE8Cfv08so2TuFRCPE0SP7cWGl4fl5TPx7CJ8WJjqCOoi6hodxPttXI4W8InCBKZ65Bn3sFeryZ4jEyOOkpRKHsQ0tCKh0XjrrNb42j1JxLHCMrSKymO2diTdZrhSGjoRhiZKqhaVtcs4gN5pMDXu4N54Gtkv/FOExifwxCOn8JX//VW0nRiOjupSrIpEAliYm8Tffekyrl9fQiBEuF8Mldo+KGPAIczubhmkIi/dXkE2mcK177+Ffqei/nCr7+LXf+u/4Vuv3UZ3kDbxGQD/48sPDVUu/OInXUFael3JUBGvRvNpNlLZ7+AD5QSUPQWakT8fiuMZN4R8MCIRgtmpCXQZELMGbBYfVVaOjlJ+PnRORXk3OXUk/CBGLiqDXrMlEvf03IwGOhzHm+nUQAFke6skK8axqXHJAB2RkVBpY/foANdW17C0vYeNTgeHQvYDh24XTY7yHUgogD01DlhOLc5juFAUiFaodQ4UWh3EWAZ7wFwGIeMDu8hQlTudNnN7j2fKfsX9jQ015+VS5/REQxwZm8AMRS3GRjE1PiGTJGq1CVFP0HKvg0w6h3qlpmDa6rb12RhUmc5TD49fhm30PF/olKZ7aCKlpg5jvsn8N3+qLQxgjJP0hvqa3Cjc7Hwtv0w2CI9tDtIWGzyU2O8LBARLYalivcWwBXVlx30FVf69mMsr++OgjFCfzY1NSe7TWIkm48Q08vRl+0H2AQFPFNibppJeyM+p3NDpCwmgHiZxg94En9/z2SI+HdKCBVsiQQH5yYUfGh3RATU+OopCntIuVy3CAAAalklEQVT4B6gcVPXZ+Jx1z9yASPu085yam0Vpe1vPkAGt3mgqo/PNzpktVg6rkm9Tf1J9SWNI+Ao5zLw08faUVmjLoBa4zk5j1hRpT0qcIwaoBdkuqmk4xOpDLB5PDEHX5NHLjkOYC6RzeQnQsuqZnZ/Fwd6ekBh75Z1jGdPZ2Xns7OwqU+PeMpaJTWv9gvmYcSPpLV9H0oY2/lBK8ZvrQWrJJtPPIZYOy34HM6Ew/l5mEk/TG4cGYsyuRScdIBilO1BAor5SOeefyc0OGBdcKApT9PNgfEZLpeYh8Y+iL8rXKKRsnZRhCi1LbK7Tw8GTp/G+//wl9VWjbIdQLAVRNDtdVBoN4TepvTg1PYY3v/tDrNzfwqXnn8E3Xn4TbiyjZ03vp0QYmJ6awNlH5iS1RouObh+quGamRrH0wx0sr1ZNiSsYwR/+9kPiDpf++T90CXqWtSVBm3QGq9ZQP+Tk0VEfMUYsYrOp3t3lWA6P9gfI0OYQA0yNjSKdSiDFIYfoPwby5MlAbBY3W47+F94wRIILFElw+qjv7msylMxn1RjliiDLhBvygObVa1tS7Vh44ozG+USkc6hcqdbwp19/GfstB+uOg/1WXRnEVq+D2kB9d/Uv9VkCBKWGsDAzq9G8DIUkjkpa00DK4PoM6SSKxWHUW02xEJZWVrQA2Ysk/o+bhIF98cSijM8Z1HLprPpmzB6Z5QhczIPFg+FwA4yNjaiv2PX8lunzINWOXE6LrNOgnJPpCzKbbnFaaPo/Hv4zpAAscGoohI6XAfrZoV8uW1Bh89k2sIGGOyrxCBXhsIPtEAYBnrbdgaMeCt26mSlZBkoQelQcaS70mzdv4h554UdUDTFojWDiLC2DA9Q0RXWQLRaVRQj+5I02/CyLAZw9SF8YgFhVHkjpQk4e22a96IljmI+ANhMPM2LLAokwCvk8Tp84qYz/7spt9QI1CJF6D5EANB7LoDA0gkA0JOEElvVkKvB7p0+eVMb/5ptvCvpzxN5mpaJNaDwnM5OyoZQhI46zaF9h2jNi8n2t2es9NTaJCHuJbfM4YX7dyWSwubOLRC4tNo3T6EiM97jU9/3HvYjIgJPKZLVf+HMd18HM/CxatQb2y9sW8BRIPfFTydgxs+NUxg5dP0H0A6OSMlpRiEVlOFr//TkI8k3g5BTrDX6EfSTTxMNqZp0B3h9L4zPFRRQCPcS5L6kI7g18+Nx8gY46xXjFPe4LqG0mVKwkPNwqAfZq59BPhq2LHgahMHq0amAbgQf9pQs49blfRD1A3UtqpPbRIBrCDQoA3uamBoVok8KqFoeKcDlPYAB2HZQrLSU52wcHWF5eU4fvg888iZFsAkeHdfzJX7yi5OXF55/C2vIqVu4folRm1RLDH/72Zx4MVV78/Kfdyt4B9nd25ebGNJcJt7i45GaSa8geEr15nTY+WZjEAsKIMRuEi5GhIoq5jOhm7F/56HZBKCgtRSNpZyB/ZAYtYdbYy2l1JJg5MjnuSS+ZeKwmWx0HextlVKpHOH/+HEKEk4hry2DXxxvfeQu37q4ilszj+3tbyERDSIUj+MbuHkpCxJsM1dj4qCxGpdsXieDSCy8gkUsiLfB3EvfW1rF3UMFWuYybdO9iA1iDDAKlo5ifW8S5M+dMCzAUUiCkWrI4xFEzx9KCfsgEiRmVH5C4kHm9HJowI+TvE1vIzcbfEZ+3b+ZPHGwoG4zQDJ1iC2b0zkyAgc3klKjq0zRbTorLevQ5vjb7p8xi6dtMQHabkBTS5WjQRXP3CGlj1N5jb5DlB/m1dR0WySQxXFkdaK++9gZWN9YVBLl5eBjKK4f/Ua3EtxSAK7FSivymi8ZMogI6wfLMUo1GqamUbUhv1xoH2dU9oYI0PVAosktmwiAa1dCNfclcNoUnLlyQedOb3/2OgjaDFYUapNpCWEk+j7n5Gd1HBkiC6RkkGNyPcYdexODnYdanzzVw0aCiSp0yYY5gGoIkefL5HPBVWzT4MvUdKk6LZ889OehieBDAIp3uMECTk14e5KSGBQaoMphSOi5hfHDSGluVmlAHMkpituzRE6VtGgljaGhEvi7cZ+yPFydG0a3UsL+9o+Alm182JDzHOGFNxfCx/JBG9b5KuboMvE9dTttpFcw+7wPVcf2OZzHqZ+EMbjZ043pkJiftPyv7McCkC3xyZBYvpHPIcdATpTq4DftM1ANIx1MYRCJoUB+02VObizYe7LWSCUQiBbGKbAkxn6Ri9k7PwVE0gq+jjo/+u3+JZy+8Hz1VGWSc2VEl1X2nhz/43d/BxacuIpPNoTA+47WTCDWLGenDUz2nY2guk9Pkn2t3ECDiQQWpep+EHH3/ytvoukFcu76HbruI3/vyQ2o3j3/oonU5mOdS3454NiLBaWBN1LroapyUOWJ2/FR6BBNdF/F+H7lUEk63g+mJMRQLhtHzT3tfcJKBlEKMtA6NeragAuoeVLSxU4WsjeIl/8X8YoBmtYmNu2vSOWOpzB4FU25mdFQy+ea33kS+OIZ7tYrKwDPDIwok//3aD3CrQW1Cy2LyuTTSFE/lORsKIDe5gPzkBJZu3VDPkSR8rg3yiKmiQkjQqdOnFPwJteGBQFyTnwHy2kZHR2VOwwVUYBkuDN1AVgpcsITIcOMxKBYLBRwcHmByckrYPwY8bgg/kPmKIAK9S/4qrg3KkqjVaut963XTbeS95YI1DqkxNfzGP4OzTS0pOtARTIGZE6ezjBGUoeIuNH41T3YzBuP/NzY3ceUHV7FV2laAZxNe4HF2VHlzeMpL7SdiWn3CAdJHhEo1Ecm/cyhGq0wGFQZtf3CgxaDGn+opLydi+RbG8Og4qvWG1JBGpsaEGBjL59X7290pY331voI/ucvszVIDj26HLImYpfOgKe9sayotkL5ngcAVdJwNsV9HJ0lPw8/4wqSBRtA4qsp+lhqaLPV8LKcgrr2+0AichgryIVw4Sf4OMt0uJhNJZINhISTqciUMC3xchYv9QQ/JiRGk8znjcre7qO7R8Ir4V+peGiyKwU/K2JGoIF6spPj3/MgQgokYAu0ejvYO7Dko8LEMpvo0h8EEbXv9Q29tWxboDVkIDaoReM+AKK0lvYbRRa1P/iNZ+bGsFy0AOKAxPQB+HkmssMQOBxHhnuoN8GQqh8diGczFYyhkEkC9pQxSEv7cMxR49wRmWYpHqbMq3eiw7usuBrgfGODNXh3vooNuPI4v/vIv49knn7LBi3eA+r7RDIp//MdfQWooJyrwpz7xKbsWb0Al4RlC3DwF781SSfMICiwTf5DhAExyg0Fx8a/fuIFWt4N+II0b10v4nV/7woMM8eLli26PnimS6zGJK6LPGVLjkZCmxBIEJSew1cWnh2Yw1mN2CK+X4GJqYgyFHJv9lhX6C9ISZ2tUE+CZHyrqQbA0qO0fIj9UgMuRvAjk5gXBh7C3tSMNuvmT8/o3lpyM7uw5vPrqN6VTh0QKb926gQ+eOYuRQhLVLvDvX3sNKywDPbtFbuL5KZYfVcs+w3FtMGYf2UwKhXwRo0PDuj5D2/P5GxA4nqLCCRvgJmUkXqomy1Gb9nrafjyBGcj4d5a1NDvnJJbsEz4oKX0zC6LcUyCoPiI/ly/BtXuwf6wuY/0rA1qLFSIpfhNcZe+V72N6itaP832spUwiULAjsQOTFOOAhruhr8EDhzsc3uzs7mH5zl3xnqv1ug4P9rrY37FrpyYgwa02MFD7nCWayyysi9GJIZkw+dQoDufXl+6od6pD1RO78Cmg6mV5moaMLIlcHsWREUxOTmJmdg6hgINQr4fN1XtodZooDo+YUnKpJAvRbGEE4xOT+ow8iJrdhl6P2FOp+AR9r2OzLeCBY3AWW4dsafgZvj8oIU500O6hdnAo4Q5+8f76LQHetnqvLaZDxB0gF45JxJVubSODACYyxKiGUCczS4LKrsD8Nb7ncB7JiWHJ2vGe7G2VRW+Lpym64SjYSrCVbRsmGdwhtMVlteA4GJ4YVy8S9Ceu1pWJWSLIw9ngSgRf0whe2aECop01PuSN36nsHqncVBbolc2+wK3/jDQ99nxx+D2+vqkSmV6mfT6uhYA0C3oqmV1V16oy+Nach/RcZBKU1KPHEJWUHhyC2tOa+gQFixIWUTQw46qL4utG8IHnP4jZqXEkmAWHQ3JmHBseUbskGY3h9e98C248hkdPP4pTC8TAmmIPr8+nATKBYfz49uuvY+rULKJDWWRiKQylCgj6Sl6uizvLd9F3CaAnLTmIz3/mZx4ExPe9+GOuYaQCCNP5jtkFJa80gTLep+TTgyHEWk38k8XzSNeaSNI8hhgpZg9BYH52ysQ/fUCplw+oTzEYaPMxQ2TQkMx/o4VcMc8WljlxUd8uGkan0cTe5jaKhSGki1nDGFJ9OxxBeX8fV965hrHZebz6zvdRzKZx6fHzCMRdbJfq+JVvfxuH6RT2Dg4kaMrJ9eT4NHrVCnbW13H+JPtQVm4hGBHYlt4VFKPkRJB9Sg6V2HPjQmTvkArHxBQyi2OZ6/f6WP7y9KMvh/89LiJOcaV/5w0FuBlVHlO5JWbXzgyQkBfJGynTo3CnibGSxcEygFgzBl5p63HhBClZRZ8YDoRMXYYbXvfSo1hqYk2xDZZ6lJ7PZSVn9u6tZdxeXsNWaQddqZ+zVDPQL9kLosrxM2j4Z4uMv69MlqZKR4eoNyo4+8Q5TJ+b1zR5a3UDG3fW1HcmdOhgdx+9etODOPHE9kSjwnEMjYwgmUlhgdjLhXlBOVZuvYvS+n0TcpVOZkLZ3MT4MJ67dAk3l1YUmHuEmfTbqDdrCIZ5RJFvP0CEmFfBecLHNDrLvB9oGxq1zzx9/SzCL5kpRddr0mLANCn5DMV+IY+Z0lyNBkaCEcyRPuqGcbNZwVagj2QHOJktIOX2UQv0cOT00GJPlfqTjoPR0ycQKVI30cWgTcLAALvlMtJDBTDxIIOGLSQpx4hdBTQrddP7c12RF+LZNA5K21LO5rDR1pI557H8pSlUOGECuxIL9sycDJZogbJS3pfNgNEcLSO04MhBldlIKHHR53GU8XNtWY+YGaKp9/gq6dFoHMFwXFS4br+tiXIowLYaBZmIJaVwbwYRlwcg95gZuike8FAUbtcIGZTu4BCUTzNMr7noAP/hS19CLp5UhUPFKCo0lbZK2Fhfx/rqHQzCwL/+N7+C0/OnZDbFYK5WSbcrRharKV7fdrmMG0vX8d34Nt44XMK4E8d/+ug/w0KG7B4TXb59e1nCGobbDeKzP/twQHzpWZ4jnhqHZSPHEVfpuvXueJOmI2F8tjiniVqKpx7tESlG0G5jpJA10QIaBlG2SlMoYx3wg3KxcVJEOXjxYZlRkV7nWOObZx8VOfZ2d/TwmFkRya9sp9MT+4O0tqm5E3jlrbdR7/Vw6cmLGE9GEQsD9/fr+OLrr2JVysRRxAcDJCJhXP74p5CdncFffeWPkA0G8OOXntO0iT4MiXQG4QgluzrKQPl7zMhYwpM7LI5nMKRhBxcK5ctzucyx0gk5rxZIBhqSsETmxuIDOobuUHCVRt7MtClwmicbx/psgt0QZtO28tgv6ZTRaEJO7jHVls3uVB32oCt3M9HGqBKUjsmFjIMtlge5bAE3b93EraXbogI2u67xmGNRK1s9kK1NtU1n0A+CfE6m3BJEjT7YMv8+1CY29oeLeCqBD710Wd+/+t2rOtioEplKJBEIh/H+yz+BezeXEY+HUBwfRSqcwI89/RTW11bxzttvoXK0a85sEikNSw2Z/d3FhQVEqJrSMXgUv3hPaC27unrvuCTyMa5+hkD4iF/+MYOmxqBvSMXrYZbDN+RB4wcBKbzE49jb2UWj1kSk46LdMYELQYdjDDTAqWoP0YCDWDeIo0gAN9miGbjIhEMYjSTRg4MmK49gCI1eG+l4EhPvfwxtuss5tLJ1sbW8LnDz2PSEkAma1srciCwW6kcO0DiqC6LGdkQinUJmqIDtUtkICDIh4+cJo1lvIUBWVDKBVCGtqoOPk/7dx1N6jyvPkntnkzhGQygcB0TTmPuRqbN///x1wGqKcCqKfBCATqEFvov8yBlGvAPmeHItRISVrdy3DwPF/ff130MVomd073+uoakJ/Mav/qrWHtk+1G9ksCNQvrRdwtbOOkZGx/DhF19CKlVANGTZoWBD0hto4S/+75/h1vJNTE9OIpZKo/5IBn+y+ddwml188eLP4aOLT0JB3Q1geWXlGFbFa/j7n/jpBxniBz5xSTgCqQYHw4YZlDS4UaH88oP38dFgBB+LFZFW5ggESH2CK6UbihKI7+yYTiG19MhT5LTSX4hN8lYJA6GGIpvMDrMwR/p9orqRasby0jO8YTmtNJ7gz6MKto8quLp8BzuNGk6OjuP8zLTMuEu9Ln7/lZex0uuhzokeGSmCEYWRG57DS5/5Byitr+Dlv/waiukcnn76Kewf7quHlkhmpK7CXg4XaiQWRT5flNiA+i4UqojHUSwUUSqXBMlhKSf+LKlKnvQXS0BmgpxMK5h7ghAVQjA8qIMWgjZjQjxXCmD40ugWABK679wcGiCor0pcIjm2LBE5HGKfMqb+bpzNe0mzDbCxtomr165jt1JBs9dRs15lOtviZFQwU/B6TP5iYsAV/lGLua9eb7t6pADCxcZhQ7PT0iLS73g+yGQ9UGasUBwWgLdcPfA8fgcYnp7DUDaL5599H1ZXV0EFc9LgGJA4vSaMgodfOpsRkyRVyIvq5nSb6LTrChC831wzExMT6hFTkcefWh9DSzzBUvHavSmqgrzwbgTZe9mup+ittoX37/wNQsDU3z6qyZ874nSR7vUxFEpgKQaBl8/VSF1rgzTdRrCPXWeATZa2UiiCBHfZWKEoajoUUXkXe+oM6GVIxSVK1zX26qjUKxidYkXBYQH79czA7P2ZJbYblhH15AHNSo2g/YSVwOIzM4CFUd2vSGMgkcuI569L50DF66Xxmg2f4IoLvLGyjlCA3Hq/D8mtaT7NfjDz97ffZ1WrhcNRBDQQMmgXJewsIIrG60HR/GDn72+fIUU1oIcD4PGAzX8mnoKUeuMA/tUXfwlPnDktih1bTv7r8vVoMrW1U9LeevqZZxGNpeQaqM/p+YNTY4Etj3ubq1i7v4b1OxtqI5x57knEklnce+c6MuGYYFgXHj2Hw8N9VV2+UPVPfeQnHwTEH//0R1wzCjKQpP+D1qS008U2fwAX3TAuhZJIs+EcAPIsBdstDLodDBfyOtHErdTrcGJs01lxf6myEaXVYlf9IG7CbtcVP5pBkhNQnpii+lFMQfJAfezs7aF+dCSE+jvv3kKzx+AZxng0itPzs3hrt4yXb9xCm7kkT+9oCDPFokqrjgvsVGrIp7OyMv3OXkmlx+jwEM6dfVSbvNHqmGab3jeCdDqp5j1VX4hF5ELkZ2HGZ+UHcVbWxyPNkQGN/06vE2oEJpJpldq+6kk+VxDQmk1cZkJkcvBL2Qz7YJr2Ws+QWagGE7DmP/uNAZdle0amXFTy4OnIsnBzcwsrd+9ic2cPDVIPg+bdwqmoiUjY6Wl9JsLcPJxjlKyFoA0OBEw+0vv7G4NT2of9lnmlmlsIHB1AIB5TX294bAw5+km3mnjkfRdwUN7BG6+8hk//wj/G1WtX8MKHnsG1q1ewVy6px8ZJH2Ex+eExs98kLrBWRa1CSJHJ1pvKiyk3MzP2153f+3sYYsR7rkzaGxY8CHZe9uDDW6SuY7g4fhGTaL4iA71HAnGQcJIs72Jmp4FqNIg3EmHE2y083uKJTe9uR9PkSt/FrtNDMZUx2blgAGmqTXtZaDcTReKZx9B12QJhI4AUDRfLd25j7tQJy8Y9hXHZgooZQ8psV62ierUq4DKHVZKKI2yMNp6S4ApjZ73MjAPJoTyGJ0ctK5TUleVavD8Kuox5fRdrS/cQ7Bqo3B/MKdg8BMV5OCAKrqMNT6EJTwZOzBQruynSwWoj4NFA/aDEdeG/PvnNiQR92i0R8veLHxR1sD5E8eXD+Y3f+jLmx8fgBAZaa+xJShXIA8eXd0rY3i3j3PkLKBZHhDcl24pVmaTkaNK1t4827SQkdN3FoMf3oZYA8bFU4mc8crSHKHoscL2IBgH87csvPAiIP/HZj7nyTxFw0kROfaK/pjYypTYXtYvOAM/0o0iR+uPJVZEFgk5HWUFIqT17CGYmz/6SOLG8gcx2pGVGZzrIi4IZE/sUgtO4fU1kaa7DXhIXOv0pJiYnBRFZWrmDat+wScPRFGqRKN64s6L+jWAHoQASgQBODw1jkgEkZN4NB60G+p0B2rE4/rxcPgbJzs1OyyyIMBq5oMnSMqbMlkGA2ETieZkNCj7hYfXIf+VN5E1n3yudy4qhQ7cvXmc6k/MYLzRSYjlsQpv+FLktzcEBDo4OvdLFvGuUDXKhaBENMDM5gk6zgpyGVWFJ199fW8fy8m31WAhl4P00degHwFtBJbzn+OAU7WuoEnAcWXCyFFapqd4xF98DdojrkeTVT2KPkvJb0TgKI0XMTEzixOlFHFQOkcllUCltotV1cOLso7h27Yfod/uYnj+J0spdfOTvXMa7N6+LF79X2lZf88xj58SLJ8SEFQl54cRECmPp2Rr4whTG/OlLop//5rNpBDQ/9vwlztQYJGZ3SlECDnc85WQJnDLAkGJn94g400DUJvocHtLyus/BU7OLwbevC5i+Rerf2l082zDrUZaAR24P1V4fa60KphNp5Cm/xlYSqxFSQTnRj0cRe+5JHQDMplntvPv2NZw4cxrhhCmscxgmrxX11DzjJu8ZGqnDpvhi70gBwgDPbFts3tmE23UwujCpiau43LLz5eb2mSkWHFmSH2zsolo+ssNGz9PQF/8/NpHDLv68DnxGRMFpaOhEXQFDRfjDC8Jo5K8swVtmWfbafkCUcGvXEVifqjkayHltGUtpfUV2T8A3FMRv/vqv4ezCrBSewpG4+osG8H6AX2W7aWVlRV5K5Klz6UqwuddTtcdTQUAGzzWU3xcmV9Ado9gaioWX9wANw/Xxk5cuPQiIfh3/3v/fuwPv3YH37sDf5DvgA8P+Jt+D9679vTvw3h147w7oDvw/rkvMvN2dmBoAAAAASUVORK5CYII="/>
          <p:cNvSpPr>
            <a:spLocks noChangeAspect="1" noChangeArrowheads="1"/>
          </p:cNvSpPr>
          <p:nvPr/>
        </p:nvSpPr>
        <p:spPr bwMode="auto">
          <a:xfrm>
            <a:off x="123825" y="-868363"/>
            <a:ext cx="30861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"/>
    </mc:Choice>
    <mc:Fallback xmlns="">
      <p:transition spd="slow" advTm="60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" y="-311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24" y="171364"/>
            <a:ext cx="1248561" cy="12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926" y="375590"/>
            <a:ext cx="73721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spc="-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Республике Карелия открыты центры </a:t>
            </a:r>
            <a:r>
              <a:rPr lang="ru-RU" sz="1700" b="1" spc="-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амбулаторной онкологической помощи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" y="1424498"/>
            <a:ext cx="3886750" cy="54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9" y="1424498"/>
            <a:ext cx="5209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ГБУЗ «Межрайонная больница №1», общая численность прикрепленного населения 51567 человек. Сфера прикрепления: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Костомукшский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городской округ, численностью населения по состоянию на 01.01.2020 года 30131 человек, Муезерский район  (9457 человек),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Калевальский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район (6563 человека),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Лоухский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район (5416 человек);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ГБУЗ «Сегежская центральная районная больница», общая численность прикрепленного населения 114556 человек. Сфера прикрепления: Сегежский район (35350 человек),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Кемский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район (14263 человека), Беломорский район (15433 человека),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Лоухский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(5416 человек), Медвежьегорский район (27042 человека),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Пудожский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район (17052 человека);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ГБУЗ «Сортавальская центральная районная больница», общая численность прикрепленного населения 60222 человека. Сфера прикрепления: Сортавальский район (30598 человек),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Лахденпохский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район (12471 человек),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Питкярантский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</a:rPr>
              <a:t> район (17153 человека);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ГБУЗ «Городская поликлиника №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1»,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общая численность прикрепленного населения 387719 человек. Сфера прикрепления: Петрозаводский городской округ (281023 человека),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Times New Roman"/>
              </a:rPr>
              <a:t>Суоярвский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район (15057 человек),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Times New Roman"/>
              </a:rPr>
              <a:t>Пряжинский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район (14139 человек),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Times New Roman"/>
              </a:rPr>
              <a:t>Прионежский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район (22202 человека),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Times New Roman"/>
              </a:rPr>
              <a:t>Олонецкий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район (20091 человек),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Times New Roman"/>
              </a:rPr>
              <a:t>Кондопожский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район (35207 человек). </a:t>
            </a:r>
          </a:p>
          <a:p>
            <a:endParaRPr lang="ru-RU" sz="1400" spc="-1" dirty="0">
              <a:solidFill>
                <a:schemeClr val="tx2">
                  <a:lumMod val="1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2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1"/>
    </mc:Choice>
    <mc:Fallback xmlns="">
      <p:transition spd="slow" advTm="48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69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11" y="217325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2051356"/>
            <a:ext cx="79928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«Борьба с онкологическими заболеваниями» на 2019-2024 гг.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614" y="2924944"/>
            <a:ext cx="8068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1.Разработана и реализованы мероприятия региональной программы «Борьбы с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онкологическими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заболеваниями» на 2019-2024 годы; 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2.  Функционируют 5 Центров амбулаторной онкологической помощи;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3. Проведено дооснащение и переоснащение онкологического диспансера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медицинским оборудованием (всего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приобретено 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 оборудования на сумму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893,7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рублей).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4. Определена маршрутизации пациентов с онкологическими заболеваниями; 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5. Популяционная профилактика развития онкологических заболеваний;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6 Проводится информационно-коммуникационной компании, направленная на раннее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онкологических заболеваний и повышение приверженности к лечению;</a:t>
            </a:r>
          </a:p>
          <a:p>
            <a:pPr lvl="0" algn="jus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7. Обеспечение системы оказания медицинской помощи квалифицированными кадрами.</a:t>
            </a:r>
          </a:p>
        </p:txBody>
      </p:sp>
    </p:spTree>
    <p:extLst>
      <p:ext uri="{BB962C8B-B14F-4D97-AF65-F5344CB8AC3E}">
        <p14:creationId xmlns:p14="http://schemas.microsoft.com/office/powerpoint/2010/main" val="1656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"/>
    </mc:Choice>
    <mc:Fallback xmlns=""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91" y="172930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844824"/>
            <a:ext cx="7925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региональной программы «Борьба с онкологическими заболеваниями на 20219-2024 годы» проведено переоснащение и оснащение Республиканского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онкологического диспансера 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Петрозаводске высокотехнологичным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медицинским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оборудованием в количестве  164  ед. на сумму  893,7 млн. руб.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поступили роботизированная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гистологической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иммуногистохимической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архивированием, оборудование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цитологической лаборатории, эндоскопическое оборудование 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видеогастроскопы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видеоколоноскопы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видеоэндоскопические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комплексы для операционной,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передвижной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рентгеновский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аппараты СКТ, МРТ. 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Высокотехнологичная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медицинская техника позволяет специалистам повышать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компетенции, на самом современном уровне оказывать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медицинскую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пациентам со злокачественными новообразованиями или с подозрением на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"/>
    </mc:Choice>
    <mc:Fallback xmlns=""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kewl\Болото\Логотипы ГБУЗ РОД\1618600640_39-funart_pro-p-oboi-fon-zeleno-goluboi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0"/>
            <a:ext cx="9144000" cy="68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kewl\Болото\Логотипы ГБУЗ РОД\ROD_KARELIYa_tsvetnoy_prozrachn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21" y="260627"/>
            <a:ext cx="1601713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44016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29" y="123826"/>
            <a:ext cx="2519741" cy="19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51229"/>
            <a:ext cx="1956627" cy="14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04" y="4564794"/>
            <a:ext cx="1392219" cy="22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10754"/>
            <a:ext cx="1364629" cy="223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6" y="2157282"/>
            <a:ext cx="1306381" cy="22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26" y="2348880"/>
            <a:ext cx="20041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Inde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" y="1467854"/>
            <a:ext cx="3624825" cy="26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idishyanEA\Downloads\IMG_990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64794"/>
            <a:ext cx="2411760" cy="20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6"/>
    </mc:Choice>
    <mc:Fallback xmlns="">
      <p:transition spd="slow" advTm="446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2049</TotalTime>
  <Words>1197</Words>
  <Application>Microsoft Office PowerPoint</Application>
  <PresentationFormat>Экран 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DejaVu Sans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rae</dc:creator>
  <cp:lastModifiedBy>Лузгина Елена Юрьевна</cp:lastModifiedBy>
  <cp:revision>86</cp:revision>
  <dcterms:created xsi:type="dcterms:W3CDTF">2022-06-17T10:23:46Z</dcterms:created>
  <dcterms:modified xsi:type="dcterms:W3CDTF">2025-05-12T12:38:36Z</dcterms:modified>
</cp:coreProperties>
</file>