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6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39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5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8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0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42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4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81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56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6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22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9266-1B90-4197-B4D3-7AC5A9E33B37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CB68B-CE72-42A8-967A-685C2EDCC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26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hmakovana\Desktop\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8970633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553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makovana\Desktop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928992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01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hmakovana\Desktop\3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8" y="332656"/>
            <a:ext cx="8928992" cy="597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6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makovana\Desktop\4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48680"/>
            <a:ext cx="885698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243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Шмакова Наталия Алексеевна</dc:creator>
  <cp:lastModifiedBy>Шмакова Наталия Алексеевна</cp:lastModifiedBy>
  <cp:revision>2</cp:revision>
  <dcterms:created xsi:type="dcterms:W3CDTF">2025-05-14T09:56:43Z</dcterms:created>
  <dcterms:modified xsi:type="dcterms:W3CDTF">2025-05-14T11:31:09Z</dcterms:modified>
</cp:coreProperties>
</file>