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-10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701233-9DDF-43D2-A20E-7D5651DD5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30D9B86-3ED5-41A5-A415-A70CB5271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498010-5D36-4110-9B9C-C82E065B0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0F-4758-4B64-805B-F04F8D3E0A1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F6E42F8-4908-4D4C-A850-AA8EEE999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E4EAF6-81CF-4D4F-94DD-1C261202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59-5B85-4FC5-979E-AD21D496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7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5ED39E-9A0C-4512-8FC9-6E5BCD900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B57C6DE-85E8-49AC-939B-330FF8E9C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745129-40EA-4AAE-8556-B60B7FA53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0F-4758-4B64-805B-F04F8D3E0A1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E35B386-8255-43DD-AD3E-6DC27207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64C6F1-E1FE-452C-AC2E-E787EE4A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59-5B85-4FC5-979E-AD21D496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31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5AD8884-0A7A-48EC-BC46-6234B22E7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43790C1-84B0-4053-B232-B65454E67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09F778-447C-4C0B-8DDC-B88F9DA4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0F-4758-4B64-805B-F04F8D3E0A1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354870-E91E-42B2-9C90-F8BF42B47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0A6F8C-8BD6-489F-B4E1-2BC7E723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59-5B85-4FC5-979E-AD21D496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4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AA0F2E-154C-4CB7-97F1-975D62F53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37ADFB-66D3-4958-AB93-31C287972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CEB10E1-E484-4193-8503-F169B918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0F-4758-4B64-805B-F04F8D3E0A1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244070-3DEB-4EF4-A1C4-AFFDA39F3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219CBA-DE48-407E-9285-AEAAF07C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59-5B85-4FC5-979E-AD21D496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08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AEACD6-318F-46BC-9129-91D03B30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DD2F9B0-1E9F-45B1-988E-A98A6392E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C52AD7-5B5C-46F3-9C8F-A24D6019A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0F-4758-4B64-805B-F04F8D3E0A1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B36F4A-4A8D-44C3-BE09-C9D3D0999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45E123-4C45-4FC7-8575-9523AC2E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59-5B85-4FC5-979E-AD21D496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5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5F3446-7A57-4166-9140-F94C6EAA8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AAFC71-45C8-4C6A-819F-C5D503FFF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5E566E3-B85A-4A50-8323-93AE97378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2081BD2-32EC-416F-AA92-633293D53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0F-4758-4B64-805B-F04F8D3E0A1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3FD821-36F2-4831-8996-3CE23B66A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61BE2D9-19D5-4CB0-8E0C-04F350FE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59-5B85-4FC5-979E-AD21D496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52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351F5A-FF08-45D5-8375-2F440E24E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B617D58-77A8-45F8-B8CB-905EC71A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079B1A0-1ACF-4DCD-8ACB-84908E9E6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97C182E-8DFA-4253-B044-D05109EE85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8C261A9-EE97-4AC9-BEA5-67375649F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EC93D33-9687-4DEF-A7D0-832290BA0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0F-4758-4B64-805B-F04F8D3E0A1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C182F98-FEDA-4C08-8B1C-697D8083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648E48D-7040-4727-9432-614AA3F11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59-5B85-4FC5-979E-AD21D496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3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4012ED-369B-4129-8B81-E52B28D3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EC463E2-BC06-4514-ABDA-639624232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0F-4758-4B64-805B-F04F8D3E0A1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D31A84D-52E4-4124-9925-382CC5673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BE29E95-9BC5-4497-8849-5E508B55C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59-5B85-4FC5-979E-AD21D496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2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301177D-A43B-472B-B1AC-2C203A46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0F-4758-4B64-805B-F04F8D3E0A1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F951887-E72B-4A34-8FDD-B702F0AD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DD88A3B-5FF0-4BA8-9E58-7C3C6E12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59-5B85-4FC5-979E-AD21D496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4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FA6518-D02B-4581-A91F-6775B80C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A499F6-590F-4CC6-8B1C-0077F1D35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CB4D2EB-B9D0-4E3E-9844-D835C7FBD2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32EDCE4-5964-4573-8CDA-F04B0878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0F-4758-4B64-805B-F04F8D3E0A1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A28FD24-F74C-4DB1-85CF-0F5A04EF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5DB40D9-3DAF-46F3-B036-4EA47B5E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59-5B85-4FC5-979E-AD21D496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2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8BA433-331F-4BDD-94FB-469E2E91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35BD347-25FA-438C-A493-9DC547ADC2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187CE5-D121-46A1-80A3-972F8BF4B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55E46D7-D5BD-4043-B722-778FA3218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B50F-4758-4B64-805B-F04F8D3E0A1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9E6205F-8B93-4BBF-A3A3-D931ECB4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8132A2-0FC5-40D8-BC61-B5049E2E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F4B59-5B85-4FC5-979E-AD21D496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7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BB4B1A-1A5C-4407-BFB3-19A91AD5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10859D4-44DD-4FD2-B62E-922F02149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A83AFA-4D02-434F-A5E6-5581BE172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EB50F-4758-4B64-805B-F04F8D3E0A1C}" type="datetimeFigureOut">
              <a:rPr lang="ru-RU" smtClean="0"/>
              <a:t>16.04.2025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50222A-B3B2-42F6-AAC6-ABDE36DB3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79EE6F-6964-43AF-A6A5-0D4E69415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F4B59-5B85-4FC5-979E-AD21D4966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3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95B275B-3378-45B3-AAFF-B707AC53F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0138"/>
          </a:xfrm>
        </p:spPr>
        <p:txBody>
          <a:bodyPr>
            <a:normAutofit/>
          </a:bodyPr>
          <a:lstStyle/>
          <a:p>
            <a:pPr algn="ctr"/>
            <a:r>
              <a:rPr lang="ru-RU" sz="6600" dirty="0"/>
              <a:t>ГБУЗ ПО «Гдовская РБ»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264FA8A0-42B0-41EA-948D-6C88B8E25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88" y="1895475"/>
            <a:ext cx="6172200" cy="3576638"/>
          </a:xfr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6040201A-87A6-4E7B-9AE3-AD3D597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812" y="1100138"/>
            <a:ext cx="5549901" cy="5757861"/>
          </a:xfrm>
        </p:spPr>
        <p:txBody>
          <a:bodyPr>
            <a:normAutofit/>
          </a:bodyPr>
          <a:lstStyle/>
          <a:p>
            <a:pPr algn="just"/>
            <a:r>
              <a:rPr lang="ru-RU" b="1" i="0" dirty="0">
                <a:effectLst/>
                <a:latin typeface="YS Text"/>
              </a:rPr>
              <a:t>ГБУЗ «Гдовская районная больница»</a:t>
            </a:r>
            <a:r>
              <a:rPr lang="ru-RU" b="0" i="0" dirty="0">
                <a:effectLst/>
                <a:latin typeface="YS Text"/>
              </a:rPr>
              <a:t> — это медицинское учреждение, которое оказывает медицинскую помощь жителям Гдова и Гдовского района Псковской области. Больница играет важную роль в обеспечении здоровья населения, предоставляя широкий спектр медицинских услуг.</a:t>
            </a:r>
          </a:p>
          <a:p>
            <a:pPr algn="just"/>
            <a:r>
              <a:rPr lang="ru-RU" b="0" i="0" dirty="0">
                <a:effectLst/>
                <a:latin typeface="YS Text"/>
              </a:rPr>
              <a:t>В больнице работают квалифицированные врачи различных специальностей, средний и младший медицинский персонал. Они заботятся о здоровье пациентов, проводят профилактические осмотры, лечат заболевания и оказывают неотложную помощь.</a:t>
            </a:r>
          </a:p>
          <a:p>
            <a:pPr algn="just"/>
            <a:r>
              <a:rPr lang="ru-RU" b="0" i="0" dirty="0">
                <a:effectLst/>
                <a:latin typeface="YS Text"/>
              </a:rPr>
              <a:t>ГБУЗ «Гдовская районная больница» оснащена необходимым медицинским оборудованием, что позволяет проводить диагностику и лечение на современном уровне. В учреждении могут оказываться такие услуги, как амбулаторная и стационарная помощь, лабораторные исследования, физиотерапия и другие медицинские процедуры.</a:t>
            </a:r>
          </a:p>
          <a:p>
            <a:pPr algn="just"/>
            <a:r>
              <a:rPr lang="ru-RU" b="0" i="0" dirty="0">
                <a:effectLst/>
                <a:latin typeface="YS Text"/>
              </a:rPr>
              <a:t>Больница активно участвует в программах по улучшению качества медицинского обслуживания, проводит профилактические кампании и занимается просветительской работой среди населения.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30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EC3F77-690F-4F17-82D8-746B4100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4305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/>
              <a:t>Потребность </a:t>
            </a:r>
            <a:br>
              <a:rPr lang="ru-RU" sz="5400" b="1" dirty="0"/>
            </a:br>
            <a:r>
              <a:rPr lang="ru-RU" sz="5400" b="1" dirty="0"/>
              <a:t>ГБУЗ ПО «Гдовская РБ»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34B925A-9D17-42CE-A08F-9BF5F0C9DA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828801"/>
            <a:ext cx="5359956" cy="336704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002592C-AA3C-439A-B9C9-0165EC637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48770" y="1452785"/>
            <a:ext cx="6543230" cy="476855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200" dirty="0"/>
              <a:t>Врач-терапевт участковый - 2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dirty="0"/>
              <a:t>Врач-невролог - 1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dirty="0"/>
              <a:t>Врач-педиатр - 1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dirty="0"/>
              <a:t>Фельдшер ФАП – 3</a:t>
            </a:r>
          </a:p>
          <a:p>
            <a:r>
              <a:rPr lang="ru-RU" sz="3200" dirty="0"/>
              <a:t>Меры </a:t>
            </a:r>
            <a:r>
              <a:rPr lang="ru-RU" sz="3200" dirty="0" err="1"/>
              <a:t>соц</a:t>
            </a:r>
            <a:r>
              <a:rPr lang="ru-RU" sz="3200" err="1"/>
              <a:t>.</a:t>
            </a:r>
            <a:r>
              <a:rPr lang="ru-RU" sz="3200"/>
              <a:t>поддержки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Выплата по программе «Земский доктор/земский фельдшер»</a:t>
            </a:r>
          </a:p>
          <a:p>
            <a:r>
              <a:rPr lang="ru-RU" sz="3200" dirty="0"/>
              <a:t>Компенсация коммерческого найма жилья</a:t>
            </a:r>
          </a:p>
        </p:txBody>
      </p:sp>
    </p:spTree>
    <p:extLst>
      <p:ext uri="{BB962C8B-B14F-4D97-AF65-F5344CB8AC3E}">
        <p14:creationId xmlns:p14="http://schemas.microsoft.com/office/powerpoint/2010/main" val="425922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7AFAD2-2692-4387-BD5B-9C55AF696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74"/>
            <a:ext cx="12192000" cy="846137"/>
          </a:xfrm>
        </p:spPr>
        <p:txBody>
          <a:bodyPr>
            <a:noAutofit/>
          </a:bodyPr>
          <a:lstStyle/>
          <a:p>
            <a:pPr algn="ctr"/>
            <a:r>
              <a:rPr lang="ru-RU" sz="6600" dirty="0"/>
              <a:t>Гдов и Гдовский район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12E06FE6-362F-42A1-ACAC-A13156EEC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1" y="989011"/>
            <a:ext cx="4969208" cy="556895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0BAE95-0881-4807-8DB8-A51D24108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0492" y="989011"/>
            <a:ext cx="6093158" cy="5868989"/>
          </a:xfrm>
        </p:spPr>
        <p:txBody>
          <a:bodyPr>
            <a:normAutofit/>
          </a:bodyPr>
          <a:lstStyle/>
          <a:p>
            <a:pPr algn="just"/>
            <a:r>
              <a:rPr lang="ru-RU" sz="1800" b="1" i="0" dirty="0">
                <a:effectLst/>
                <a:latin typeface="YS Text"/>
              </a:rPr>
              <a:t>Гдов и Гдовский район Псковской области</a:t>
            </a:r>
            <a:r>
              <a:rPr lang="ru-RU" sz="1800" b="0" i="0" dirty="0">
                <a:effectLst/>
                <a:latin typeface="YS Text"/>
              </a:rPr>
              <a:t> — это территория с богатой историей и уникальной природой.</a:t>
            </a:r>
          </a:p>
          <a:p>
            <a:pPr algn="just"/>
            <a:r>
              <a:rPr lang="ru-RU" sz="1800" b="1" i="0" dirty="0">
                <a:effectLst/>
                <a:latin typeface="YS Text"/>
              </a:rPr>
              <a:t>Гдов</a:t>
            </a:r>
            <a:r>
              <a:rPr lang="ru-RU" sz="1800" b="0" i="0" dirty="0">
                <a:effectLst/>
                <a:latin typeface="YS Text"/>
              </a:rPr>
              <a:t> — самый северный город Псковской области, расположенный на реке Гдовке недалеко от Чудского озера. Город известен своими историческими достопримечательностями, включая Гдовский кремль, который является памятником архитектуры федерального значения.</a:t>
            </a:r>
          </a:p>
          <a:p>
            <a:pPr algn="just"/>
            <a:r>
              <a:rPr lang="ru-RU" sz="1800" b="1" i="0" dirty="0">
                <a:effectLst/>
                <a:latin typeface="YS Text"/>
              </a:rPr>
              <a:t>Гдовский район</a:t>
            </a:r>
            <a:r>
              <a:rPr lang="ru-RU" sz="1800" b="0" i="0" dirty="0">
                <a:effectLst/>
                <a:latin typeface="YS Text"/>
              </a:rPr>
              <a:t> охватывает обширную территорию с разнообразными природными ландшафтами, включая леса, реки и озёра. Район привлекает туристов своей природой и возможностями для активного отдыха, такими как рыбалка, охота и походы.</a:t>
            </a:r>
          </a:p>
          <a:p>
            <a:pPr algn="just"/>
            <a:r>
              <a:rPr lang="ru-RU" sz="1800" b="0" i="0" dirty="0">
                <a:effectLst/>
                <a:latin typeface="YS Text"/>
              </a:rPr>
              <a:t>Экономика района основана на сельском хозяйстве, лесном хозяйстве и туризме. Местные жители занимаются выращиванием сельскохозяйственных культур, разведением скота и заготовкой леса.</a:t>
            </a:r>
          </a:p>
          <a:p>
            <a:pPr algn="just"/>
            <a:r>
              <a:rPr lang="ru-RU" sz="1800" b="0" i="0" dirty="0">
                <a:effectLst/>
                <a:latin typeface="YS Text"/>
              </a:rPr>
              <a:t>Гдовский район также известен своими культурными традициями и народными промыслами. Здесь проводятся различные культурные мероприятия, праздники и фестивали, которые отражают богатое наследие региона.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3270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431607-0D3D-4B14-A4B3-150579F91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7288"/>
          </a:xfrm>
        </p:spPr>
        <p:txBody>
          <a:bodyPr>
            <a:noAutofit/>
          </a:bodyPr>
          <a:lstStyle/>
          <a:p>
            <a:pPr algn="ctr"/>
            <a:r>
              <a:rPr lang="ru-RU" sz="6600" dirty="0"/>
              <a:t>Гдовский район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12B98DB-9E68-4B72-ACCC-4C1B9C6FB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9" y="1514475"/>
            <a:ext cx="6053138" cy="440055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2521F8F-D4D6-44CD-827E-6E1E2B1A5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3650" y="1157289"/>
            <a:ext cx="5719761" cy="5500686"/>
          </a:xfrm>
        </p:spPr>
        <p:txBody>
          <a:bodyPr>
            <a:normAutofit/>
          </a:bodyPr>
          <a:lstStyle/>
          <a:p>
            <a:pPr algn="just"/>
            <a:r>
              <a:rPr lang="ru-RU" sz="1900" b="0" i="0" dirty="0">
                <a:effectLst/>
                <a:latin typeface="YS Text"/>
              </a:rPr>
              <a:t>Гдовский район расположен в северной части Псковской области и граничит с Эстонией на севере и Ленинградской областью на востоке. На юге и западе район соседствует с другими муниципальными образованиями Псковской области.</a:t>
            </a:r>
          </a:p>
          <a:p>
            <a:pPr algn="just"/>
            <a:r>
              <a:rPr lang="ru-RU" sz="1900" b="0" i="0" dirty="0">
                <a:effectLst/>
                <a:latin typeface="YS Text"/>
              </a:rPr>
              <a:t>Район занимает территорию, прилегающую к Чудскому озеру, что оказывает значительное влияние на его природные условия и климат. Рельеф преимущественно равнинный, с отдельными возвышенностями. В районе много рек и озёр, наиболее значимой из которых является река Гдовка, впадающая в Чудское озеро.</a:t>
            </a:r>
          </a:p>
          <a:p>
            <a:pPr algn="just"/>
            <a:r>
              <a:rPr lang="ru-RU" sz="1900" b="0" i="0" dirty="0">
                <a:effectLst/>
                <a:latin typeface="YS Text"/>
              </a:rPr>
              <a:t>Природа Гдовского района богата и разнообразна: здесь встречаются леса, луга, болота. Район известен своими живописными пейзажами и возможностями для активного отдыха на природе.</a:t>
            </a:r>
          </a:p>
          <a:p>
            <a:pPr algn="just"/>
            <a:r>
              <a:rPr lang="ru-RU" sz="1900" b="0" i="0" dirty="0">
                <a:effectLst/>
                <a:latin typeface="YS Text"/>
              </a:rPr>
              <a:t>Основные реки: </a:t>
            </a:r>
            <a:r>
              <a:rPr lang="ru-RU" sz="1900" b="0" i="0" u="none" strike="noStrike" dirty="0">
                <a:effectLst/>
                <a:latin typeface="YS Text"/>
              </a:rPr>
              <a:t>Желча</a:t>
            </a:r>
            <a:r>
              <a:rPr lang="ru-RU" sz="1900" b="0" i="0" dirty="0">
                <a:effectLst/>
                <a:latin typeface="YS Text"/>
              </a:rPr>
              <a:t>, </a:t>
            </a:r>
            <a:r>
              <a:rPr lang="ru-RU" sz="1900" b="0" i="0" u="none" strike="noStrike" dirty="0">
                <a:effectLst/>
                <a:latin typeface="YS Text"/>
              </a:rPr>
              <a:t>Гдовка</a:t>
            </a:r>
            <a:r>
              <a:rPr lang="ru-RU" sz="1900" b="0" i="0" dirty="0">
                <a:effectLst/>
                <a:latin typeface="YS Text"/>
              </a:rPr>
              <a:t>, </a:t>
            </a:r>
            <a:r>
              <a:rPr lang="ru-RU" sz="1900" b="0" i="0" u="none" strike="noStrike" dirty="0">
                <a:effectLst/>
                <a:latin typeface="YS Text"/>
              </a:rPr>
              <a:t>Плюсса</a:t>
            </a:r>
            <a:r>
              <a:rPr lang="ru-RU" sz="1900" b="0" i="0" dirty="0">
                <a:effectLst/>
                <a:latin typeface="YS Text"/>
              </a:rPr>
              <a:t>, </a:t>
            </a:r>
            <a:r>
              <a:rPr lang="ru-RU" sz="1900" b="0" i="0" u="none" strike="noStrike" dirty="0">
                <a:effectLst/>
                <a:latin typeface="YS Text"/>
              </a:rPr>
              <a:t>Черма</a:t>
            </a:r>
            <a:r>
              <a:rPr lang="ru-RU" sz="1900" u="none" strike="noStrike" dirty="0">
                <a:latin typeface="YS Text"/>
              </a:rPr>
              <a:t> </a:t>
            </a:r>
            <a:r>
              <a:rPr lang="ru-RU" sz="1900" b="0" i="0" dirty="0">
                <a:effectLst/>
                <a:latin typeface="YS Text"/>
              </a:rPr>
              <a:t>и </a:t>
            </a:r>
            <a:r>
              <a:rPr lang="ru-RU" sz="1900" b="0" i="0" u="none" strike="noStrike" dirty="0">
                <a:effectLst/>
                <a:latin typeface="YS Text"/>
              </a:rPr>
              <a:t>Куна</a:t>
            </a:r>
            <a:r>
              <a:rPr lang="ru-RU" sz="1900" b="0" i="0" dirty="0">
                <a:effectLst/>
                <a:latin typeface="YS Text"/>
              </a:rPr>
              <a:t>.</a:t>
            </a:r>
          </a:p>
          <a:p>
            <a:pPr algn="just"/>
            <a:endParaRPr lang="ru-RU" sz="1900" dirty="0"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832628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B193A3B-C3F0-4310-BFAE-9FAFC638D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Достопримечательности Гдовского района</a:t>
            </a:r>
          </a:p>
        </p:txBody>
      </p:sp>
      <p:pic>
        <p:nvPicPr>
          <p:cNvPr id="10" name="Picture 4" descr="Picture background">
            <a:extLst>
              <a:ext uri="{FF2B5EF4-FFF2-40B4-BE49-F238E27FC236}">
                <a16:creationId xmlns:a16="http://schemas.microsoft.com/office/drawing/2014/main" xmlns="" id="{4C5C5381-C1FD-4FD8-9D1A-90B454640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805" y="1962362"/>
            <a:ext cx="4411995" cy="331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xmlns="" id="{E280F6DB-CDE7-4D4B-B6C7-7285EBEF93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82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A3F0C2-FED1-40C2-BD14-ED5D7E84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Памятник дружине </a:t>
            </a:r>
            <a:r>
              <a:rPr lang="ru-RU" b="1" dirty="0" err="1"/>
              <a:t>А.Невского</a:t>
            </a:r>
            <a:r>
              <a:rPr lang="ru-RU" b="1" dirty="0"/>
              <a:t> </a:t>
            </a:r>
            <a:r>
              <a:rPr lang="ru-RU" b="1" dirty="0" err="1"/>
              <a:t>д.Самолва</a:t>
            </a:r>
            <a:r>
              <a:rPr lang="ru-RU" b="1" dirty="0"/>
              <a:t>, ежегодный исторический фестиваль</a:t>
            </a:r>
            <a:br>
              <a:rPr lang="ru-RU" b="1" dirty="0"/>
            </a:br>
            <a:r>
              <a:rPr lang="ru-RU" b="1" dirty="0"/>
              <a:t> «Ледовое побоище»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E4D15942-A832-45F1-A35A-1F095D9400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543969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icture background">
            <a:extLst>
              <a:ext uri="{FF2B5EF4-FFF2-40B4-BE49-F238E27FC236}">
                <a16:creationId xmlns:a16="http://schemas.microsoft.com/office/drawing/2014/main" xmlns="" id="{B4A405D2-9CD2-4131-92ED-A55E17AFAF0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6627"/>
            <a:ext cx="5181600" cy="344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2133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312</Words>
  <Application>Microsoft Office PowerPoint</Application>
  <PresentationFormat>Произвольный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ГБУЗ ПО «Гдовская РБ»</vt:lpstr>
      <vt:lpstr>Потребность  ГБУЗ ПО «Гдовская РБ»</vt:lpstr>
      <vt:lpstr>Гдов и Гдовский район</vt:lpstr>
      <vt:lpstr>Гдовский район</vt:lpstr>
      <vt:lpstr>Достопримечательности Гдовского района</vt:lpstr>
      <vt:lpstr>Памятник дружине А.Невского д.Самолва, ежегодный исторический фестиваль  «Ледовое побоище»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ГБУЗ ПО «Гдовская РБ»</dc:title>
  <dc:creator>Андрей Гришанов</dc:creator>
  <cp:lastModifiedBy>User95632</cp:lastModifiedBy>
  <cp:revision>17</cp:revision>
  <dcterms:created xsi:type="dcterms:W3CDTF">2025-04-10T10:56:48Z</dcterms:created>
  <dcterms:modified xsi:type="dcterms:W3CDTF">2025-04-16T09:24:35Z</dcterms:modified>
</cp:coreProperties>
</file>