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18"/>
  </p:notesMasterIdLst>
  <p:sldIdLst>
    <p:sldId id="266" r:id="rId2"/>
    <p:sldId id="327" r:id="rId3"/>
    <p:sldId id="317" r:id="rId4"/>
    <p:sldId id="316" r:id="rId5"/>
    <p:sldId id="318" r:id="rId6"/>
    <p:sldId id="324" r:id="rId7"/>
    <p:sldId id="325" r:id="rId8"/>
    <p:sldId id="326" r:id="rId9"/>
    <p:sldId id="319" r:id="rId10"/>
    <p:sldId id="320" r:id="rId11"/>
    <p:sldId id="321" r:id="rId12"/>
    <p:sldId id="322" r:id="rId13"/>
    <p:sldId id="329" r:id="rId14"/>
    <p:sldId id="315" r:id="rId15"/>
    <p:sldId id="328" r:id="rId16"/>
    <p:sldId id="308" r:id="rId17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63" userDrawn="1">
          <p15:clr>
            <a:srgbClr val="A4A3A4"/>
          </p15:clr>
        </p15:guide>
        <p15:guide id="3" orient="horz" pos="2037">
          <p15:clr>
            <a:srgbClr val="A4A3A4"/>
          </p15:clr>
        </p15:guide>
        <p15:guide id="4" orient="horz" pos="516">
          <p15:clr>
            <a:srgbClr val="A4A3A4"/>
          </p15:clr>
        </p15:guide>
        <p15:guide id="5" pos="1039">
          <p15:clr>
            <a:srgbClr val="A4A3A4"/>
          </p15:clr>
        </p15:guide>
        <p15:guide id="6" pos="2387">
          <p15:clr>
            <a:srgbClr val="A4A3A4"/>
          </p15:clr>
        </p15:guide>
        <p15:guide id="7" pos="34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5CC2"/>
    <a:srgbClr val="389B89"/>
    <a:srgbClr val="DAF2ED"/>
    <a:srgbClr val="3D2793"/>
    <a:srgbClr val="67A11E"/>
    <a:srgbClr val="EDF9F6"/>
    <a:srgbClr val="B5E67A"/>
    <a:srgbClr val="28467C"/>
    <a:srgbClr val="7EC4E8"/>
    <a:srgbClr val="2644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51" autoAdjust="0"/>
    <p:restoredTop sz="92105" autoAdjust="0"/>
  </p:normalViewPr>
  <p:slideViewPr>
    <p:cSldViewPr snapToGrid="0" snapToObjects="1">
      <p:cViewPr>
        <p:scale>
          <a:sx n="120" d="100"/>
          <a:sy n="120" d="100"/>
        </p:scale>
        <p:origin x="-2298" y="-1050"/>
      </p:cViewPr>
      <p:guideLst>
        <p:guide orient="horz" pos="2160"/>
        <p:guide orient="horz" pos="2037"/>
        <p:guide orient="horz" pos="516"/>
        <p:guide pos="3863"/>
        <p:guide pos="1039"/>
        <p:guide pos="2387"/>
        <p:guide pos="34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8632-41AB-A95F-F40709D12229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8632-41AB-A95F-F40709D12229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8632-41AB-A95F-F40709D12229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8632-41AB-A95F-F40709D12229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8632-41AB-A95F-F40709D12229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8632-41AB-A95F-F40709D12229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8632-41AB-A95F-F40709D12229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8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nest Bold" pitchFamily="2" charset="-52"/>
                        <a:cs typeface="Segoe UI Semibold" panose="020B0702040204020203" pitchFamily="34" charset="0"/>
                      </a:rPr>
                      <a:t>1</a:t>
                    </a:r>
                    <a:r>
                      <a:rPr lang="ru-RU" sz="18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nest Bold" pitchFamily="2" charset="-52"/>
                        <a:cs typeface="Segoe UI Semibold" panose="020B0702040204020203" pitchFamily="34" charset="0"/>
                      </a:rPr>
                      <a:t>8</a:t>
                    </a:r>
                    <a:r>
                      <a:rPr lang="en-US" sz="18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nest Bold" pitchFamily="2" charset="-52"/>
                        <a:cs typeface="Segoe UI Semibold" panose="020B0702040204020203" pitchFamily="34" charset="0"/>
                      </a:rPr>
                      <a:t>,</a:t>
                    </a:r>
                    <a:r>
                      <a:rPr lang="ru-RU" sz="18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nest Bold" pitchFamily="2" charset="-52"/>
                        <a:cs typeface="Segoe UI Semibold" panose="020B0702040204020203" pitchFamily="34" charset="0"/>
                      </a:rPr>
                      <a:t>4  </a:t>
                    </a:r>
                    <a:r>
                      <a:rPr lang="en-US" sz="18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nest Bold" pitchFamily="2" charset="-52"/>
                        <a:cs typeface="Segoe UI Semibold" panose="020B0702040204020203" pitchFamily="34" charset="0"/>
                      </a:rPr>
                      <a:t>%</a:t>
                    </a:r>
                    <a:endParaRPr lang="en-US" sz="1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nest Bold" pitchFamily="2" charset="-52"/>
                      <a:cs typeface="Segoe UI Semibold" panose="020B0702040204020203" pitchFamily="34" charset="0"/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632-41AB-A95F-F40709D12229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8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nest Bold" pitchFamily="2" charset="-52"/>
                        <a:cs typeface="Segoe UI Semibold" panose="020B0702040204020203" pitchFamily="34" charset="0"/>
                      </a:rPr>
                      <a:t>4</a:t>
                    </a:r>
                    <a:r>
                      <a:rPr lang="ru-RU" sz="18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nest Bold" pitchFamily="2" charset="-52"/>
                        <a:cs typeface="Segoe UI Semibold" panose="020B0702040204020203" pitchFamily="34" charset="0"/>
                      </a:rPr>
                      <a:t>2 </a:t>
                    </a:r>
                    <a:r>
                      <a:rPr lang="en-US" sz="18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nest Bold" pitchFamily="2" charset="-52"/>
                        <a:cs typeface="Segoe UI Semibold" panose="020B0702040204020203" pitchFamily="34" charset="0"/>
                      </a:rPr>
                      <a:t> </a:t>
                    </a:r>
                    <a:r>
                      <a:rPr 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nest Bold" pitchFamily="2" charset="-52"/>
                        <a:cs typeface="Segoe UI Semibold" panose="020B0702040204020203" pitchFamily="34" charset="0"/>
                      </a:rPr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632-41AB-A95F-F40709D12229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8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nest Bold" pitchFamily="2" charset="-52"/>
                        <a:cs typeface="Segoe UI Semibold" panose="020B0702040204020203" pitchFamily="34" charset="0"/>
                      </a:rPr>
                      <a:t>7</a:t>
                    </a:r>
                    <a:r>
                      <a:rPr lang="en-US" sz="18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nest Bold" pitchFamily="2" charset="-52"/>
                        <a:cs typeface="Segoe UI Semibold" panose="020B0702040204020203" pitchFamily="34" charset="0"/>
                      </a:rPr>
                      <a:t>,</a:t>
                    </a:r>
                    <a:r>
                      <a:rPr lang="ru-RU" sz="18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nest Bold" pitchFamily="2" charset="-52"/>
                        <a:cs typeface="Segoe UI Semibold" panose="020B0702040204020203" pitchFamily="34" charset="0"/>
                      </a:rPr>
                      <a:t>8  </a:t>
                    </a:r>
                    <a:r>
                      <a:rPr lang="en-US" sz="18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nest Bold" pitchFamily="2" charset="-52"/>
                        <a:cs typeface="Segoe UI Semibold" panose="020B0702040204020203" pitchFamily="34" charset="0"/>
                      </a:rPr>
                      <a:t>%</a:t>
                    </a:r>
                    <a:endParaRPr lang="en-US" sz="1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nest Bold" pitchFamily="2" charset="-52"/>
                      <a:cs typeface="Segoe UI Semibold" panose="020B0702040204020203" pitchFamily="34" charset="0"/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8632-41AB-A95F-F40709D12229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8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nest Bold" pitchFamily="2" charset="-52"/>
                        <a:cs typeface="Segoe UI Semibold" panose="020B0702040204020203" pitchFamily="34" charset="0"/>
                      </a:rPr>
                      <a:t>3</a:t>
                    </a:r>
                    <a:r>
                      <a:rPr lang="ru-RU" sz="18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nest Bold" pitchFamily="2" charset="-52"/>
                        <a:cs typeface="Segoe UI Semibold" panose="020B0702040204020203" pitchFamily="34" charset="0"/>
                      </a:rPr>
                      <a:t>1</a:t>
                    </a:r>
                    <a:r>
                      <a:rPr lang="en-US" sz="18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nest Bold" pitchFamily="2" charset="-52"/>
                        <a:cs typeface="Segoe UI Semibold" panose="020B0702040204020203" pitchFamily="34" charset="0"/>
                      </a:rPr>
                      <a:t>,</a:t>
                    </a:r>
                    <a:r>
                      <a:rPr lang="ru-RU" sz="18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nest Bold" pitchFamily="2" charset="-52"/>
                        <a:cs typeface="Segoe UI Semibold" panose="020B0702040204020203" pitchFamily="34" charset="0"/>
                      </a:rPr>
                      <a:t>8 </a:t>
                    </a:r>
                    <a:r>
                      <a:rPr lang="en-US" sz="18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nest Bold" pitchFamily="2" charset="-52"/>
                        <a:cs typeface="Segoe UI Semibold" panose="020B0702040204020203" pitchFamily="34" charset="0"/>
                      </a:rPr>
                      <a:t> </a:t>
                    </a:r>
                    <a:r>
                      <a:rPr 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nest Bold" pitchFamily="2" charset="-52"/>
                        <a:cs typeface="Segoe UI Semibold" panose="020B0702040204020203" pitchFamily="34" charset="0"/>
                      </a:rPr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632-41AB-A95F-F40709D122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nest Bold" pitchFamily="2" charset="-52"/>
                    <a:ea typeface="+mn-ea"/>
                    <a:cs typeface="Segoe UI Semibold" panose="020B07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ВРАЧИ</c:v>
                </c:pt>
                <c:pt idx="1">
                  <c:v>СМП</c:v>
                </c:pt>
                <c:pt idx="2">
                  <c:v>ММП</c:v>
                </c:pt>
                <c:pt idx="3">
                  <c:v>ПРОЧИЕ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16.399999999999999</c:v>
                </c:pt>
                <c:pt idx="1">
                  <c:v>39.4</c:v>
                </c:pt>
                <c:pt idx="2">
                  <c:v>8</c:v>
                </c:pt>
                <c:pt idx="3">
                  <c:v>36.1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8632-41AB-A95F-F40709D1222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34344704"/>
        <c:axId val="134325376"/>
      </c:barChart>
      <c:valAx>
        <c:axId val="1343253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4344704"/>
        <c:crosses val="autoZero"/>
        <c:crossBetween val="between"/>
      </c:valAx>
      <c:catAx>
        <c:axId val="1343447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Onest Regular" pitchFamily="2" charset="-52"/>
                <a:ea typeface="+mn-ea"/>
                <a:cs typeface="Segoe UI Semibold" panose="020B0702040204020203" pitchFamily="34" charset="0"/>
              </a:defRPr>
            </a:pPr>
            <a:endParaRPr lang="ru-RU"/>
          </a:p>
        </c:txPr>
        <c:crossAx val="1343253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CEE5-4428-998B-9D6B0BC2E1E3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CEE5-4428-998B-9D6B0BC2E1E3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CEE5-4428-998B-9D6B0BC2E1E3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CEE5-4428-998B-9D6B0BC2E1E3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CEE5-4428-998B-9D6B0BC2E1E3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CEE5-4428-998B-9D6B0BC2E1E3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CEE5-4428-998B-9D6B0BC2E1E3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8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nest Bold" pitchFamily="2" charset="-52"/>
                        <a:cs typeface="Segoe UI Semibold" panose="020B0702040204020203" pitchFamily="34" charset="0"/>
                      </a:rPr>
                      <a:t>2044</a:t>
                    </a:r>
                    <a:endParaRPr lang="en-US" sz="1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nest Bold" pitchFamily="2" charset="-52"/>
                      <a:cs typeface="Segoe UI Semibold" panose="020B0702040204020203" pitchFamily="34" charset="0"/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CEE5-4428-998B-9D6B0BC2E1E3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nest Bold" pitchFamily="2" charset="-52"/>
                        <a:cs typeface="Segoe UI Semibold" panose="020B0702040204020203" pitchFamily="34" charset="0"/>
                      </a:rPr>
                      <a:t>4 </a:t>
                    </a:r>
                    <a:r>
                      <a:rPr lang="ru-RU" sz="18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nest Bold" pitchFamily="2" charset="-52"/>
                        <a:cs typeface="Segoe UI Semibold" panose="020B0702040204020203" pitchFamily="34" charset="0"/>
                      </a:rPr>
                      <a:t>676</a:t>
                    </a:r>
                    <a:endParaRPr lang="en-US" sz="1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nest Bold" pitchFamily="2" charset="-52"/>
                      <a:cs typeface="Segoe UI Semibold" panose="020B0702040204020203" pitchFamily="34" charset="0"/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EE5-4428-998B-9D6B0BC2E1E3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nest Bold" pitchFamily="2" charset="-52"/>
                        <a:cs typeface="Segoe UI Semibold" panose="020B0702040204020203" pitchFamily="34" charset="0"/>
                      </a:rPr>
                      <a:t>861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CEE5-4428-998B-9D6B0BC2E1E3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nest Bold" pitchFamily="2" charset="-52"/>
                        <a:cs typeface="Segoe UI Semibold" panose="020B0702040204020203" pitchFamily="34" charset="0"/>
                      </a:rPr>
                      <a:t>3 534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EE5-4428-998B-9D6B0BC2E1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nest Bold" pitchFamily="2" charset="-52"/>
                    <a:ea typeface="+mn-ea"/>
                    <a:cs typeface="Segoe UI Semibold" panose="020B07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ВРАЧИ</c:v>
                </c:pt>
                <c:pt idx="1">
                  <c:v>СМП</c:v>
                </c:pt>
                <c:pt idx="2">
                  <c:v>ММП</c:v>
                </c:pt>
                <c:pt idx="3">
                  <c:v>ПРОЧИЕ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2094</c:v>
                </c:pt>
                <c:pt idx="1">
                  <c:v>4738</c:v>
                </c:pt>
                <c:pt idx="2">
                  <c:v>998</c:v>
                </c:pt>
                <c:pt idx="3">
                  <c:v>4293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CEE5-4428-998B-9D6B0BC2E1E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34228224"/>
        <c:axId val="133537152"/>
      </c:barChart>
      <c:valAx>
        <c:axId val="1335371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4228224"/>
        <c:crosses val="autoZero"/>
        <c:crossBetween val="between"/>
      </c:valAx>
      <c:catAx>
        <c:axId val="1342282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cap="all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Onest Regular" pitchFamily="2" charset="-52"/>
                <a:ea typeface="+mn-ea"/>
                <a:cs typeface="Segoe UI Semibold" panose="020B0702040204020203" pitchFamily="34" charset="0"/>
              </a:defRPr>
            </a:pPr>
            <a:endParaRPr lang="ru-RU"/>
          </a:p>
        </c:txPr>
        <c:crossAx val="1335371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C58C9A71-6CC7-4490-AF50-EBDB3A7D9D90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ACCF3173-B055-4507-BEF4-E72051452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002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F589CAE-E2BC-1096-CBF1-FCD087862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6D13819B-AAC0-4F52-E8F6-8C3348E96F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44356874-3AF4-84DF-1E80-7735469781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>
            <a:extLst>
              <a:ext uri="{FF2B5EF4-FFF2-40B4-BE49-F238E27FC236}">
                <a16:creationId xmlns:a16="http://schemas.microsoft.com/office/drawing/2014/main" xmlns="" id="{D1488656-24D4-D42D-D1B3-E8C40E1A7EE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4C3659F-D114-CED2-6A18-20E5723253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8A0D5-ECEE-45B8-B7E2-559FF86B8E2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633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F589CAE-E2BC-1096-CBF1-FCD087862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6D13819B-AAC0-4F52-E8F6-8C3348E96F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44356874-3AF4-84DF-1E80-7735469781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>
            <a:extLst>
              <a:ext uri="{FF2B5EF4-FFF2-40B4-BE49-F238E27FC236}">
                <a16:creationId xmlns:a16="http://schemas.microsoft.com/office/drawing/2014/main" xmlns="" id="{D1488656-24D4-D42D-D1B3-E8C40E1A7EE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4C3659F-D114-CED2-6A18-20E5723253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8A0D5-ECEE-45B8-B7E2-559FF86B8E2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633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F589CAE-E2BC-1096-CBF1-FCD087862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6D13819B-AAC0-4F52-E8F6-8C3348E96F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44356874-3AF4-84DF-1E80-7735469781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>
            <a:extLst>
              <a:ext uri="{FF2B5EF4-FFF2-40B4-BE49-F238E27FC236}">
                <a16:creationId xmlns:a16="http://schemas.microsoft.com/office/drawing/2014/main" xmlns="" id="{D1488656-24D4-D42D-D1B3-E8C40E1A7EE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4C3659F-D114-CED2-6A18-20E5723253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8A0D5-ECEE-45B8-B7E2-559FF86B8E2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633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F589CAE-E2BC-1096-CBF1-FCD087862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6D13819B-AAC0-4F52-E8F6-8C3348E96F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44356874-3AF4-84DF-1E80-7735469781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>
            <a:extLst>
              <a:ext uri="{FF2B5EF4-FFF2-40B4-BE49-F238E27FC236}">
                <a16:creationId xmlns:a16="http://schemas.microsoft.com/office/drawing/2014/main" xmlns="" id="{D1488656-24D4-D42D-D1B3-E8C40E1A7EE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4C3659F-D114-CED2-6A18-20E5723253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8A0D5-ECEE-45B8-B7E2-559FF86B8E2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633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F589CAE-E2BC-1096-CBF1-FCD087862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6D13819B-AAC0-4F52-E8F6-8C3348E96F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44356874-3AF4-84DF-1E80-7735469781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>
            <a:extLst>
              <a:ext uri="{FF2B5EF4-FFF2-40B4-BE49-F238E27FC236}">
                <a16:creationId xmlns:a16="http://schemas.microsoft.com/office/drawing/2014/main" xmlns="" id="{D1488656-24D4-D42D-D1B3-E8C40E1A7EE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4C3659F-D114-CED2-6A18-20E5723253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8A0D5-ECEE-45B8-B7E2-559FF86B8E2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633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49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E311493-C6C6-DE63-01D4-B81EFA21E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73121131-1BCB-61D7-951B-E9872DBCFF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9756208A-FBF8-B8A1-01F4-9F65B9E3BD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C4C1A6E-CE9E-BA4E-89B4-626F5B6C89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012AA-68BF-42CD-8839-A3D802B9A5A8}" type="slidenum">
              <a:rPr lang="ru-RU" altLang="ru-RU" smtClean="0"/>
              <a:pPr/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5999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57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586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39"/>
            <a:ext cx="36576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39"/>
            <a:ext cx="10769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617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893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421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304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4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4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312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453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638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54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937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651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1532A-9397-0046-9E00-25C70066BA02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5DE30-55DD-A048-BB10-FA1AABAC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729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5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63" y="5028996"/>
            <a:ext cx="1000848" cy="1326977"/>
          </a:xfrm>
          <a:prstGeom prst="rect">
            <a:avLst/>
          </a:prstGeom>
        </p:spPr>
      </p:pic>
      <p:pic>
        <p:nvPicPr>
          <p:cNvPr id="381" name="Image 378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932" y="2755991"/>
            <a:ext cx="8274007" cy="4101567"/>
          </a:xfrm>
          <a:prstGeom prst="rect">
            <a:avLst/>
          </a:prstGeom>
        </p:spPr>
      </p:pic>
      <p:sp>
        <p:nvSpPr>
          <p:cNvPr id="382" name="Text 1"/>
          <p:cNvSpPr/>
          <p:nvPr/>
        </p:nvSpPr>
        <p:spPr>
          <a:xfrm>
            <a:off x="594506" y="792762"/>
            <a:ext cx="9096033" cy="1854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800" dirty="0" smtClean="0">
                <a:solidFill>
                  <a:schemeClr val="bg1"/>
                </a:solidFill>
                <a:latin typeface="Onest Bold" pitchFamily="2" charset="-52"/>
              </a:rPr>
              <a:t>Министерство </a:t>
            </a:r>
            <a:r>
              <a:rPr lang="ru-RU" sz="2800" dirty="0">
                <a:solidFill>
                  <a:schemeClr val="bg1"/>
                </a:solidFill>
                <a:latin typeface="Onest Bold" pitchFamily="2" charset="-52"/>
              </a:rPr>
              <a:t>здравоохранения</a:t>
            </a:r>
          </a:p>
          <a:p>
            <a:r>
              <a:rPr lang="ru-RU" sz="2800" dirty="0">
                <a:solidFill>
                  <a:schemeClr val="bg1"/>
                </a:solidFill>
                <a:latin typeface="Onest Bold" pitchFamily="2" charset="-52"/>
              </a:rPr>
              <a:t>Новгородской области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8602" y="2098340"/>
            <a:ext cx="41422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Rasa Medium"/>
            </a:endParaRPr>
          </a:p>
          <a:p>
            <a:endParaRPr lang="ru-RU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Rasa Medium"/>
            </a:endParaRPr>
          </a:p>
          <a:p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Rasa Medium"/>
            </a:endParaRPr>
          </a:p>
          <a:p>
            <a:endParaRPr lang="ru-RU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Rasa Medium"/>
            </a:endParaRPr>
          </a:p>
          <a:p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Rasa Medium"/>
            </a:endParaRPr>
          </a:p>
          <a:p>
            <a:endParaRPr lang="ru-RU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Rasa Medium"/>
            </a:endParaRPr>
          </a:p>
          <a:p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Rasa Medium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Директор профессионального медицинского кадрового центра 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Новгородской области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Бессмертная Лилия Николаевна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 </a:t>
            </a:r>
          </a:p>
          <a:p>
            <a:pPr algn="r"/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Rasa Medium"/>
            </a:endParaRP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                                           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Rasa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0255" y="421464"/>
            <a:ext cx="3860011" cy="964679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149590" y="1841870"/>
            <a:ext cx="5443870" cy="2798412"/>
          </a:xfrm>
          <a:prstGeom prst="wedgeRoundRectCallout">
            <a:avLst>
              <a:gd name="adj1" fmla="val 32574"/>
              <a:gd name="adj2" fmla="val -63322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spc="-5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Добровольчество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spc="-5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Патриотизм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spc="-5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Туризм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spc="-5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Профилактика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spc="-5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Господдержка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spc="-5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Карьера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spc="-5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Творчество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spc="-5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Бизнес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949" y="2254300"/>
            <a:ext cx="1973551" cy="1973551"/>
          </a:xfrm>
          <a:prstGeom prst="rect">
            <a:avLst/>
          </a:prstGeom>
        </p:spPr>
      </p:pic>
      <p:pic>
        <p:nvPicPr>
          <p:cNvPr id="1026" name="Picture 2" descr="https://molodezhno.club/upload/iblock/0b4/2oglp0hs0thd8e34y17c6tbkb2czgqj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90" y="4773646"/>
            <a:ext cx="1866531" cy="186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olodezhno.club/upload/iblock/18e/kqhuyts7qp9jhqm0hf1qombqu6qyrqn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756" y="4882163"/>
            <a:ext cx="1740385" cy="174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molodezhno.club/upload/iblock/c6e/qqaie0rgaepiiwm00fyqxclhu0p525m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314" y="4812891"/>
            <a:ext cx="1849579" cy="184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molodezhno.club/upload/iblock/ed3/u0f0419s96tacnw1ba5ibbi28scs8khf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732" y="475441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molodezhno.club/upload/iblock/614/rfx3rmci8ybbfyagld0yef3umxz1utj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770" y="4682302"/>
            <a:ext cx="1980168" cy="198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cture backgroun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420" y="1585540"/>
            <a:ext cx="4322274" cy="309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55901" y="274049"/>
            <a:ext cx="1529479" cy="1259510"/>
          </a:xfrm>
          <a:prstGeom prst="rect">
            <a:avLst/>
          </a:prstGeom>
        </p:spPr>
      </p:pic>
      <p:pic>
        <p:nvPicPr>
          <p:cNvPr id="12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947557" y="199819"/>
            <a:ext cx="1296144" cy="126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51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21" y="1839433"/>
            <a:ext cx="3764360" cy="2823270"/>
          </a:xfrm>
          <a:prstGeom prst="rect">
            <a:avLst/>
          </a:prstGeom>
        </p:spPr>
      </p:pic>
      <p:sp>
        <p:nvSpPr>
          <p:cNvPr id="4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Picture backgroun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Picture background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Picture background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0" name="Picture 1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684" y="160338"/>
            <a:ext cx="4086446" cy="272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4" descr="Picture background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6" y="4145699"/>
            <a:ext cx="4129345" cy="2595341"/>
          </a:xfrm>
          <a:prstGeom prst="rect">
            <a:avLst/>
          </a:prstGeom>
        </p:spPr>
      </p:pic>
      <p:pic>
        <p:nvPicPr>
          <p:cNvPr id="2064" name="Picture 16" descr="https://sun9-60.userapi.com/impg/FzmyQ-tWQkg_QTVb_QDmHTSodO2X5qpDGXU2pA/_mDqwzbDKWo.jpg?size=2560x1707&amp;quality=95&amp;sign=5290bb30f734d34bbccbaa46739a6d6a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8"/>
            <a:ext cx="4081659" cy="272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sun9-36.userapi.com/impg/s45Dp7CfuUmxU_uGQqWVwpMUfE4k31IHLuOFvg/fRUGG23RWM8.jpg?size=1442x2160&amp;quality=95&amp;sign=8f4ed83f675f4789154cd668708115d5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932" y="160337"/>
            <a:ext cx="1773391" cy="250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s://sun9-58.userapi.com/impg/SIkycsoPeiQNFkejIhQydXAVH-VJ3jYJfCwnSg/oJ-7BLKztxk.jpg?size=2560x1707&amp;quality=95&amp;sign=1c868b7a2bd1958c7f2475df899ce637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685" y="4080954"/>
            <a:ext cx="4086445" cy="272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s://sun9-66.userapi.com/impg/NtYTOqQNPq_PNzjPMd5UgmnAjISO23oa4m-_Kg/JZ-HM98uaV0.jpg?size=1440x2160&amp;quality=95&amp;sign=1082e2ca6d0ac972a336446c54f42268&amp;type=alb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932" y="4080954"/>
            <a:ext cx="1773391" cy="266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155575" y="2979816"/>
            <a:ext cx="3778472" cy="998909"/>
          </a:xfrm>
          <a:prstGeom prst="wedgeRoundRectCallout">
            <a:avLst>
              <a:gd name="adj1" fmla="val 58803"/>
              <a:gd name="adj2" fmla="val 1786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 рамках проекта проводятся фестивали уличного кино, воздухоплавания…</a:t>
            </a: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8282024" y="2979816"/>
            <a:ext cx="3778472" cy="998909"/>
          </a:xfrm>
          <a:prstGeom prst="wedgeRoundRectCallout">
            <a:avLst>
              <a:gd name="adj1" fmla="val -61635"/>
              <a:gd name="adj2" fmla="val -460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… ратные бои, модные показы молодых дизайнеров, концерты известных артистов и т. д.</a:t>
            </a:r>
          </a:p>
        </p:txBody>
      </p:sp>
    </p:spTree>
    <p:extLst>
      <p:ext uri="{BB962C8B-B14F-4D97-AF65-F5344CB8AC3E}">
        <p14:creationId xmlns:p14="http://schemas.microsoft.com/office/powerpoint/2010/main" val="270222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576E26A-A857-8008-22E7-070403602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6B6F6E1-37D9-F166-E8FE-56514216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4772" y="8556"/>
            <a:ext cx="2743200" cy="365125"/>
          </a:xfrm>
        </p:spPr>
        <p:txBody>
          <a:bodyPr/>
          <a:lstStyle/>
          <a:p>
            <a:fld id="{2D03E5CE-EBF2-4E6B-BE11-58BDD7D41A89}" type="slidenum">
              <a:rPr lang="ru-RU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12</a:t>
            </a:fld>
            <a:endParaRPr lang="ru-RU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AD01B6A8-5AEF-2CB8-7D22-76579ACF4E9B}"/>
              </a:ext>
            </a:extLst>
          </p:cNvPr>
          <p:cNvCxnSpPr/>
          <p:nvPr/>
        </p:nvCxnSpPr>
        <p:spPr>
          <a:xfrm>
            <a:off x="0" y="38345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92AB7B4F-2613-BD25-C24B-EF0E139747DA}"/>
              </a:ext>
            </a:extLst>
          </p:cNvPr>
          <p:cNvSpPr txBox="1"/>
          <p:nvPr/>
        </p:nvSpPr>
        <p:spPr>
          <a:xfrm>
            <a:off x="3610808" y="4861597"/>
            <a:ext cx="2240778" cy="1141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 smtClean="0">
                <a:solidFill>
                  <a:schemeClr val="accent5"/>
                </a:solidFill>
                <a:latin typeface="Onest Bold" pitchFamily="2" charset="-52"/>
                <a:ea typeface="Roboto Medium" panose="02000000000000000000" pitchFamily="2" charset="0"/>
                <a:cs typeface="Roboto Black" panose="02000000000000000000" pitchFamily="2" charset="0"/>
              </a:rPr>
              <a:t>571</a:t>
            </a:r>
            <a:r>
              <a:rPr lang="en-US" sz="4000" b="1" dirty="0" smtClean="0">
                <a:solidFill>
                  <a:schemeClr val="accent5"/>
                </a:solidFill>
                <a:latin typeface="Onest Bold" pitchFamily="2" charset="-52"/>
                <a:ea typeface="Roboto Medium" panose="02000000000000000000" pitchFamily="2" charset="0"/>
                <a:cs typeface="Roboto Black" panose="02000000000000000000" pitchFamily="2" charset="0"/>
              </a:rPr>
              <a:t> </a:t>
            </a:r>
            <a:r>
              <a:rPr lang="ru-RU" sz="4000" b="1" dirty="0" smtClean="0">
                <a:solidFill>
                  <a:schemeClr val="accent5"/>
                </a:solidFill>
                <a:latin typeface="Onest Bold" pitchFamily="2" charset="-52"/>
                <a:ea typeface="Roboto Medium" panose="02000000000000000000" pitchFamily="2" charset="0"/>
                <a:cs typeface="Roboto Black" panose="02000000000000000000" pitchFamily="2" charset="0"/>
              </a:rPr>
              <a:t>447</a:t>
            </a:r>
            <a:endParaRPr lang="ru-RU" sz="4000" b="1" dirty="0">
              <a:solidFill>
                <a:schemeClr val="accent5"/>
              </a:solidFill>
              <a:latin typeface="Onest Bold" pitchFamily="2" charset="-52"/>
              <a:ea typeface="Roboto Medium" panose="02000000000000000000" pitchFamily="2" charset="0"/>
              <a:cs typeface="Roboto Black" panose="02000000000000000000" pitchFamily="2" charset="0"/>
            </a:endParaRPr>
          </a:p>
          <a:p>
            <a:pPr>
              <a:lnSpc>
                <a:spcPct val="90000"/>
              </a:lnSpc>
            </a:pPr>
            <a:r>
              <a:rPr lang="ru-RU" altLang="ru-RU" sz="1800" dirty="0">
                <a:solidFill>
                  <a:schemeClr val="accent5"/>
                </a:solidFill>
                <a:latin typeface="Onest Bold" pitchFamily="2" charset="-52"/>
                <a:cs typeface="Tahoma" pitchFamily="34" charset="0"/>
              </a:rPr>
              <a:t>тысячи человек</a:t>
            </a:r>
          </a:p>
          <a:p>
            <a:pPr>
              <a:lnSpc>
                <a:spcPct val="90000"/>
              </a:lnSpc>
            </a:pPr>
            <a:r>
              <a:rPr lang="ru-RU" alt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Onest Regular" pitchFamily="2" charset="-52"/>
                <a:cs typeface="Tahoma" pitchFamily="34" charset="0"/>
              </a:rPr>
              <a:t>постоянно проживает</a:t>
            </a:r>
          </a:p>
          <a:p>
            <a:pPr>
              <a:lnSpc>
                <a:spcPct val="90000"/>
              </a:lnSpc>
            </a:pPr>
            <a:r>
              <a:rPr lang="ru-RU" alt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Onest Regular" pitchFamily="2" charset="-52"/>
                <a:cs typeface="Tahoma" pitchFamily="34" charset="0"/>
              </a:rPr>
              <a:t>в регионе</a:t>
            </a:r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xmlns="" id="{985CD734-9CFA-2870-4BB5-24FA9D9057A7}"/>
              </a:ext>
            </a:extLst>
          </p:cNvPr>
          <p:cNvSpPr/>
          <p:nvPr/>
        </p:nvSpPr>
        <p:spPr>
          <a:xfrm>
            <a:off x="5495556" y="1791933"/>
            <a:ext cx="997600" cy="927166"/>
          </a:xfrm>
          <a:custGeom>
            <a:avLst/>
            <a:gdLst>
              <a:gd name="connsiteX0" fmla="*/ 340901 w 363747"/>
              <a:gd name="connsiteY0" fmla="*/ 197377 h 343832"/>
              <a:gd name="connsiteX1" fmla="*/ 330843 w 363747"/>
              <a:gd name="connsiteY1" fmla="*/ 197377 h 343832"/>
              <a:gd name="connsiteX2" fmla="*/ 327892 w 363747"/>
              <a:gd name="connsiteY2" fmla="*/ 198519 h 343832"/>
              <a:gd name="connsiteX3" fmla="*/ 321259 w 363747"/>
              <a:gd name="connsiteY3" fmla="*/ 203755 h 343832"/>
              <a:gd name="connsiteX4" fmla="*/ 318053 w 363747"/>
              <a:gd name="connsiteY4" fmla="*/ 200359 h 343832"/>
              <a:gd name="connsiteX5" fmla="*/ 323544 w 363747"/>
              <a:gd name="connsiteY5" fmla="*/ 193981 h 343832"/>
              <a:gd name="connsiteX6" fmla="*/ 321704 w 363747"/>
              <a:gd name="connsiteY6" fmla="*/ 192617 h 343832"/>
              <a:gd name="connsiteX7" fmla="*/ 318974 w 363747"/>
              <a:gd name="connsiteY7" fmla="*/ 190332 h 343832"/>
              <a:gd name="connsiteX8" fmla="*/ 315102 w 363747"/>
              <a:gd name="connsiteY8" fmla="*/ 186239 h 343832"/>
              <a:gd name="connsiteX9" fmla="*/ 309391 w 363747"/>
              <a:gd name="connsiteY9" fmla="*/ 186239 h 343832"/>
              <a:gd name="connsiteX10" fmla="*/ 304345 w 363747"/>
              <a:gd name="connsiteY10" fmla="*/ 183954 h 343832"/>
              <a:gd name="connsiteX11" fmla="*/ 304345 w 363747"/>
              <a:gd name="connsiteY11" fmla="*/ 177131 h 343832"/>
              <a:gd name="connsiteX12" fmla="*/ 306187 w 363747"/>
              <a:gd name="connsiteY12" fmla="*/ 168944 h 343832"/>
              <a:gd name="connsiteX13" fmla="*/ 313708 w 363747"/>
              <a:gd name="connsiteY13" fmla="*/ 160502 h 343832"/>
              <a:gd name="connsiteX14" fmla="*/ 309835 w 363747"/>
              <a:gd name="connsiteY14" fmla="*/ 155966 h 343832"/>
              <a:gd name="connsiteX15" fmla="*/ 311423 w 363747"/>
              <a:gd name="connsiteY15" fmla="*/ 154348 h 343832"/>
              <a:gd name="connsiteX16" fmla="*/ 323765 w 363747"/>
              <a:gd name="connsiteY16" fmla="*/ 151839 h 343832"/>
              <a:gd name="connsiteX17" fmla="*/ 320814 w 363747"/>
              <a:gd name="connsiteY17" fmla="*/ 149112 h 343832"/>
              <a:gd name="connsiteX18" fmla="*/ 317135 w 363747"/>
              <a:gd name="connsiteY18" fmla="*/ 146161 h 343832"/>
              <a:gd name="connsiteX19" fmla="*/ 315102 w 363747"/>
              <a:gd name="connsiteY19" fmla="*/ 140480 h 343832"/>
              <a:gd name="connsiteX20" fmla="*/ 313041 w 363747"/>
              <a:gd name="connsiteY20" fmla="*/ 132514 h 343832"/>
              <a:gd name="connsiteX21" fmla="*/ 317832 w 363747"/>
              <a:gd name="connsiteY21" fmla="*/ 132514 h 343832"/>
              <a:gd name="connsiteX22" fmla="*/ 320562 w 363747"/>
              <a:gd name="connsiteY22" fmla="*/ 140480 h 343832"/>
              <a:gd name="connsiteX23" fmla="*/ 323989 w 363747"/>
              <a:gd name="connsiteY23" fmla="*/ 137274 h 343832"/>
              <a:gd name="connsiteX24" fmla="*/ 325384 w 363747"/>
              <a:gd name="connsiteY24" fmla="*/ 131817 h 343832"/>
              <a:gd name="connsiteX25" fmla="*/ 330843 w 363747"/>
              <a:gd name="connsiteY25" fmla="*/ 130453 h 343832"/>
              <a:gd name="connsiteX26" fmla="*/ 329701 w 363747"/>
              <a:gd name="connsiteY26" fmla="*/ 122043 h 343832"/>
              <a:gd name="connsiteX27" fmla="*/ 323989 w 363747"/>
              <a:gd name="connsiteY27" fmla="*/ 119315 h 343832"/>
              <a:gd name="connsiteX28" fmla="*/ 319896 w 363747"/>
              <a:gd name="connsiteY28" fmla="*/ 115188 h 343832"/>
              <a:gd name="connsiteX29" fmla="*/ 317832 w 363747"/>
              <a:gd name="connsiteY29" fmla="*/ 107701 h 343832"/>
              <a:gd name="connsiteX30" fmla="*/ 321038 w 363747"/>
              <a:gd name="connsiteY30" fmla="*/ 106083 h 343832"/>
              <a:gd name="connsiteX31" fmla="*/ 318753 w 363747"/>
              <a:gd name="connsiteY31" fmla="*/ 102465 h 343832"/>
              <a:gd name="connsiteX32" fmla="*/ 314405 w 363747"/>
              <a:gd name="connsiteY32" fmla="*/ 100402 h 343832"/>
              <a:gd name="connsiteX33" fmla="*/ 307329 w 363747"/>
              <a:gd name="connsiteY33" fmla="*/ 97451 h 343832"/>
              <a:gd name="connsiteX34" fmla="*/ 310281 w 363747"/>
              <a:gd name="connsiteY34" fmla="*/ 95166 h 343832"/>
              <a:gd name="connsiteX35" fmla="*/ 316245 w 363747"/>
              <a:gd name="connsiteY35" fmla="*/ 91770 h 343832"/>
              <a:gd name="connsiteX36" fmla="*/ 315547 w 363747"/>
              <a:gd name="connsiteY36" fmla="*/ 88788 h 343832"/>
              <a:gd name="connsiteX37" fmla="*/ 308248 w 363747"/>
              <a:gd name="connsiteY37" fmla="*/ 87424 h 343832"/>
              <a:gd name="connsiteX38" fmla="*/ 300918 w 363747"/>
              <a:gd name="connsiteY38" fmla="*/ 91073 h 343832"/>
              <a:gd name="connsiteX39" fmla="*/ 299776 w 363747"/>
              <a:gd name="connsiteY39" fmla="*/ 88122 h 343832"/>
              <a:gd name="connsiteX40" fmla="*/ 299776 w 363747"/>
              <a:gd name="connsiteY40" fmla="*/ 81298 h 343832"/>
              <a:gd name="connsiteX41" fmla="*/ 302060 w 363747"/>
              <a:gd name="connsiteY41" fmla="*/ 78316 h 343832"/>
              <a:gd name="connsiteX42" fmla="*/ 307551 w 363747"/>
              <a:gd name="connsiteY42" fmla="*/ 79680 h 343832"/>
              <a:gd name="connsiteX43" fmla="*/ 314626 w 363747"/>
              <a:gd name="connsiteY43" fmla="*/ 79680 h 343832"/>
              <a:gd name="connsiteX44" fmla="*/ 319896 w 363747"/>
              <a:gd name="connsiteY44" fmla="*/ 75144 h 343832"/>
              <a:gd name="connsiteX45" fmla="*/ 321038 w 363747"/>
              <a:gd name="connsiteY45" fmla="*/ 68321 h 343832"/>
              <a:gd name="connsiteX46" fmla="*/ 312818 w 363747"/>
              <a:gd name="connsiteY46" fmla="*/ 66036 h 343832"/>
              <a:gd name="connsiteX47" fmla="*/ 310978 w 363747"/>
              <a:gd name="connsiteY47" fmla="*/ 62609 h 343832"/>
              <a:gd name="connsiteX48" fmla="*/ 311675 w 363747"/>
              <a:gd name="connsiteY48" fmla="*/ 58294 h 343832"/>
              <a:gd name="connsiteX49" fmla="*/ 310057 w 363747"/>
              <a:gd name="connsiteY49" fmla="*/ 58070 h 343832"/>
              <a:gd name="connsiteX50" fmla="*/ 305266 w 363747"/>
              <a:gd name="connsiteY50" fmla="*/ 54643 h 343832"/>
              <a:gd name="connsiteX51" fmla="*/ 305045 w 363747"/>
              <a:gd name="connsiteY51" fmla="*/ 47822 h 343832"/>
              <a:gd name="connsiteX52" fmla="*/ 305045 w 363747"/>
              <a:gd name="connsiteY52" fmla="*/ 35066 h 343832"/>
              <a:gd name="connsiteX53" fmla="*/ 301363 w 363747"/>
              <a:gd name="connsiteY53" fmla="*/ 29385 h 343832"/>
              <a:gd name="connsiteX54" fmla="*/ 297936 w 363747"/>
              <a:gd name="connsiteY54" fmla="*/ 24149 h 343832"/>
              <a:gd name="connsiteX55" fmla="*/ 293621 w 363747"/>
              <a:gd name="connsiteY55" fmla="*/ 24149 h 343832"/>
              <a:gd name="connsiteX56" fmla="*/ 287909 w 363747"/>
              <a:gd name="connsiteY56" fmla="*/ 24149 h 343832"/>
              <a:gd name="connsiteX57" fmla="*/ 286067 w 363747"/>
              <a:gd name="connsiteY57" fmla="*/ 29385 h 343832"/>
              <a:gd name="connsiteX58" fmla="*/ 281055 w 363747"/>
              <a:gd name="connsiteY58" fmla="*/ 31415 h 343832"/>
              <a:gd name="connsiteX59" fmla="*/ 275343 w 363747"/>
              <a:gd name="connsiteY59" fmla="*/ 34176 h 343832"/>
              <a:gd name="connsiteX60" fmla="*/ 267789 w 363747"/>
              <a:gd name="connsiteY60" fmla="*/ 35763 h 343832"/>
              <a:gd name="connsiteX61" fmla="*/ 260492 w 363747"/>
              <a:gd name="connsiteY61" fmla="*/ 39412 h 343832"/>
              <a:gd name="connsiteX62" fmla="*/ 250654 w 363747"/>
              <a:gd name="connsiteY62" fmla="*/ 40302 h 343832"/>
              <a:gd name="connsiteX63" fmla="*/ 247227 w 363747"/>
              <a:gd name="connsiteY63" fmla="*/ 35763 h 343832"/>
              <a:gd name="connsiteX64" fmla="*/ 248369 w 363747"/>
              <a:gd name="connsiteY64" fmla="*/ 32557 h 343832"/>
              <a:gd name="connsiteX65" fmla="*/ 250654 w 363747"/>
              <a:gd name="connsiteY65" fmla="*/ 28243 h 343832"/>
              <a:gd name="connsiteX66" fmla="*/ 224158 w 363747"/>
              <a:gd name="connsiteY66" fmla="*/ 27798 h 343832"/>
              <a:gd name="connsiteX67" fmla="*/ 225745 w 363747"/>
              <a:gd name="connsiteY67" fmla="*/ 31194 h 343832"/>
              <a:gd name="connsiteX68" fmla="*/ 229649 w 363747"/>
              <a:gd name="connsiteY68" fmla="*/ 35763 h 343832"/>
              <a:gd name="connsiteX69" fmla="*/ 229649 w 363747"/>
              <a:gd name="connsiteY69" fmla="*/ 42141 h 343832"/>
              <a:gd name="connsiteX70" fmla="*/ 227585 w 363747"/>
              <a:gd name="connsiteY70" fmla="*/ 47599 h 343832"/>
              <a:gd name="connsiteX71" fmla="*/ 220034 w 363747"/>
              <a:gd name="connsiteY71" fmla="*/ 49631 h 343832"/>
              <a:gd name="connsiteX72" fmla="*/ 220034 w 363747"/>
              <a:gd name="connsiteY72" fmla="*/ 36905 h 343832"/>
              <a:gd name="connsiteX73" fmla="*/ 218668 w 363747"/>
              <a:gd name="connsiteY73" fmla="*/ 30306 h 343832"/>
              <a:gd name="connsiteX74" fmla="*/ 210895 w 363747"/>
              <a:gd name="connsiteY74" fmla="*/ 27545 h 343832"/>
              <a:gd name="connsiteX75" fmla="*/ 205626 w 363747"/>
              <a:gd name="connsiteY75" fmla="*/ 25958 h 343832"/>
              <a:gd name="connsiteX76" fmla="*/ 195123 w 363747"/>
              <a:gd name="connsiteY76" fmla="*/ 29606 h 343832"/>
              <a:gd name="connsiteX77" fmla="*/ 195123 w 363747"/>
              <a:gd name="connsiteY77" fmla="*/ 43253 h 343832"/>
              <a:gd name="connsiteX78" fmla="*/ 189887 w 363747"/>
              <a:gd name="connsiteY78" fmla="*/ 43253 h 343832"/>
              <a:gd name="connsiteX79" fmla="*/ 183254 w 363747"/>
              <a:gd name="connsiteY79" fmla="*/ 43253 h 343832"/>
              <a:gd name="connsiteX80" fmla="*/ 185539 w 363747"/>
              <a:gd name="connsiteY80" fmla="*/ 38936 h 343832"/>
              <a:gd name="connsiteX81" fmla="*/ 183254 w 363747"/>
              <a:gd name="connsiteY81" fmla="*/ 33923 h 343832"/>
              <a:gd name="connsiteX82" fmla="*/ 177542 w 363747"/>
              <a:gd name="connsiteY82" fmla="*/ 27322 h 343832"/>
              <a:gd name="connsiteX83" fmla="*/ 167706 w 363747"/>
              <a:gd name="connsiteY83" fmla="*/ 16850 h 343832"/>
              <a:gd name="connsiteX84" fmla="*/ 162470 w 363747"/>
              <a:gd name="connsiteY84" fmla="*/ 12980 h 343832"/>
              <a:gd name="connsiteX85" fmla="*/ 156980 w 363747"/>
              <a:gd name="connsiteY85" fmla="*/ 5236 h 343832"/>
              <a:gd name="connsiteX86" fmla="*/ 134578 w 363747"/>
              <a:gd name="connsiteY86" fmla="*/ 2984 h 343832"/>
              <a:gd name="connsiteX87" fmla="*/ 123154 w 363747"/>
              <a:gd name="connsiteY87" fmla="*/ 0 h 343832"/>
              <a:gd name="connsiteX88" fmla="*/ 119506 w 363747"/>
              <a:gd name="connsiteY88" fmla="*/ 1618 h 343832"/>
              <a:gd name="connsiteX89" fmla="*/ 120869 w 363747"/>
              <a:gd name="connsiteY89" fmla="*/ 15962 h 343832"/>
              <a:gd name="connsiteX90" fmla="*/ 111285 w 363747"/>
              <a:gd name="connsiteY90" fmla="*/ 17550 h 343832"/>
              <a:gd name="connsiteX91" fmla="*/ 101004 w 363747"/>
              <a:gd name="connsiteY91" fmla="*/ 15707 h 343832"/>
              <a:gd name="connsiteX92" fmla="*/ 94150 w 363747"/>
              <a:gd name="connsiteY92" fmla="*/ 8442 h 343832"/>
              <a:gd name="connsiteX93" fmla="*/ 89104 w 363747"/>
              <a:gd name="connsiteY93" fmla="*/ 6157 h 343832"/>
              <a:gd name="connsiteX94" fmla="*/ 83616 w 363747"/>
              <a:gd name="connsiteY94" fmla="*/ 14820 h 343832"/>
              <a:gd name="connsiteX95" fmla="*/ 58039 w 363747"/>
              <a:gd name="connsiteY95" fmla="*/ 18468 h 343832"/>
              <a:gd name="connsiteX96" fmla="*/ 42967 w 363747"/>
              <a:gd name="connsiteY96" fmla="*/ 19580 h 343832"/>
              <a:gd name="connsiteX97" fmla="*/ 35413 w 363747"/>
              <a:gd name="connsiteY97" fmla="*/ 21419 h 343832"/>
              <a:gd name="connsiteX98" fmla="*/ 35413 w 363747"/>
              <a:gd name="connsiteY98" fmla="*/ 29164 h 343832"/>
              <a:gd name="connsiteX99" fmla="*/ 29480 w 363747"/>
              <a:gd name="connsiteY99" fmla="*/ 30051 h 343832"/>
              <a:gd name="connsiteX100" fmla="*/ 24911 w 363747"/>
              <a:gd name="connsiteY100" fmla="*/ 20501 h 343832"/>
              <a:gd name="connsiteX101" fmla="*/ 19199 w 363747"/>
              <a:gd name="connsiteY101" fmla="*/ 20277 h 343832"/>
              <a:gd name="connsiteX102" fmla="*/ 11869 w 363747"/>
              <a:gd name="connsiteY102" fmla="*/ 18468 h 343832"/>
              <a:gd name="connsiteX103" fmla="*/ 5712 w 363747"/>
              <a:gd name="connsiteY103" fmla="*/ 20056 h 343832"/>
              <a:gd name="connsiteX104" fmla="*/ 5712 w 363747"/>
              <a:gd name="connsiteY104" fmla="*/ 25513 h 343832"/>
              <a:gd name="connsiteX105" fmla="*/ 5269 w 363747"/>
              <a:gd name="connsiteY105" fmla="*/ 25958 h 343832"/>
              <a:gd name="connsiteX106" fmla="*/ 4127 w 363747"/>
              <a:gd name="connsiteY106" fmla="*/ 35066 h 343832"/>
              <a:gd name="connsiteX107" fmla="*/ 2730 w 363747"/>
              <a:gd name="connsiteY107" fmla="*/ 40078 h 343832"/>
              <a:gd name="connsiteX108" fmla="*/ 0 w 363747"/>
              <a:gd name="connsiteY108" fmla="*/ 43505 h 343832"/>
              <a:gd name="connsiteX109" fmla="*/ 5269 w 363747"/>
              <a:gd name="connsiteY109" fmla="*/ 46456 h 343832"/>
              <a:gd name="connsiteX110" fmla="*/ 12123 w 363747"/>
              <a:gd name="connsiteY110" fmla="*/ 51692 h 343832"/>
              <a:gd name="connsiteX111" fmla="*/ 18723 w 363747"/>
              <a:gd name="connsiteY111" fmla="*/ 55785 h 343832"/>
              <a:gd name="connsiteX112" fmla="*/ 29480 w 363747"/>
              <a:gd name="connsiteY112" fmla="*/ 55785 h 343832"/>
              <a:gd name="connsiteX113" fmla="*/ 37255 w 363747"/>
              <a:gd name="connsiteY113" fmla="*/ 57373 h 343832"/>
              <a:gd name="connsiteX114" fmla="*/ 44110 w 363747"/>
              <a:gd name="connsiteY114" fmla="*/ 58737 h 343832"/>
              <a:gd name="connsiteX115" fmla="*/ 49598 w 363747"/>
              <a:gd name="connsiteY115" fmla="*/ 62387 h 343832"/>
              <a:gd name="connsiteX116" fmla="*/ 48455 w 363747"/>
              <a:gd name="connsiteY116" fmla="*/ 70574 h 343832"/>
              <a:gd name="connsiteX117" fmla="*/ 44552 w 363747"/>
              <a:gd name="connsiteY117" fmla="*/ 77429 h 343832"/>
              <a:gd name="connsiteX118" fmla="*/ 43886 w 363747"/>
              <a:gd name="connsiteY118" fmla="*/ 83107 h 343832"/>
              <a:gd name="connsiteX119" fmla="*/ 44552 w 363747"/>
              <a:gd name="connsiteY119" fmla="*/ 86534 h 343832"/>
              <a:gd name="connsiteX120" fmla="*/ 51406 w 363747"/>
              <a:gd name="connsiteY120" fmla="*/ 89009 h 343832"/>
              <a:gd name="connsiteX121" fmla="*/ 51406 w 363747"/>
              <a:gd name="connsiteY121" fmla="*/ 96308 h 343832"/>
              <a:gd name="connsiteX122" fmla="*/ 36779 w 363747"/>
              <a:gd name="connsiteY122" fmla="*/ 98593 h 343832"/>
              <a:gd name="connsiteX123" fmla="*/ 35637 w 363747"/>
              <a:gd name="connsiteY123" fmla="*/ 102465 h 343832"/>
              <a:gd name="connsiteX124" fmla="*/ 34271 w 363747"/>
              <a:gd name="connsiteY124" fmla="*/ 109286 h 343832"/>
              <a:gd name="connsiteX125" fmla="*/ 31320 w 363747"/>
              <a:gd name="connsiteY125" fmla="*/ 111795 h 343832"/>
              <a:gd name="connsiteX126" fmla="*/ 33352 w 363747"/>
              <a:gd name="connsiteY126" fmla="*/ 115888 h 343832"/>
              <a:gd name="connsiteX127" fmla="*/ 36556 w 363747"/>
              <a:gd name="connsiteY127" fmla="*/ 118173 h 343832"/>
              <a:gd name="connsiteX128" fmla="*/ 36334 w 363747"/>
              <a:gd name="connsiteY128" fmla="*/ 121567 h 343832"/>
              <a:gd name="connsiteX129" fmla="*/ 29035 w 363747"/>
              <a:gd name="connsiteY129" fmla="*/ 124772 h 343832"/>
              <a:gd name="connsiteX130" fmla="*/ 31986 w 363747"/>
              <a:gd name="connsiteY130" fmla="*/ 128645 h 343832"/>
              <a:gd name="connsiteX131" fmla="*/ 35192 w 363747"/>
              <a:gd name="connsiteY131" fmla="*/ 131596 h 343832"/>
              <a:gd name="connsiteX132" fmla="*/ 34971 w 363747"/>
              <a:gd name="connsiteY132" fmla="*/ 135244 h 343832"/>
              <a:gd name="connsiteX133" fmla="*/ 25608 w 363747"/>
              <a:gd name="connsiteY133" fmla="*/ 135244 h 343832"/>
              <a:gd name="connsiteX134" fmla="*/ 23990 w 363747"/>
              <a:gd name="connsiteY134" fmla="*/ 139559 h 343832"/>
              <a:gd name="connsiteX135" fmla="*/ 28559 w 363747"/>
              <a:gd name="connsiteY135" fmla="*/ 140925 h 343832"/>
              <a:gd name="connsiteX136" fmla="*/ 32686 w 363747"/>
              <a:gd name="connsiteY136" fmla="*/ 142765 h 343832"/>
              <a:gd name="connsiteX137" fmla="*/ 37698 w 363747"/>
              <a:gd name="connsiteY137" fmla="*/ 147079 h 343832"/>
              <a:gd name="connsiteX138" fmla="*/ 40682 w 363747"/>
              <a:gd name="connsiteY138" fmla="*/ 147079 h 343832"/>
              <a:gd name="connsiteX139" fmla="*/ 42491 w 363747"/>
              <a:gd name="connsiteY139" fmla="*/ 142067 h 343832"/>
              <a:gd name="connsiteX140" fmla="*/ 46394 w 363747"/>
              <a:gd name="connsiteY140" fmla="*/ 141844 h 343832"/>
              <a:gd name="connsiteX141" fmla="*/ 54391 w 363747"/>
              <a:gd name="connsiteY141" fmla="*/ 145494 h 343832"/>
              <a:gd name="connsiteX142" fmla="*/ 55755 w 363747"/>
              <a:gd name="connsiteY142" fmla="*/ 153236 h 343832"/>
              <a:gd name="connsiteX143" fmla="*/ 55755 w 363747"/>
              <a:gd name="connsiteY143" fmla="*/ 157775 h 343832"/>
              <a:gd name="connsiteX144" fmla="*/ 49345 w 363747"/>
              <a:gd name="connsiteY144" fmla="*/ 159360 h 343832"/>
              <a:gd name="connsiteX145" fmla="*/ 48203 w 363747"/>
              <a:gd name="connsiteY145" fmla="*/ 162090 h 343832"/>
              <a:gd name="connsiteX146" fmla="*/ 50964 w 363747"/>
              <a:gd name="connsiteY146" fmla="*/ 163453 h 343832"/>
              <a:gd name="connsiteX147" fmla="*/ 50740 w 363747"/>
              <a:gd name="connsiteY147" fmla="*/ 166438 h 343832"/>
              <a:gd name="connsiteX148" fmla="*/ 48900 w 363747"/>
              <a:gd name="connsiteY148" fmla="*/ 169165 h 343832"/>
              <a:gd name="connsiteX149" fmla="*/ 46616 w 363747"/>
              <a:gd name="connsiteY149" fmla="*/ 170055 h 343832"/>
              <a:gd name="connsiteX150" fmla="*/ 42046 w 363747"/>
              <a:gd name="connsiteY150" fmla="*/ 173259 h 343832"/>
              <a:gd name="connsiteX151" fmla="*/ 41125 w 363747"/>
              <a:gd name="connsiteY151" fmla="*/ 181224 h 343832"/>
              <a:gd name="connsiteX152" fmla="*/ 42491 w 363747"/>
              <a:gd name="connsiteY152" fmla="*/ 186239 h 343832"/>
              <a:gd name="connsiteX153" fmla="*/ 47061 w 363747"/>
              <a:gd name="connsiteY153" fmla="*/ 179416 h 343832"/>
              <a:gd name="connsiteX154" fmla="*/ 53691 w 363747"/>
              <a:gd name="connsiteY154" fmla="*/ 179861 h 343832"/>
              <a:gd name="connsiteX155" fmla="*/ 58261 w 363747"/>
              <a:gd name="connsiteY155" fmla="*/ 177797 h 343832"/>
              <a:gd name="connsiteX156" fmla="*/ 59403 w 363747"/>
              <a:gd name="connsiteY156" fmla="*/ 175988 h 343832"/>
              <a:gd name="connsiteX157" fmla="*/ 64448 w 363747"/>
              <a:gd name="connsiteY157" fmla="*/ 175767 h 343832"/>
              <a:gd name="connsiteX158" fmla="*/ 71303 w 363747"/>
              <a:gd name="connsiteY158" fmla="*/ 174625 h 343832"/>
              <a:gd name="connsiteX159" fmla="*/ 80189 w 363747"/>
              <a:gd name="connsiteY159" fmla="*/ 174625 h 343832"/>
              <a:gd name="connsiteX160" fmla="*/ 83171 w 363747"/>
              <a:gd name="connsiteY160" fmla="*/ 170531 h 343832"/>
              <a:gd name="connsiteX161" fmla="*/ 86820 w 363747"/>
              <a:gd name="connsiteY161" fmla="*/ 169165 h 343832"/>
              <a:gd name="connsiteX162" fmla="*/ 90723 w 363747"/>
              <a:gd name="connsiteY162" fmla="*/ 172340 h 343832"/>
              <a:gd name="connsiteX163" fmla="*/ 87043 w 363747"/>
              <a:gd name="connsiteY163" fmla="*/ 178495 h 343832"/>
              <a:gd name="connsiteX164" fmla="*/ 86153 w 363747"/>
              <a:gd name="connsiteY164" fmla="*/ 185318 h 343832"/>
              <a:gd name="connsiteX165" fmla="*/ 85456 w 363747"/>
              <a:gd name="connsiteY165" fmla="*/ 199217 h 343832"/>
              <a:gd name="connsiteX166" fmla="*/ 82950 w 363747"/>
              <a:gd name="connsiteY166" fmla="*/ 206958 h 343832"/>
              <a:gd name="connsiteX167" fmla="*/ 77238 w 363747"/>
              <a:gd name="connsiteY167" fmla="*/ 216733 h 343832"/>
              <a:gd name="connsiteX168" fmla="*/ 69018 w 363747"/>
              <a:gd name="connsiteY168" fmla="*/ 224253 h 343832"/>
              <a:gd name="connsiteX169" fmla="*/ 66036 w 363747"/>
              <a:gd name="connsiteY169" fmla="*/ 231995 h 343832"/>
              <a:gd name="connsiteX170" fmla="*/ 64448 w 363747"/>
              <a:gd name="connsiteY170" fmla="*/ 239961 h 343832"/>
              <a:gd name="connsiteX171" fmla="*/ 63972 w 363747"/>
              <a:gd name="connsiteY171" fmla="*/ 250878 h 343832"/>
              <a:gd name="connsiteX172" fmla="*/ 63530 w 363747"/>
              <a:gd name="connsiteY172" fmla="*/ 257477 h 343832"/>
              <a:gd name="connsiteX173" fmla="*/ 63054 w 363747"/>
              <a:gd name="connsiteY173" fmla="*/ 263189 h 343832"/>
              <a:gd name="connsiteX174" fmla="*/ 69018 w 363747"/>
              <a:gd name="connsiteY174" fmla="*/ 271821 h 343832"/>
              <a:gd name="connsiteX175" fmla="*/ 77014 w 363747"/>
              <a:gd name="connsiteY175" fmla="*/ 280927 h 343832"/>
              <a:gd name="connsiteX176" fmla="*/ 87043 w 363747"/>
              <a:gd name="connsiteY176" fmla="*/ 278896 h 343832"/>
              <a:gd name="connsiteX177" fmla="*/ 90723 w 363747"/>
              <a:gd name="connsiteY177" fmla="*/ 274327 h 343832"/>
              <a:gd name="connsiteX178" fmla="*/ 93231 w 363747"/>
              <a:gd name="connsiteY178" fmla="*/ 272042 h 343832"/>
              <a:gd name="connsiteX179" fmla="*/ 97801 w 363747"/>
              <a:gd name="connsiteY179" fmla="*/ 276136 h 343832"/>
              <a:gd name="connsiteX180" fmla="*/ 99164 w 363747"/>
              <a:gd name="connsiteY180" fmla="*/ 270679 h 343832"/>
              <a:gd name="connsiteX181" fmla="*/ 95959 w 363747"/>
              <a:gd name="connsiteY181" fmla="*/ 260904 h 343832"/>
              <a:gd name="connsiteX182" fmla="*/ 98243 w 363747"/>
              <a:gd name="connsiteY182" fmla="*/ 256811 h 343832"/>
              <a:gd name="connsiteX183" fmla="*/ 104179 w 363747"/>
              <a:gd name="connsiteY183" fmla="*/ 257256 h 343832"/>
              <a:gd name="connsiteX184" fmla="*/ 121091 w 363747"/>
              <a:gd name="connsiteY184" fmla="*/ 273185 h 343832"/>
              <a:gd name="connsiteX185" fmla="*/ 124296 w 363747"/>
              <a:gd name="connsiteY185" fmla="*/ 282769 h 343832"/>
              <a:gd name="connsiteX186" fmla="*/ 124296 w 363747"/>
              <a:gd name="connsiteY186" fmla="*/ 289113 h 343832"/>
              <a:gd name="connsiteX187" fmla="*/ 125915 w 363747"/>
              <a:gd name="connsiteY187" fmla="*/ 301649 h 343832"/>
              <a:gd name="connsiteX188" fmla="*/ 133657 w 363747"/>
              <a:gd name="connsiteY188" fmla="*/ 307329 h 343832"/>
              <a:gd name="connsiteX189" fmla="*/ 133657 w 363747"/>
              <a:gd name="connsiteY189" fmla="*/ 314626 h 343832"/>
              <a:gd name="connsiteX190" fmla="*/ 126581 w 363747"/>
              <a:gd name="connsiteY190" fmla="*/ 321228 h 343832"/>
              <a:gd name="connsiteX191" fmla="*/ 121345 w 363747"/>
              <a:gd name="connsiteY191" fmla="*/ 325543 h 343832"/>
              <a:gd name="connsiteX192" fmla="*/ 118806 w 363747"/>
              <a:gd name="connsiteY192" fmla="*/ 328970 h 343832"/>
              <a:gd name="connsiteX193" fmla="*/ 123154 w 363747"/>
              <a:gd name="connsiteY193" fmla="*/ 335570 h 343832"/>
              <a:gd name="connsiteX194" fmla="*/ 128199 w 363747"/>
              <a:gd name="connsiteY194" fmla="*/ 337602 h 343832"/>
              <a:gd name="connsiteX195" fmla="*/ 135720 w 363747"/>
              <a:gd name="connsiteY195" fmla="*/ 337602 h 343832"/>
              <a:gd name="connsiteX196" fmla="*/ 140765 w 363747"/>
              <a:gd name="connsiteY196" fmla="*/ 339442 h 343832"/>
              <a:gd name="connsiteX197" fmla="*/ 146477 w 363747"/>
              <a:gd name="connsiteY197" fmla="*/ 343535 h 343832"/>
              <a:gd name="connsiteX198" fmla="*/ 155362 w 363747"/>
              <a:gd name="connsiteY198" fmla="*/ 341948 h 343832"/>
              <a:gd name="connsiteX199" fmla="*/ 161549 w 363747"/>
              <a:gd name="connsiteY199" fmla="*/ 338521 h 343832"/>
              <a:gd name="connsiteX200" fmla="*/ 164755 w 363747"/>
              <a:gd name="connsiteY200" fmla="*/ 337602 h 343832"/>
              <a:gd name="connsiteX201" fmla="*/ 167261 w 363747"/>
              <a:gd name="connsiteY201" fmla="*/ 332619 h 343832"/>
              <a:gd name="connsiteX202" fmla="*/ 173639 w 363747"/>
              <a:gd name="connsiteY202" fmla="*/ 326240 h 343832"/>
              <a:gd name="connsiteX203" fmla="*/ 178909 w 363747"/>
              <a:gd name="connsiteY203" fmla="*/ 326019 h 343832"/>
              <a:gd name="connsiteX204" fmla="*/ 180748 w 363747"/>
              <a:gd name="connsiteY204" fmla="*/ 318720 h 343832"/>
              <a:gd name="connsiteX205" fmla="*/ 184175 w 363747"/>
              <a:gd name="connsiteY205" fmla="*/ 318277 h 343832"/>
              <a:gd name="connsiteX206" fmla="*/ 188745 w 363747"/>
              <a:gd name="connsiteY206" fmla="*/ 316435 h 343832"/>
              <a:gd name="connsiteX207" fmla="*/ 197408 w 363747"/>
              <a:gd name="connsiteY207" fmla="*/ 310057 h 343832"/>
              <a:gd name="connsiteX208" fmla="*/ 201056 w 363747"/>
              <a:gd name="connsiteY208" fmla="*/ 311899 h 343832"/>
              <a:gd name="connsiteX209" fmla="*/ 203596 w 363747"/>
              <a:gd name="connsiteY209" fmla="*/ 319419 h 343832"/>
              <a:gd name="connsiteX210" fmla="*/ 220731 w 363747"/>
              <a:gd name="connsiteY210" fmla="*/ 320783 h 343832"/>
              <a:gd name="connsiteX211" fmla="*/ 224158 w 363747"/>
              <a:gd name="connsiteY211" fmla="*/ 324179 h 343832"/>
              <a:gd name="connsiteX212" fmla="*/ 235582 w 363747"/>
              <a:gd name="connsiteY212" fmla="*/ 320783 h 343832"/>
              <a:gd name="connsiteX213" fmla="*/ 246308 w 363747"/>
              <a:gd name="connsiteY213" fmla="*/ 319165 h 343832"/>
              <a:gd name="connsiteX214" fmla="*/ 250878 w 363747"/>
              <a:gd name="connsiteY214" fmla="*/ 326685 h 343832"/>
              <a:gd name="connsiteX215" fmla="*/ 254305 w 363747"/>
              <a:gd name="connsiteY215" fmla="*/ 321671 h 343832"/>
              <a:gd name="connsiteX216" fmla="*/ 258208 w 363747"/>
              <a:gd name="connsiteY216" fmla="*/ 321005 h 343832"/>
              <a:gd name="connsiteX217" fmla="*/ 265505 w 363747"/>
              <a:gd name="connsiteY217" fmla="*/ 333985 h 343832"/>
              <a:gd name="connsiteX218" fmla="*/ 272359 w 363747"/>
              <a:gd name="connsiteY218" fmla="*/ 336712 h 343832"/>
              <a:gd name="connsiteX219" fmla="*/ 278516 w 363747"/>
              <a:gd name="connsiteY219" fmla="*/ 338744 h 343832"/>
              <a:gd name="connsiteX220" fmla="*/ 282640 w 363747"/>
              <a:gd name="connsiteY220" fmla="*/ 332842 h 343832"/>
              <a:gd name="connsiteX221" fmla="*/ 296793 w 363747"/>
              <a:gd name="connsiteY221" fmla="*/ 331255 h 343832"/>
              <a:gd name="connsiteX222" fmla="*/ 301839 w 363747"/>
              <a:gd name="connsiteY222" fmla="*/ 329636 h 343832"/>
              <a:gd name="connsiteX223" fmla="*/ 309391 w 363747"/>
              <a:gd name="connsiteY223" fmla="*/ 313929 h 343832"/>
              <a:gd name="connsiteX224" fmla="*/ 314184 w 363747"/>
              <a:gd name="connsiteY224" fmla="*/ 313263 h 343832"/>
              <a:gd name="connsiteX225" fmla="*/ 320117 w 363747"/>
              <a:gd name="connsiteY225" fmla="*/ 309390 h 343832"/>
              <a:gd name="connsiteX226" fmla="*/ 330619 w 363747"/>
              <a:gd name="connsiteY226" fmla="*/ 303236 h 343832"/>
              <a:gd name="connsiteX227" fmla="*/ 339316 w 363747"/>
              <a:gd name="connsiteY227" fmla="*/ 295049 h 343832"/>
              <a:gd name="connsiteX228" fmla="*/ 346170 w 363747"/>
              <a:gd name="connsiteY228" fmla="*/ 283878 h 343832"/>
              <a:gd name="connsiteX229" fmla="*/ 347088 w 363747"/>
              <a:gd name="connsiteY229" fmla="*/ 275024 h 343832"/>
              <a:gd name="connsiteX230" fmla="*/ 344106 w 363747"/>
              <a:gd name="connsiteY230" fmla="*/ 266140 h 343832"/>
              <a:gd name="connsiteX231" fmla="*/ 348676 w 363747"/>
              <a:gd name="connsiteY231" fmla="*/ 257032 h 343832"/>
              <a:gd name="connsiteX232" fmla="*/ 351182 w 363747"/>
              <a:gd name="connsiteY232" fmla="*/ 250211 h 343832"/>
              <a:gd name="connsiteX233" fmla="*/ 351182 w 363747"/>
              <a:gd name="connsiteY233" fmla="*/ 235867 h 343832"/>
              <a:gd name="connsiteX234" fmla="*/ 345694 w 363747"/>
              <a:gd name="connsiteY234" fmla="*/ 232219 h 343832"/>
              <a:gd name="connsiteX235" fmla="*/ 346170 w 363747"/>
              <a:gd name="connsiteY235" fmla="*/ 223332 h 343832"/>
              <a:gd name="connsiteX236" fmla="*/ 359878 w 363747"/>
              <a:gd name="connsiteY236" fmla="*/ 219684 h 343832"/>
              <a:gd name="connsiteX237" fmla="*/ 362606 w 363747"/>
              <a:gd name="connsiteY237" fmla="*/ 214703 h 343832"/>
              <a:gd name="connsiteX238" fmla="*/ 363748 w 363747"/>
              <a:gd name="connsiteY238" fmla="*/ 213306 h 343832"/>
              <a:gd name="connsiteX239" fmla="*/ 354166 w 363747"/>
              <a:gd name="connsiteY239" fmla="*/ 199438 h 343832"/>
              <a:gd name="connsiteX240" fmla="*/ 340901 w 363747"/>
              <a:gd name="connsiteY240" fmla="*/ 197377 h 34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363747" h="343832">
                <a:moveTo>
                  <a:pt x="340901" y="197377"/>
                </a:moveTo>
                <a:cubicBezTo>
                  <a:pt x="340234" y="197377"/>
                  <a:pt x="331985" y="197377"/>
                  <a:pt x="330843" y="197377"/>
                </a:cubicBezTo>
                <a:cubicBezTo>
                  <a:pt x="329477" y="197377"/>
                  <a:pt x="327892" y="198519"/>
                  <a:pt x="327892" y="198519"/>
                </a:cubicBezTo>
                <a:cubicBezTo>
                  <a:pt x="327892" y="198519"/>
                  <a:pt x="323322" y="204231"/>
                  <a:pt x="321259" y="203755"/>
                </a:cubicBezTo>
                <a:cubicBezTo>
                  <a:pt x="319196" y="203310"/>
                  <a:pt x="319196" y="201946"/>
                  <a:pt x="318053" y="200359"/>
                </a:cubicBezTo>
                <a:cubicBezTo>
                  <a:pt x="317135" y="198741"/>
                  <a:pt x="323544" y="193981"/>
                  <a:pt x="323544" y="193981"/>
                </a:cubicBezTo>
                <a:cubicBezTo>
                  <a:pt x="323544" y="193981"/>
                  <a:pt x="322623" y="192838"/>
                  <a:pt x="321704" y="192617"/>
                </a:cubicBezTo>
                <a:cubicBezTo>
                  <a:pt x="320562" y="192362"/>
                  <a:pt x="318974" y="190332"/>
                  <a:pt x="318974" y="190332"/>
                </a:cubicBezTo>
                <a:cubicBezTo>
                  <a:pt x="318974" y="190332"/>
                  <a:pt x="315326" y="186681"/>
                  <a:pt x="315102" y="186239"/>
                </a:cubicBezTo>
                <a:cubicBezTo>
                  <a:pt x="315102" y="185763"/>
                  <a:pt x="310757" y="186239"/>
                  <a:pt x="309391" y="186239"/>
                </a:cubicBezTo>
                <a:cubicBezTo>
                  <a:pt x="307772" y="186239"/>
                  <a:pt x="305045" y="184397"/>
                  <a:pt x="304345" y="183954"/>
                </a:cubicBezTo>
                <a:cubicBezTo>
                  <a:pt x="303648" y="183509"/>
                  <a:pt x="304345" y="177131"/>
                  <a:pt x="304345" y="177131"/>
                </a:cubicBezTo>
                <a:cubicBezTo>
                  <a:pt x="304345" y="177131"/>
                  <a:pt x="305266" y="170308"/>
                  <a:pt x="306187" y="168944"/>
                </a:cubicBezTo>
                <a:cubicBezTo>
                  <a:pt x="307329" y="167547"/>
                  <a:pt x="313708" y="160502"/>
                  <a:pt x="313708" y="160502"/>
                </a:cubicBezTo>
                <a:lnTo>
                  <a:pt x="309835" y="155966"/>
                </a:lnTo>
                <a:lnTo>
                  <a:pt x="311423" y="154348"/>
                </a:lnTo>
                <a:cubicBezTo>
                  <a:pt x="311423" y="154348"/>
                  <a:pt x="323989" y="153236"/>
                  <a:pt x="323765" y="151839"/>
                </a:cubicBezTo>
                <a:cubicBezTo>
                  <a:pt x="323544" y="150730"/>
                  <a:pt x="321480" y="149809"/>
                  <a:pt x="320814" y="149112"/>
                </a:cubicBezTo>
                <a:cubicBezTo>
                  <a:pt x="320117" y="148446"/>
                  <a:pt x="317135" y="146161"/>
                  <a:pt x="317135" y="146161"/>
                </a:cubicBezTo>
                <a:cubicBezTo>
                  <a:pt x="317135" y="146161"/>
                  <a:pt x="315326" y="142289"/>
                  <a:pt x="315102" y="140480"/>
                </a:cubicBezTo>
                <a:cubicBezTo>
                  <a:pt x="315102" y="138893"/>
                  <a:pt x="312565" y="135244"/>
                  <a:pt x="313041" y="132514"/>
                </a:cubicBezTo>
                <a:cubicBezTo>
                  <a:pt x="313484" y="130008"/>
                  <a:pt x="317832" y="132514"/>
                  <a:pt x="317832" y="132514"/>
                </a:cubicBezTo>
                <a:lnTo>
                  <a:pt x="320562" y="140480"/>
                </a:lnTo>
                <a:cubicBezTo>
                  <a:pt x="320562" y="140480"/>
                  <a:pt x="323989" y="138195"/>
                  <a:pt x="323989" y="137274"/>
                </a:cubicBezTo>
                <a:cubicBezTo>
                  <a:pt x="323989" y="136132"/>
                  <a:pt x="325131" y="133880"/>
                  <a:pt x="325384" y="131817"/>
                </a:cubicBezTo>
                <a:cubicBezTo>
                  <a:pt x="325607" y="129787"/>
                  <a:pt x="330843" y="130453"/>
                  <a:pt x="330843" y="130453"/>
                </a:cubicBezTo>
                <a:cubicBezTo>
                  <a:pt x="330843" y="130453"/>
                  <a:pt x="331319" y="124075"/>
                  <a:pt x="329701" y="122043"/>
                </a:cubicBezTo>
                <a:cubicBezTo>
                  <a:pt x="328113" y="119982"/>
                  <a:pt x="326750" y="121124"/>
                  <a:pt x="323989" y="119315"/>
                </a:cubicBezTo>
                <a:cubicBezTo>
                  <a:pt x="321480" y="117473"/>
                  <a:pt x="320814" y="116331"/>
                  <a:pt x="319896" y="115188"/>
                </a:cubicBezTo>
                <a:cubicBezTo>
                  <a:pt x="319196" y="114079"/>
                  <a:pt x="316911" y="108589"/>
                  <a:pt x="317832" y="107701"/>
                </a:cubicBezTo>
                <a:cubicBezTo>
                  <a:pt x="318529" y="107001"/>
                  <a:pt x="321038" y="106083"/>
                  <a:pt x="321038" y="106083"/>
                </a:cubicBezTo>
                <a:lnTo>
                  <a:pt x="318753" y="102465"/>
                </a:lnTo>
                <a:lnTo>
                  <a:pt x="314405" y="100402"/>
                </a:lnTo>
                <a:cubicBezTo>
                  <a:pt x="314405" y="100402"/>
                  <a:pt x="307996" y="99736"/>
                  <a:pt x="307329" y="97451"/>
                </a:cubicBezTo>
                <a:cubicBezTo>
                  <a:pt x="306408" y="95166"/>
                  <a:pt x="309835" y="95166"/>
                  <a:pt x="310281" y="95166"/>
                </a:cubicBezTo>
                <a:cubicBezTo>
                  <a:pt x="310978" y="95166"/>
                  <a:pt x="316245" y="92660"/>
                  <a:pt x="316245" y="91770"/>
                </a:cubicBezTo>
                <a:cubicBezTo>
                  <a:pt x="316245" y="91073"/>
                  <a:pt x="315547" y="88788"/>
                  <a:pt x="315547" y="88788"/>
                </a:cubicBezTo>
                <a:cubicBezTo>
                  <a:pt x="315547" y="88788"/>
                  <a:pt x="309835" y="87201"/>
                  <a:pt x="308248" y="87424"/>
                </a:cubicBezTo>
                <a:cubicBezTo>
                  <a:pt x="306853" y="87646"/>
                  <a:pt x="302060" y="91073"/>
                  <a:pt x="300918" y="91073"/>
                </a:cubicBezTo>
                <a:cubicBezTo>
                  <a:pt x="299776" y="91073"/>
                  <a:pt x="299776" y="89485"/>
                  <a:pt x="299776" y="88122"/>
                </a:cubicBezTo>
                <a:cubicBezTo>
                  <a:pt x="299776" y="86979"/>
                  <a:pt x="299554" y="82886"/>
                  <a:pt x="299776" y="81298"/>
                </a:cubicBezTo>
                <a:cubicBezTo>
                  <a:pt x="299776" y="79904"/>
                  <a:pt x="302060" y="78316"/>
                  <a:pt x="302060" y="78316"/>
                </a:cubicBezTo>
                <a:lnTo>
                  <a:pt x="307551" y="79680"/>
                </a:lnTo>
                <a:lnTo>
                  <a:pt x="314626" y="79680"/>
                </a:lnTo>
                <a:lnTo>
                  <a:pt x="319896" y="75144"/>
                </a:lnTo>
                <a:lnTo>
                  <a:pt x="321038" y="68321"/>
                </a:lnTo>
                <a:cubicBezTo>
                  <a:pt x="321038" y="68321"/>
                  <a:pt x="314850" y="66257"/>
                  <a:pt x="312818" y="66036"/>
                </a:cubicBezTo>
                <a:cubicBezTo>
                  <a:pt x="310757" y="65814"/>
                  <a:pt x="310978" y="62609"/>
                  <a:pt x="310978" y="62609"/>
                </a:cubicBezTo>
                <a:lnTo>
                  <a:pt x="311675" y="58294"/>
                </a:lnTo>
                <a:lnTo>
                  <a:pt x="310057" y="58070"/>
                </a:lnTo>
                <a:cubicBezTo>
                  <a:pt x="310057" y="58070"/>
                  <a:pt x="306853" y="56485"/>
                  <a:pt x="305266" y="54643"/>
                </a:cubicBezTo>
                <a:cubicBezTo>
                  <a:pt x="303426" y="52834"/>
                  <a:pt x="304790" y="48965"/>
                  <a:pt x="305045" y="47822"/>
                </a:cubicBezTo>
                <a:cubicBezTo>
                  <a:pt x="305487" y="46680"/>
                  <a:pt x="305045" y="36208"/>
                  <a:pt x="305045" y="35066"/>
                </a:cubicBezTo>
                <a:cubicBezTo>
                  <a:pt x="305045" y="33923"/>
                  <a:pt x="301363" y="29385"/>
                  <a:pt x="301363" y="29385"/>
                </a:cubicBezTo>
                <a:lnTo>
                  <a:pt x="297936" y="24149"/>
                </a:lnTo>
                <a:lnTo>
                  <a:pt x="293621" y="24149"/>
                </a:lnTo>
                <a:lnTo>
                  <a:pt x="287909" y="24149"/>
                </a:lnTo>
                <a:cubicBezTo>
                  <a:pt x="286512" y="24149"/>
                  <a:pt x="286067" y="29385"/>
                  <a:pt x="286067" y="29385"/>
                </a:cubicBezTo>
                <a:cubicBezTo>
                  <a:pt x="286067" y="29385"/>
                  <a:pt x="282864" y="30972"/>
                  <a:pt x="281055" y="31415"/>
                </a:cubicBezTo>
                <a:cubicBezTo>
                  <a:pt x="279213" y="32115"/>
                  <a:pt x="276486" y="33478"/>
                  <a:pt x="275343" y="34176"/>
                </a:cubicBezTo>
                <a:cubicBezTo>
                  <a:pt x="273946" y="34842"/>
                  <a:pt x="267789" y="35763"/>
                  <a:pt x="267789" y="35763"/>
                </a:cubicBezTo>
                <a:lnTo>
                  <a:pt x="260492" y="39412"/>
                </a:lnTo>
                <a:cubicBezTo>
                  <a:pt x="260492" y="39412"/>
                  <a:pt x="251099" y="40302"/>
                  <a:pt x="250654" y="40302"/>
                </a:cubicBezTo>
                <a:cubicBezTo>
                  <a:pt x="249957" y="40302"/>
                  <a:pt x="247451" y="38017"/>
                  <a:pt x="247227" y="35763"/>
                </a:cubicBezTo>
                <a:cubicBezTo>
                  <a:pt x="247005" y="33257"/>
                  <a:pt x="248369" y="32557"/>
                  <a:pt x="248369" y="32557"/>
                </a:cubicBezTo>
                <a:lnTo>
                  <a:pt x="250654" y="28243"/>
                </a:lnTo>
                <a:lnTo>
                  <a:pt x="224158" y="27798"/>
                </a:lnTo>
                <a:lnTo>
                  <a:pt x="225745" y="31194"/>
                </a:lnTo>
                <a:lnTo>
                  <a:pt x="229649" y="35763"/>
                </a:lnTo>
                <a:lnTo>
                  <a:pt x="229649" y="42141"/>
                </a:lnTo>
                <a:lnTo>
                  <a:pt x="227585" y="47599"/>
                </a:lnTo>
                <a:lnTo>
                  <a:pt x="220034" y="49631"/>
                </a:lnTo>
                <a:lnTo>
                  <a:pt x="220034" y="36905"/>
                </a:lnTo>
                <a:cubicBezTo>
                  <a:pt x="220034" y="33257"/>
                  <a:pt x="218668" y="30306"/>
                  <a:pt x="218668" y="30306"/>
                </a:cubicBezTo>
                <a:lnTo>
                  <a:pt x="210895" y="27545"/>
                </a:lnTo>
                <a:lnTo>
                  <a:pt x="205626" y="25958"/>
                </a:lnTo>
                <a:cubicBezTo>
                  <a:pt x="205626" y="25958"/>
                  <a:pt x="196741" y="27545"/>
                  <a:pt x="195123" y="29606"/>
                </a:cubicBezTo>
                <a:cubicBezTo>
                  <a:pt x="193536" y="31891"/>
                  <a:pt x="195123" y="40778"/>
                  <a:pt x="195123" y="43253"/>
                </a:cubicBezTo>
                <a:cubicBezTo>
                  <a:pt x="195123" y="45759"/>
                  <a:pt x="189887" y="43253"/>
                  <a:pt x="189887" y="43253"/>
                </a:cubicBezTo>
                <a:lnTo>
                  <a:pt x="183254" y="43253"/>
                </a:lnTo>
                <a:cubicBezTo>
                  <a:pt x="183254" y="43253"/>
                  <a:pt x="185318" y="39857"/>
                  <a:pt x="185539" y="38936"/>
                </a:cubicBezTo>
                <a:cubicBezTo>
                  <a:pt x="185984" y="38017"/>
                  <a:pt x="183478" y="34842"/>
                  <a:pt x="183254" y="33923"/>
                </a:cubicBezTo>
                <a:cubicBezTo>
                  <a:pt x="182778" y="33033"/>
                  <a:pt x="177988" y="28243"/>
                  <a:pt x="177542" y="27322"/>
                </a:cubicBezTo>
                <a:cubicBezTo>
                  <a:pt x="177321" y="26434"/>
                  <a:pt x="169991" y="20277"/>
                  <a:pt x="167706" y="16850"/>
                </a:cubicBezTo>
                <a:cubicBezTo>
                  <a:pt x="165643" y="13677"/>
                  <a:pt x="162470" y="12980"/>
                  <a:pt x="162470" y="12980"/>
                </a:cubicBezTo>
                <a:lnTo>
                  <a:pt x="156980" y="5236"/>
                </a:lnTo>
                <a:lnTo>
                  <a:pt x="134578" y="2984"/>
                </a:lnTo>
                <a:lnTo>
                  <a:pt x="123154" y="0"/>
                </a:lnTo>
                <a:lnTo>
                  <a:pt x="119506" y="1618"/>
                </a:lnTo>
                <a:lnTo>
                  <a:pt x="120869" y="15962"/>
                </a:lnTo>
                <a:cubicBezTo>
                  <a:pt x="120869" y="15962"/>
                  <a:pt x="112428" y="17550"/>
                  <a:pt x="111285" y="17550"/>
                </a:cubicBezTo>
                <a:cubicBezTo>
                  <a:pt x="110367" y="17550"/>
                  <a:pt x="102146" y="15962"/>
                  <a:pt x="101004" y="15707"/>
                </a:cubicBezTo>
                <a:cubicBezTo>
                  <a:pt x="99609" y="15486"/>
                  <a:pt x="95737" y="11614"/>
                  <a:pt x="94150" y="8442"/>
                </a:cubicBezTo>
                <a:cubicBezTo>
                  <a:pt x="92531" y="5490"/>
                  <a:pt x="89104" y="6157"/>
                  <a:pt x="89104" y="6157"/>
                </a:cubicBezTo>
                <a:cubicBezTo>
                  <a:pt x="89104" y="6157"/>
                  <a:pt x="85011" y="13232"/>
                  <a:pt x="83616" y="14820"/>
                </a:cubicBezTo>
                <a:cubicBezTo>
                  <a:pt x="82474" y="16407"/>
                  <a:pt x="62164" y="18468"/>
                  <a:pt x="58039" y="18468"/>
                </a:cubicBezTo>
                <a:cubicBezTo>
                  <a:pt x="54167" y="18468"/>
                  <a:pt x="44331" y="19358"/>
                  <a:pt x="42967" y="19580"/>
                </a:cubicBezTo>
                <a:cubicBezTo>
                  <a:pt x="41825" y="20056"/>
                  <a:pt x="35413" y="21419"/>
                  <a:pt x="35413" y="21419"/>
                </a:cubicBezTo>
                <a:cubicBezTo>
                  <a:pt x="35413" y="21419"/>
                  <a:pt x="35637" y="28243"/>
                  <a:pt x="35413" y="29164"/>
                </a:cubicBezTo>
                <a:cubicBezTo>
                  <a:pt x="34971" y="30051"/>
                  <a:pt x="32210" y="30527"/>
                  <a:pt x="29480" y="30051"/>
                </a:cubicBezTo>
                <a:cubicBezTo>
                  <a:pt x="26750" y="29385"/>
                  <a:pt x="24911" y="20501"/>
                  <a:pt x="24911" y="20501"/>
                </a:cubicBezTo>
                <a:lnTo>
                  <a:pt x="19199" y="20277"/>
                </a:lnTo>
                <a:cubicBezTo>
                  <a:pt x="19199" y="20277"/>
                  <a:pt x="12790" y="19135"/>
                  <a:pt x="11869" y="18468"/>
                </a:cubicBezTo>
                <a:cubicBezTo>
                  <a:pt x="10981" y="17771"/>
                  <a:pt x="7299" y="19135"/>
                  <a:pt x="5712" y="20056"/>
                </a:cubicBezTo>
                <a:cubicBezTo>
                  <a:pt x="4127" y="20943"/>
                  <a:pt x="5712" y="25513"/>
                  <a:pt x="5712" y="25513"/>
                </a:cubicBezTo>
                <a:lnTo>
                  <a:pt x="5269" y="25958"/>
                </a:lnTo>
                <a:cubicBezTo>
                  <a:pt x="4793" y="26655"/>
                  <a:pt x="3427" y="34399"/>
                  <a:pt x="4127" y="35066"/>
                </a:cubicBezTo>
                <a:cubicBezTo>
                  <a:pt x="4569" y="35542"/>
                  <a:pt x="3651" y="38936"/>
                  <a:pt x="2730" y="40078"/>
                </a:cubicBezTo>
                <a:cubicBezTo>
                  <a:pt x="2063" y="40999"/>
                  <a:pt x="0" y="43505"/>
                  <a:pt x="0" y="43505"/>
                </a:cubicBezTo>
                <a:lnTo>
                  <a:pt x="5269" y="46456"/>
                </a:lnTo>
                <a:lnTo>
                  <a:pt x="12123" y="51692"/>
                </a:lnTo>
                <a:cubicBezTo>
                  <a:pt x="12123" y="51692"/>
                  <a:pt x="18278" y="55785"/>
                  <a:pt x="18723" y="55785"/>
                </a:cubicBezTo>
                <a:lnTo>
                  <a:pt x="29480" y="55785"/>
                </a:lnTo>
                <a:cubicBezTo>
                  <a:pt x="29480" y="55785"/>
                  <a:pt x="36556" y="57152"/>
                  <a:pt x="37255" y="57373"/>
                </a:cubicBezTo>
                <a:cubicBezTo>
                  <a:pt x="37922" y="57594"/>
                  <a:pt x="43410" y="58737"/>
                  <a:pt x="44110" y="58737"/>
                </a:cubicBezTo>
                <a:cubicBezTo>
                  <a:pt x="44552" y="58737"/>
                  <a:pt x="49598" y="62387"/>
                  <a:pt x="49598" y="62387"/>
                </a:cubicBezTo>
                <a:cubicBezTo>
                  <a:pt x="49598" y="62387"/>
                  <a:pt x="48679" y="69684"/>
                  <a:pt x="48455" y="70574"/>
                </a:cubicBezTo>
                <a:cubicBezTo>
                  <a:pt x="48203" y="71272"/>
                  <a:pt x="44552" y="75810"/>
                  <a:pt x="44552" y="77429"/>
                </a:cubicBezTo>
                <a:cubicBezTo>
                  <a:pt x="44552" y="79014"/>
                  <a:pt x="43634" y="82410"/>
                  <a:pt x="43886" y="83107"/>
                </a:cubicBezTo>
                <a:cubicBezTo>
                  <a:pt x="44110" y="84028"/>
                  <a:pt x="42491" y="84916"/>
                  <a:pt x="44552" y="86534"/>
                </a:cubicBezTo>
                <a:cubicBezTo>
                  <a:pt x="46394" y="87900"/>
                  <a:pt x="51406" y="89009"/>
                  <a:pt x="51406" y="89009"/>
                </a:cubicBezTo>
                <a:lnTo>
                  <a:pt x="51406" y="96308"/>
                </a:lnTo>
                <a:lnTo>
                  <a:pt x="36779" y="98593"/>
                </a:lnTo>
                <a:cubicBezTo>
                  <a:pt x="36779" y="98593"/>
                  <a:pt x="35413" y="100847"/>
                  <a:pt x="35637" y="102465"/>
                </a:cubicBezTo>
                <a:cubicBezTo>
                  <a:pt x="35889" y="104050"/>
                  <a:pt x="34271" y="109286"/>
                  <a:pt x="34271" y="109286"/>
                </a:cubicBezTo>
                <a:cubicBezTo>
                  <a:pt x="34271" y="109286"/>
                  <a:pt x="31320" y="111095"/>
                  <a:pt x="31320" y="111795"/>
                </a:cubicBezTo>
                <a:cubicBezTo>
                  <a:pt x="31320" y="112713"/>
                  <a:pt x="32462" y="115443"/>
                  <a:pt x="33352" y="115888"/>
                </a:cubicBezTo>
                <a:cubicBezTo>
                  <a:pt x="34271" y="116331"/>
                  <a:pt x="36556" y="118173"/>
                  <a:pt x="36556" y="118173"/>
                </a:cubicBezTo>
                <a:cubicBezTo>
                  <a:pt x="36556" y="118173"/>
                  <a:pt x="36556" y="120203"/>
                  <a:pt x="36334" y="121567"/>
                </a:cubicBezTo>
                <a:cubicBezTo>
                  <a:pt x="36113" y="122709"/>
                  <a:pt x="28783" y="123630"/>
                  <a:pt x="29035" y="124772"/>
                </a:cubicBezTo>
                <a:cubicBezTo>
                  <a:pt x="29259" y="125660"/>
                  <a:pt x="31986" y="128645"/>
                  <a:pt x="31986" y="128645"/>
                </a:cubicBezTo>
                <a:lnTo>
                  <a:pt x="35192" y="131596"/>
                </a:lnTo>
                <a:cubicBezTo>
                  <a:pt x="35192" y="131596"/>
                  <a:pt x="35637" y="135244"/>
                  <a:pt x="34971" y="135244"/>
                </a:cubicBezTo>
                <a:cubicBezTo>
                  <a:pt x="34495" y="135244"/>
                  <a:pt x="26053" y="135023"/>
                  <a:pt x="25608" y="135244"/>
                </a:cubicBezTo>
                <a:cubicBezTo>
                  <a:pt x="25356" y="135465"/>
                  <a:pt x="23768" y="139116"/>
                  <a:pt x="23990" y="139559"/>
                </a:cubicBezTo>
                <a:cubicBezTo>
                  <a:pt x="24213" y="140259"/>
                  <a:pt x="27195" y="140925"/>
                  <a:pt x="28559" y="140925"/>
                </a:cubicBezTo>
                <a:cubicBezTo>
                  <a:pt x="30177" y="140925"/>
                  <a:pt x="32210" y="141622"/>
                  <a:pt x="32686" y="142765"/>
                </a:cubicBezTo>
                <a:cubicBezTo>
                  <a:pt x="33352" y="143652"/>
                  <a:pt x="37698" y="147079"/>
                  <a:pt x="37698" y="147079"/>
                </a:cubicBezTo>
                <a:lnTo>
                  <a:pt x="40682" y="147079"/>
                </a:lnTo>
                <a:lnTo>
                  <a:pt x="42491" y="142067"/>
                </a:lnTo>
                <a:lnTo>
                  <a:pt x="46394" y="141844"/>
                </a:lnTo>
                <a:lnTo>
                  <a:pt x="54391" y="145494"/>
                </a:lnTo>
                <a:lnTo>
                  <a:pt x="55755" y="153236"/>
                </a:lnTo>
                <a:lnTo>
                  <a:pt x="55755" y="157775"/>
                </a:lnTo>
                <a:cubicBezTo>
                  <a:pt x="55755" y="157775"/>
                  <a:pt x="49821" y="158694"/>
                  <a:pt x="49345" y="159360"/>
                </a:cubicBezTo>
                <a:cubicBezTo>
                  <a:pt x="48900" y="160060"/>
                  <a:pt x="48203" y="162090"/>
                  <a:pt x="48203" y="162090"/>
                </a:cubicBezTo>
                <a:cubicBezTo>
                  <a:pt x="48203" y="162090"/>
                  <a:pt x="50740" y="162787"/>
                  <a:pt x="50964" y="163453"/>
                </a:cubicBezTo>
                <a:cubicBezTo>
                  <a:pt x="51185" y="163929"/>
                  <a:pt x="50740" y="166438"/>
                  <a:pt x="50740" y="166438"/>
                </a:cubicBezTo>
                <a:lnTo>
                  <a:pt x="48900" y="169165"/>
                </a:lnTo>
                <a:lnTo>
                  <a:pt x="46616" y="170055"/>
                </a:lnTo>
                <a:cubicBezTo>
                  <a:pt x="46616" y="170055"/>
                  <a:pt x="42046" y="172783"/>
                  <a:pt x="42046" y="173259"/>
                </a:cubicBezTo>
                <a:cubicBezTo>
                  <a:pt x="42046" y="173925"/>
                  <a:pt x="40904" y="179861"/>
                  <a:pt x="41125" y="181224"/>
                </a:cubicBezTo>
                <a:cubicBezTo>
                  <a:pt x="41349" y="182367"/>
                  <a:pt x="42491" y="186239"/>
                  <a:pt x="42491" y="186239"/>
                </a:cubicBezTo>
                <a:cubicBezTo>
                  <a:pt x="42491" y="186239"/>
                  <a:pt x="46394" y="179416"/>
                  <a:pt x="47061" y="179416"/>
                </a:cubicBezTo>
                <a:cubicBezTo>
                  <a:pt x="47979" y="179416"/>
                  <a:pt x="52772" y="179861"/>
                  <a:pt x="53691" y="179861"/>
                </a:cubicBezTo>
                <a:cubicBezTo>
                  <a:pt x="54612" y="179637"/>
                  <a:pt x="57594" y="178718"/>
                  <a:pt x="58261" y="177797"/>
                </a:cubicBezTo>
                <a:cubicBezTo>
                  <a:pt x="58737" y="176655"/>
                  <a:pt x="59403" y="175988"/>
                  <a:pt x="59403" y="175988"/>
                </a:cubicBezTo>
                <a:cubicBezTo>
                  <a:pt x="59403" y="175988"/>
                  <a:pt x="63306" y="175767"/>
                  <a:pt x="64448" y="175767"/>
                </a:cubicBezTo>
                <a:cubicBezTo>
                  <a:pt x="65338" y="175767"/>
                  <a:pt x="70827" y="173925"/>
                  <a:pt x="71303" y="174625"/>
                </a:cubicBezTo>
                <a:cubicBezTo>
                  <a:pt x="71969" y="175291"/>
                  <a:pt x="80189" y="174625"/>
                  <a:pt x="80189" y="174625"/>
                </a:cubicBezTo>
                <a:cubicBezTo>
                  <a:pt x="80189" y="174625"/>
                  <a:pt x="82474" y="170974"/>
                  <a:pt x="83171" y="170531"/>
                </a:cubicBezTo>
                <a:cubicBezTo>
                  <a:pt x="84092" y="169832"/>
                  <a:pt x="86153" y="169165"/>
                  <a:pt x="86820" y="169165"/>
                </a:cubicBezTo>
                <a:cubicBezTo>
                  <a:pt x="87296" y="169165"/>
                  <a:pt x="90723" y="172340"/>
                  <a:pt x="90723" y="172340"/>
                </a:cubicBezTo>
                <a:cubicBezTo>
                  <a:pt x="90723" y="172340"/>
                  <a:pt x="87519" y="177352"/>
                  <a:pt x="87043" y="178495"/>
                </a:cubicBezTo>
                <a:cubicBezTo>
                  <a:pt x="86820" y="179861"/>
                  <a:pt x="85456" y="179861"/>
                  <a:pt x="86153" y="185318"/>
                </a:cubicBezTo>
                <a:cubicBezTo>
                  <a:pt x="86820" y="190775"/>
                  <a:pt x="85901" y="196932"/>
                  <a:pt x="85456" y="199217"/>
                </a:cubicBezTo>
                <a:cubicBezTo>
                  <a:pt x="85011" y="201247"/>
                  <a:pt x="84092" y="203089"/>
                  <a:pt x="82950" y="206958"/>
                </a:cubicBezTo>
                <a:cubicBezTo>
                  <a:pt x="81584" y="210831"/>
                  <a:pt x="80887" y="214924"/>
                  <a:pt x="77238" y="216733"/>
                </a:cubicBezTo>
                <a:cubicBezTo>
                  <a:pt x="73811" y="218796"/>
                  <a:pt x="70827" y="221969"/>
                  <a:pt x="69018" y="224253"/>
                </a:cubicBezTo>
                <a:cubicBezTo>
                  <a:pt x="67178" y="226759"/>
                  <a:pt x="66036" y="230853"/>
                  <a:pt x="66036" y="231995"/>
                </a:cubicBezTo>
                <a:cubicBezTo>
                  <a:pt x="66036" y="232885"/>
                  <a:pt x="64893" y="237897"/>
                  <a:pt x="64448" y="239961"/>
                </a:cubicBezTo>
                <a:cubicBezTo>
                  <a:pt x="63972" y="242246"/>
                  <a:pt x="63530" y="249069"/>
                  <a:pt x="63972" y="250878"/>
                </a:cubicBezTo>
                <a:cubicBezTo>
                  <a:pt x="64448" y="252717"/>
                  <a:pt x="63751" y="255192"/>
                  <a:pt x="63530" y="257477"/>
                </a:cubicBezTo>
                <a:cubicBezTo>
                  <a:pt x="63306" y="259983"/>
                  <a:pt x="61021" y="260428"/>
                  <a:pt x="63054" y="263189"/>
                </a:cubicBezTo>
                <a:cubicBezTo>
                  <a:pt x="65115" y="266140"/>
                  <a:pt x="68099" y="270234"/>
                  <a:pt x="69018" y="271821"/>
                </a:cubicBezTo>
                <a:cubicBezTo>
                  <a:pt x="70160" y="273406"/>
                  <a:pt x="75872" y="280260"/>
                  <a:pt x="77014" y="280927"/>
                </a:cubicBezTo>
                <a:cubicBezTo>
                  <a:pt x="78380" y="281626"/>
                  <a:pt x="86153" y="279784"/>
                  <a:pt x="87043" y="278896"/>
                </a:cubicBezTo>
                <a:cubicBezTo>
                  <a:pt x="87741" y="278199"/>
                  <a:pt x="89804" y="275914"/>
                  <a:pt x="90723" y="274327"/>
                </a:cubicBezTo>
                <a:cubicBezTo>
                  <a:pt x="91389" y="272740"/>
                  <a:pt x="91865" y="271376"/>
                  <a:pt x="93231" y="272042"/>
                </a:cubicBezTo>
                <a:cubicBezTo>
                  <a:pt x="94816" y="272963"/>
                  <a:pt x="97801" y="276136"/>
                  <a:pt x="97801" y="276136"/>
                </a:cubicBezTo>
                <a:cubicBezTo>
                  <a:pt x="97801" y="276136"/>
                  <a:pt x="98943" y="273185"/>
                  <a:pt x="99164" y="270679"/>
                </a:cubicBezTo>
                <a:cubicBezTo>
                  <a:pt x="99164" y="268170"/>
                  <a:pt x="95737" y="261825"/>
                  <a:pt x="95959" y="260904"/>
                </a:cubicBezTo>
                <a:cubicBezTo>
                  <a:pt x="96182" y="259762"/>
                  <a:pt x="95516" y="257032"/>
                  <a:pt x="98243" y="256811"/>
                </a:cubicBezTo>
                <a:cubicBezTo>
                  <a:pt x="101004" y="256589"/>
                  <a:pt x="104179" y="257256"/>
                  <a:pt x="104179" y="257256"/>
                </a:cubicBezTo>
                <a:cubicBezTo>
                  <a:pt x="104179" y="257256"/>
                  <a:pt x="118585" y="269788"/>
                  <a:pt x="121091" y="273185"/>
                </a:cubicBezTo>
                <a:cubicBezTo>
                  <a:pt x="123630" y="276390"/>
                  <a:pt x="124075" y="281848"/>
                  <a:pt x="124296" y="282769"/>
                </a:cubicBezTo>
                <a:cubicBezTo>
                  <a:pt x="124518" y="283878"/>
                  <a:pt x="124772" y="287305"/>
                  <a:pt x="124296" y="289113"/>
                </a:cubicBezTo>
                <a:cubicBezTo>
                  <a:pt x="123851" y="291177"/>
                  <a:pt x="124075" y="300285"/>
                  <a:pt x="125915" y="301649"/>
                </a:cubicBezTo>
                <a:cubicBezTo>
                  <a:pt x="127724" y="303236"/>
                  <a:pt x="133435" y="306439"/>
                  <a:pt x="133657" y="307329"/>
                </a:cubicBezTo>
                <a:cubicBezTo>
                  <a:pt x="133657" y="308472"/>
                  <a:pt x="134799" y="311899"/>
                  <a:pt x="133657" y="314626"/>
                </a:cubicBezTo>
                <a:cubicBezTo>
                  <a:pt x="132293" y="317356"/>
                  <a:pt x="127502" y="320086"/>
                  <a:pt x="126581" y="321228"/>
                </a:cubicBezTo>
                <a:cubicBezTo>
                  <a:pt x="125439" y="322592"/>
                  <a:pt x="122488" y="324401"/>
                  <a:pt x="121345" y="325543"/>
                </a:cubicBezTo>
                <a:cubicBezTo>
                  <a:pt x="119948" y="326464"/>
                  <a:pt x="117918" y="327383"/>
                  <a:pt x="118806" y="328970"/>
                </a:cubicBezTo>
                <a:cubicBezTo>
                  <a:pt x="119506" y="330558"/>
                  <a:pt x="123154" y="335570"/>
                  <a:pt x="123154" y="335570"/>
                </a:cubicBezTo>
                <a:cubicBezTo>
                  <a:pt x="123154" y="335570"/>
                  <a:pt x="125439" y="337378"/>
                  <a:pt x="128199" y="337602"/>
                </a:cubicBezTo>
                <a:cubicBezTo>
                  <a:pt x="130929" y="337854"/>
                  <a:pt x="135054" y="336936"/>
                  <a:pt x="135720" y="337602"/>
                </a:cubicBezTo>
                <a:cubicBezTo>
                  <a:pt x="136196" y="338299"/>
                  <a:pt x="140068" y="338997"/>
                  <a:pt x="140765" y="339442"/>
                </a:cubicBezTo>
                <a:cubicBezTo>
                  <a:pt x="141432" y="339887"/>
                  <a:pt x="141432" y="342172"/>
                  <a:pt x="146477" y="343535"/>
                </a:cubicBezTo>
                <a:cubicBezTo>
                  <a:pt x="151713" y="344678"/>
                  <a:pt x="154219" y="342172"/>
                  <a:pt x="155362" y="341948"/>
                </a:cubicBezTo>
                <a:cubicBezTo>
                  <a:pt x="156283" y="341472"/>
                  <a:pt x="161549" y="338521"/>
                  <a:pt x="161549" y="338521"/>
                </a:cubicBezTo>
                <a:cubicBezTo>
                  <a:pt x="161549" y="338521"/>
                  <a:pt x="162915" y="338299"/>
                  <a:pt x="164755" y="337602"/>
                </a:cubicBezTo>
                <a:lnTo>
                  <a:pt x="167261" y="332619"/>
                </a:lnTo>
                <a:lnTo>
                  <a:pt x="173639" y="326240"/>
                </a:lnTo>
                <a:lnTo>
                  <a:pt x="178909" y="326019"/>
                </a:lnTo>
                <a:lnTo>
                  <a:pt x="180748" y="318720"/>
                </a:lnTo>
                <a:lnTo>
                  <a:pt x="184175" y="318277"/>
                </a:lnTo>
                <a:lnTo>
                  <a:pt x="188745" y="316435"/>
                </a:lnTo>
                <a:lnTo>
                  <a:pt x="197408" y="310057"/>
                </a:lnTo>
                <a:lnTo>
                  <a:pt x="201056" y="311899"/>
                </a:lnTo>
                <a:lnTo>
                  <a:pt x="203596" y="319419"/>
                </a:lnTo>
                <a:lnTo>
                  <a:pt x="220731" y="320783"/>
                </a:lnTo>
                <a:lnTo>
                  <a:pt x="224158" y="324179"/>
                </a:lnTo>
                <a:lnTo>
                  <a:pt x="235582" y="320783"/>
                </a:lnTo>
                <a:lnTo>
                  <a:pt x="246308" y="319165"/>
                </a:lnTo>
                <a:lnTo>
                  <a:pt x="250878" y="326685"/>
                </a:lnTo>
                <a:lnTo>
                  <a:pt x="254305" y="321671"/>
                </a:lnTo>
                <a:lnTo>
                  <a:pt x="258208" y="321005"/>
                </a:lnTo>
                <a:lnTo>
                  <a:pt x="265505" y="333985"/>
                </a:lnTo>
                <a:lnTo>
                  <a:pt x="272359" y="336712"/>
                </a:lnTo>
                <a:lnTo>
                  <a:pt x="278516" y="338744"/>
                </a:lnTo>
                <a:lnTo>
                  <a:pt x="282640" y="332842"/>
                </a:lnTo>
                <a:lnTo>
                  <a:pt x="296793" y="331255"/>
                </a:lnTo>
                <a:lnTo>
                  <a:pt x="301839" y="329636"/>
                </a:lnTo>
                <a:cubicBezTo>
                  <a:pt x="301839" y="329636"/>
                  <a:pt x="309391" y="314626"/>
                  <a:pt x="309391" y="313929"/>
                </a:cubicBezTo>
                <a:cubicBezTo>
                  <a:pt x="309614" y="313263"/>
                  <a:pt x="314184" y="313263"/>
                  <a:pt x="314184" y="313263"/>
                </a:cubicBezTo>
                <a:lnTo>
                  <a:pt x="320117" y="309390"/>
                </a:lnTo>
                <a:lnTo>
                  <a:pt x="330619" y="303236"/>
                </a:lnTo>
                <a:cubicBezTo>
                  <a:pt x="330619" y="303236"/>
                  <a:pt x="339092" y="295715"/>
                  <a:pt x="339316" y="295049"/>
                </a:cubicBezTo>
                <a:cubicBezTo>
                  <a:pt x="339537" y="294349"/>
                  <a:pt x="346170" y="283878"/>
                  <a:pt x="346170" y="283878"/>
                </a:cubicBezTo>
                <a:lnTo>
                  <a:pt x="347088" y="275024"/>
                </a:lnTo>
                <a:lnTo>
                  <a:pt x="344106" y="266140"/>
                </a:lnTo>
                <a:lnTo>
                  <a:pt x="348676" y="257032"/>
                </a:lnTo>
                <a:lnTo>
                  <a:pt x="351182" y="250211"/>
                </a:lnTo>
                <a:lnTo>
                  <a:pt x="351182" y="235867"/>
                </a:lnTo>
                <a:lnTo>
                  <a:pt x="345694" y="232219"/>
                </a:lnTo>
                <a:lnTo>
                  <a:pt x="346170" y="223332"/>
                </a:lnTo>
                <a:cubicBezTo>
                  <a:pt x="346170" y="223332"/>
                  <a:pt x="359878" y="220160"/>
                  <a:pt x="359878" y="219684"/>
                </a:cubicBezTo>
                <a:cubicBezTo>
                  <a:pt x="360099" y="219239"/>
                  <a:pt x="362606" y="214703"/>
                  <a:pt x="362606" y="214703"/>
                </a:cubicBezTo>
                <a:lnTo>
                  <a:pt x="363748" y="213306"/>
                </a:lnTo>
                <a:cubicBezTo>
                  <a:pt x="360321" y="207625"/>
                  <a:pt x="355975" y="201470"/>
                  <a:pt x="354166" y="199438"/>
                </a:cubicBezTo>
                <a:cubicBezTo>
                  <a:pt x="351406" y="196487"/>
                  <a:pt x="341600" y="197377"/>
                  <a:pt x="340901" y="197377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2700" cap="rnd">
            <a:solidFill>
              <a:schemeClr val="bg1"/>
            </a:solidFill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xmlns="" id="{CBB7E46D-A6F3-46C7-8CC9-73ECDCB0D0F9}"/>
              </a:ext>
            </a:extLst>
          </p:cNvPr>
          <p:cNvSpPr/>
          <p:nvPr/>
        </p:nvSpPr>
        <p:spPr>
          <a:xfrm>
            <a:off x="3095668" y="2693453"/>
            <a:ext cx="611289" cy="789654"/>
          </a:xfrm>
          <a:custGeom>
            <a:avLst/>
            <a:gdLst>
              <a:gd name="connsiteX0" fmla="*/ 161614 w 222889"/>
              <a:gd name="connsiteY0" fmla="*/ 283698 h 292836"/>
              <a:gd name="connsiteX1" fmla="*/ 166183 w 222889"/>
              <a:gd name="connsiteY1" fmla="*/ 287601 h 292836"/>
              <a:gd name="connsiteX2" fmla="*/ 172371 w 222889"/>
              <a:gd name="connsiteY2" fmla="*/ 292837 h 292836"/>
              <a:gd name="connsiteX3" fmla="*/ 177162 w 222889"/>
              <a:gd name="connsiteY3" fmla="*/ 286903 h 292836"/>
              <a:gd name="connsiteX4" fmla="*/ 177385 w 222889"/>
              <a:gd name="connsiteY4" fmla="*/ 273226 h 292836"/>
              <a:gd name="connsiteX5" fmla="*/ 177162 w 222889"/>
              <a:gd name="connsiteY5" fmla="*/ 259327 h 292836"/>
              <a:gd name="connsiteX6" fmla="*/ 180367 w 222889"/>
              <a:gd name="connsiteY6" fmla="*/ 251109 h 292836"/>
              <a:gd name="connsiteX7" fmla="*/ 186301 w 222889"/>
              <a:gd name="connsiteY7" fmla="*/ 252728 h 292836"/>
              <a:gd name="connsiteX8" fmla="*/ 191570 w 222889"/>
              <a:gd name="connsiteY8" fmla="*/ 257042 h 292836"/>
              <a:gd name="connsiteX9" fmla="*/ 193631 w 222889"/>
              <a:gd name="connsiteY9" fmla="*/ 249746 h 292836"/>
              <a:gd name="connsiteX10" fmla="*/ 198424 w 222889"/>
              <a:gd name="connsiteY10" fmla="*/ 248158 h 292836"/>
              <a:gd name="connsiteX11" fmla="*/ 204833 w 222889"/>
              <a:gd name="connsiteY11" fmla="*/ 256376 h 292836"/>
              <a:gd name="connsiteX12" fmla="*/ 211687 w 222889"/>
              <a:gd name="connsiteY12" fmla="*/ 259327 h 292836"/>
              <a:gd name="connsiteX13" fmla="*/ 222890 w 222889"/>
              <a:gd name="connsiteY13" fmla="*/ 259327 h 292836"/>
              <a:gd name="connsiteX14" fmla="*/ 219905 w 222889"/>
              <a:gd name="connsiteY14" fmla="*/ 255679 h 292836"/>
              <a:gd name="connsiteX15" fmla="*/ 215812 w 222889"/>
              <a:gd name="connsiteY15" fmla="*/ 239495 h 292836"/>
              <a:gd name="connsiteX16" fmla="*/ 213496 w 222889"/>
              <a:gd name="connsiteY16" fmla="*/ 226518 h 292836"/>
              <a:gd name="connsiteX17" fmla="*/ 210069 w 222889"/>
              <a:gd name="connsiteY17" fmla="*/ 208492 h 292836"/>
              <a:gd name="connsiteX18" fmla="*/ 207339 w 222889"/>
              <a:gd name="connsiteY18" fmla="*/ 190024 h 292836"/>
              <a:gd name="connsiteX19" fmla="*/ 206642 w 222889"/>
              <a:gd name="connsiteY19" fmla="*/ 173619 h 292836"/>
              <a:gd name="connsiteX20" fmla="*/ 204612 w 222889"/>
              <a:gd name="connsiteY20" fmla="*/ 163369 h 292836"/>
              <a:gd name="connsiteX21" fmla="*/ 199343 w 222889"/>
              <a:gd name="connsiteY21" fmla="*/ 153342 h 292836"/>
              <a:gd name="connsiteX22" fmla="*/ 196139 w 222889"/>
              <a:gd name="connsiteY22" fmla="*/ 135795 h 292836"/>
              <a:gd name="connsiteX23" fmla="*/ 202548 w 222889"/>
              <a:gd name="connsiteY23" fmla="*/ 128274 h 292836"/>
              <a:gd name="connsiteX24" fmla="*/ 209181 w 222889"/>
              <a:gd name="connsiteY24" fmla="*/ 120754 h 292836"/>
              <a:gd name="connsiteX25" fmla="*/ 218763 w 222889"/>
              <a:gd name="connsiteY25" fmla="*/ 109806 h 292836"/>
              <a:gd name="connsiteX26" fmla="*/ 222890 w 222889"/>
              <a:gd name="connsiteY26" fmla="*/ 101364 h 292836"/>
              <a:gd name="connsiteX27" fmla="*/ 218320 w 222889"/>
              <a:gd name="connsiteY27" fmla="*/ 94065 h 292836"/>
              <a:gd name="connsiteX28" fmla="*/ 205976 w 222889"/>
              <a:gd name="connsiteY28" fmla="*/ 84514 h 292836"/>
              <a:gd name="connsiteX29" fmla="*/ 209181 w 222889"/>
              <a:gd name="connsiteY29" fmla="*/ 74488 h 292836"/>
              <a:gd name="connsiteX30" fmla="*/ 202994 w 222889"/>
              <a:gd name="connsiteY30" fmla="*/ 61953 h 292836"/>
              <a:gd name="connsiteX31" fmla="*/ 198645 w 222889"/>
              <a:gd name="connsiteY31" fmla="*/ 48942 h 292836"/>
              <a:gd name="connsiteX32" fmla="*/ 196582 w 222889"/>
              <a:gd name="connsiteY32" fmla="*/ 33234 h 292836"/>
              <a:gd name="connsiteX33" fmla="*/ 194552 w 222889"/>
              <a:gd name="connsiteY33" fmla="*/ 21589 h 292836"/>
              <a:gd name="connsiteX34" fmla="*/ 191094 w 222889"/>
              <a:gd name="connsiteY34" fmla="*/ 8611 h 292836"/>
              <a:gd name="connsiteX35" fmla="*/ 187443 w 222889"/>
              <a:gd name="connsiteY35" fmla="*/ 1757 h 292836"/>
              <a:gd name="connsiteX36" fmla="*/ 178083 w 222889"/>
              <a:gd name="connsiteY36" fmla="*/ 170 h 292836"/>
              <a:gd name="connsiteX37" fmla="*/ 168023 w 222889"/>
              <a:gd name="connsiteY37" fmla="*/ 6103 h 292836"/>
              <a:gd name="connsiteX38" fmla="*/ 160026 w 222889"/>
              <a:gd name="connsiteY38" fmla="*/ 6103 h 292836"/>
              <a:gd name="connsiteX39" fmla="*/ 148350 w 222889"/>
              <a:gd name="connsiteY39" fmla="*/ 2233 h 292836"/>
              <a:gd name="connsiteX40" fmla="*/ 145621 w 222889"/>
              <a:gd name="connsiteY40" fmla="*/ 6103 h 292836"/>
              <a:gd name="connsiteX41" fmla="*/ 141718 w 222889"/>
              <a:gd name="connsiteY41" fmla="*/ 12705 h 292836"/>
              <a:gd name="connsiteX42" fmla="*/ 138069 w 222889"/>
              <a:gd name="connsiteY42" fmla="*/ 14766 h 292836"/>
              <a:gd name="connsiteX43" fmla="*/ 133721 w 222889"/>
              <a:gd name="connsiteY43" fmla="*/ 15432 h 292836"/>
              <a:gd name="connsiteX44" fmla="*/ 121600 w 222889"/>
              <a:gd name="connsiteY44" fmla="*/ 13847 h 292836"/>
              <a:gd name="connsiteX45" fmla="*/ 121600 w 222889"/>
              <a:gd name="connsiteY45" fmla="*/ 7690 h 292836"/>
              <a:gd name="connsiteX46" fmla="*/ 112682 w 222889"/>
              <a:gd name="connsiteY46" fmla="*/ 7690 h 292836"/>
              <a:gd name="connsiteX47" fmla="*/ 107447 w 222889"/>
              <a:gd name="connsiteY47" fmla="*/ 11118 h 292836"/>
              <a:gd name="connsiteX48" fmla="*/ 107447 w 222889"/>
              <a:gd name="connsiteY48" fmla="*/ 16575 h 292836"/>
              <a:gd name="connsiteX49" fmla="*/ 99450 w 222889"/>
              <a:gd name="connsiteY49" fmla="*/ 16575 h 292836"/>
              <a:gd name="connsiteX50" fmla="*/ 87550 w 222889"/>
              <a:gd name="connsiteY50" fmla="*/ 11118 h 292836"/>
              <a:gd name="connsiteX51" fmla="*/ 82284 w 222889"/>
              <a:gd name="connsiteY51" fmla="*/ 11118 h 292836"/>
              <a:gd name="connsiteX52" fmla="*/ 73145 w 222889"/>
              <a:gd name="connsiteY52" fmla="*/ 16575 h 292836"/>
              <a:gd name="connsiteX53" fmla="*/ 68352 w 222889"/>
              <a:gd name="connsiteY53" fmla="*/ 16575 h 292836"/>
              <a:gd name="connsiteX54" fmla="*/ 68352 w 222889"/>
              <a:gd name="connsiteY54" fmla="*/ 16798 h 292836"/>
              <a:gd name="connsiteX55" fmla="*/ 72224 w 222889"/>
              <a:gd name="connsiteY55" fmla="*/ 23874 h 292836"/>
              <a:gd name="connsiteX56" fmla="*/ 71081 w 222889"/>
              <a:gd name="connsiteY56" fmla="*/ 28443 h 292836"/>
              <a:gd name="connsiteX57" fmla="*/ 69018 w 222889"/>
              <a:gd name="connsiteY57" fmla="*/ 30473 h 292836"/>
              <a:gd name="connsiteX58" fmla="*/ 64227 w 222889"/>
              <a:gd name="connsiteY58" fmla="*/ 32982 h 292836"/>
              <a:gd name="connsiteX59" fmla="*/ 63561 w 222889"/>
              <a:gd name="connsiteY59" fmla="*/ 35267 h 292836"/>
              <a:gd name="connsiteX60" fmla="*/ 62164 w 222889"/>
              <a:gd name="connsiteY60" fmla="*/ 39836 h 292836"/>
              <a:gd name="connsiteX61" fmla="*/ 61276 w 222889"/>
              <a:gd name="connsiteY61" fmla="*/ 41200 h 292836"/>
              <a:gd name="connsiteX62" fmla="*/ 58294 w 222889"/>
              <a:gd name="connsiteY62" fmla="*/ 41897 h 292836"/>
              <a:gd name="connsiteX63" fmla="*/ 55533 w 222889"/>
              <a:gd name="connsiteY63" fmla="*/ 43009 h 292836"/>
              <a:gd name="connsiteX64" fmla="*/ 58515 w 222889"/>
              <a:gd name="connsiteY64" fmla="*/ 44848 h 292836"/>
              <a:gd name="connsiteX65" fmla="*/ 58960 w 222889"/>
              <a:gd name="connsiteY65" fmla="*/ 47357 h 292836"/>
              <a:gd name="connsiteX66" fmla="*/ 61276 w 222889"/>
              <a:gd name="connsiteY66" fmla="*/ 49165 h 292836"/>
              <a:gd name="connsiteX67" fmla="*/ 66512 w 222889"/>
              <a:gd name="connsiteY67" fmla="*/ 47357 h 292836"/>
              <a:gd name="connsiteX68" fmla="*/ 68797 w 222889"/>
              <a:gd name="connsiteY68" fmla="*/ 44406 h 292836"/>
              <a:gd name="connsiteX69" fmla="*/ 72002 w 222889"/>
              <a:gd name="connsiteY69" fmla="*/ 45769 h 292836"/>
              <a:gd name="connsiteX70" fmla="*/ 73145 w 222889"/>
              <a:gd name="connsiteY70" fmla="*/ 51005 h 292836"/>
              <a:gd name="connsiteX71" fmla="*/ 72700 w 222889"/>
              <a:gd name="connsiteY71" fmla="*/ 55099 h 292836"/>
              <a:gd name="connsiteX72" fmla="*/ 75206 w 222889"/>
              <a:gd name="connsiteY72" fmla="*/ 59668 h 292836"/>
              <a:gd name="connsiteX73" fmla="*/ 77935 w 222889"/>
              <a:gd name="connsiteY73" fmla="*/ 64206 h 292836"/>
              <a:gd name="connsiteX74" fmla="*/ 75905 w 222889"/>
              <a:gd name="connsiteY74" fmla="*/ 66967 h 292836"/>
              <a:gd name="connsiteX75" fmla="*/ 74984 w 222889"/>
              <a:gd name="connsiteY75" fmla="*/ 69918 h 292836"/>
              <a:gd name="connsiteX76" fmla="*/ 69018 w 222889"/>
              <a:gd name="connsiteY76" fmla="*/ 69918 h 292836"/>
              <a:gd name="connsiteX77" fmla="*/ 66067 w 222889"/>
              <a:gd name="connsiteY77" fmla="*/ 68331 h 292836"/>
              <a:gd name="connsiteX78" fmla="*/ 64703 w 222889"/>
              <a:gd name="connsiteY78" fmla="*/ 62619 h 292836"/>
              <a:gd name="connsiteX79" fmla="*/ 64006 w 222889"/>
              <a:gd name="connsiteY79" fmla="*/ 59668 h 292836"/>
              <a:gd name="connsiteX80" fmla="*/ 65591 w 222889"/>
              <a:gd name="connsiteY80" fmla="*/ 58526 h 292836"/>
              <a:gd name="connsiteX81" fmla="*/ 66988 w 222889"/>
              <a:gd name="connsiteY81" fmla="*/ 54177 h 292836"/>
              <a:gd name="connsiteX82" fmla="*/ 66988 w 222889"/>
              <a:gd name="connsiteY82" fmla="*/ 50529 h 292836"/>
              <a:gd name="connsiteX83" fmla="*/ 66067 w 222889"/>
              <a:gd name="connsiteY83" fmla="*/ 51450 h 292836"/>
              <a:gd name="connsiteX84" fmla="*/ 62640 w 222889"/>
              <a:gd name="connsiteY84" fmla="*/ 51926 h 292836"/>
              <a:gd name="connsiteX85" fmla="*/ 57373 w 222889"/>
              <a:gd name="connsiteY85" fmla="*/ 52592 h 292836"/>
              <a:gd name="connsiteX86" fmla="*/ 52803 w 222889"/>
              <a:gd name="connsiteY86" fmla="*/ 50084 h 292836"/>
              <a:gd name="connsiteX87" fmla="*/ 50519 w 222889"/>
              <a:gd name="connsiteY87" fmla="*/ 46436 h 292836"/>
              <a:gd name="connsiteX88" fmla="*/ 48013 w 222889"/>
              <a:gd name="connsiteY88" fmla="*/ 42121 h 292836"/>
              <a:gd name="connsiteX89" fmla="*/ 43886 w 222889"/>
              <a:gd name="connsiteY89" fmla="*/ 42342 h 292836"/>
              <a:gd name="connsiteX90" fmla="*/ 40459 w 222889"/>
              <a:gd name="connsiteY90" fmla="*/ 45072 h 292836"/>
              <a:gd name="connsiteX91" fmla="*/ 38874 w 222889"/>
              <a:gd name="connsiteY91" fmla="*/ 48720 h 292836"/>
              <a:gd name="connsiteX92" fmla="*/ 40459 w 222889"/>
              <a:gd name="connsiteY92" fmla="*/ 52369 h 292836"/>
              <a:gd name="connsiteX93" fmla="*/ 44807 w 222889"/>
              <a:gd name="connsiteY93" fmla="*/ 54654 h 292836"/>
              <a:gd name="connsiteX94" fmla="*/ 48013 w 222889"/>
              <a:gd name="connsiteY94" fmla="*/ 57828 h 292836"/>
              <a:gd name="connsiteX95" fmla="*/ 48013 w 222889"/>
              <a:gd name="connsiteY95" fmla="*/ 60810 h 292836"/>
              <a:gd name="connsiteX96" fmla="*/ 45949 w 222889"/>
              <a:gd name="connsiteY96" fmla="*/ 61032 h 292836"/>
              <a:gd name="connsiteX97" fmla="*/ 43886 w 222889"/>
              <a:gd name="connsiteY97" fmla="*/ 58971 h 292836"/>
              <a:gd name="connsiteX98" fmla="*/ 40459 w 222889"/>
              <a:gd name="connsiteY98" fmla="*/ 57383 h 292836"/>
              <a:gd name="connsiteX99" fmla="*/ 37477 w 222889"/>
              <a:gd name="connsiteY99" fmla="*/ 56462 h 292836"/>
              <a:gd name="connsiteX100" fmla="*/ 34747 w 222889"/>
              <a:gd name="connsiteY100" fmla="*/ 52814 h 292836"/>
              <a:gd name="connsiteX101" fmla="*/ 31320 w 222889"/>
              <a:gd name="connsiteY101" fmla="*/ 51005 h 292836"/>
              <a:gd name="connsiteX102" fmla="*/ 23990 w 222889"/>
              <a:gd name="connsiteY102" fmla="*/ 49165 h 292836"/>
              <a:gd name="connsiteX103" fmla="*/ 20341 w 222889"/>
              <a:gd name="connsiteY103" fmla="*/ 49165 h 292836"/>
              <a:gd name="connsiteX104" fmla="*/ 18502 w 222889"/>
              <a:gd name="connsiteY104" fmla="*/ 47357 h 292836"/>
              <a:gd name="connsiteX105" fmla="*/ 15074 w 222889"/>
              <a:gd name="connsiteY105" fmla="*/ 45293 h 292836"/>
              <a:gd name="connsiteX106" fmla="*/ 13266 w 222889"/>
              <a:gd name="connsiteY106" fmla="*/ 46436 h 292836"/>
              <a:gd name="connsiteX107" fmla="*/ 13708 w 222889"/>
              <a:gd name="connsiteY107" fmla="*/ 58747 h 292836"/>
              <a:gd name="connsiteX108" fmla="*/ 15074 w 222889"/>
              <a:gd name="connsiteY108" fmla="*/ 64904 h 292836"/>
              <a:gd name="connsiteX109" fmla="*/ 14629 w 222889"/>
              <a:gd name="connsiteY109" fmla="*/ 65125 h 292836"/>
              <a:gd name="connsiteX110" fmla="*/ 15327 w 222889"/>
              <a:gd name="connsiteY110" fmla="*/ 68331 h 292836"/>
              <a:gd name="connsiteX111" fmla="*/ 14153 w 222889"/>
              <a:gd name="connsiteY111" fmla="*/ 81309 h 292836"/>
              <a:gd name="connsiteX112" fmla="*/ 12790 w 222889"/>
              <a:gd name="connsiteY112" fmla="*/ 90893 h 292836"/>
              <a:gd name="connsiteX113" fmla="*/ 3872 w 222889"/>
              <a:gd name="connsiteY113" fmla="*/ 104346 h 292836"/>
              <a:gd name="connsiteX114" fmla="*/ 0 w 222889"/>
              <a:gd name="connsiteY114" fmla="*/ 112312 h 292836"/>
              <a:gd name="connsiteX115" fmla="*/ 2951 w 222889"/>
              <a:gd name="connsiteY115" fmla="*/ 116881 h 292836"/>
              <a:gd name="connsiteX116" fmla="*/ 7775 w 222889"/>
              <a:gd name="connsiteY116" fmla="*/ 126908 h 292836"/>
              <a:gd name="connsiteX117" fmla="*/ 15327 w 222889"/>
              <a:gd name="connsiteY117" fmla="*/ 136461 h 292836"/>
              <a:gd name="connsiteX118" fmla="*/ 21484 w 222889"/>
              <a:gd name="connsiteY118" fmla="*/ 141949 h 292836"/>
              <a:gd name="connsiteX119" fmla="*/ 23990 w 222889"/>
              <a:gd name="connsiteY119" fmla="*/ 147885 h 292836"/>
              <a:gd name="connsiteX120" fmla="*/ 26274 w 222889"/>
              <a:gd name="connsiteY120" fmla="*/ 162005 h 292836"/>
              <a:gd name="connsiteX121" fmla="*/ 28814 w 222889"/>
              <a:gd name="connsiteY121" fmla="*/ 166796 h 292836"/>
              <a:gd name="connsiteX122" fmla="*/ 28814 w 222889"/>
              <a:gd name="connsiteY122" fmla="*/ 174095 h 292836"/>
              <a:gd name="connsiteX123" fmla="*/ 23547 w 222889"/>
              <a:gd name="connsiteY123" fmla="*/ 184122 h 292836"/>
              <a:gd name="connsiteX124" fmla="*/ 22405 w 222889"/>
              <a:gd name="connsiteY124" fmla="*/ 188215 h 292836"/>
              <a:gd name="connsiteX125" fmla="*/ 26274 w 222889"/>
              <a:gd name="connsiteY125" fmla="*/ 194372 h 292836"/>
              <a:gd name="connsiteX126" fmla="*/ 23547 w 222889"/>
              <a:gd name="connsiteY126" fmla="*/ 198020 h 292836"/>
              <a:gd name="connsiteX127" fmla="*/ 26053 w 222889"/>
              <a:gd name="connsiteY127" fmla="*/ 204398 h 292836"/>
              <a:gd name="connsiteX128" fmla="*/ 39540 w 222889"/>
              <a:gd name="connsiteY128" fmla="*/ 210555 h 292836"/>
              <a:gd name="connsiteX129" fmla="*/ 53501 w 222889"/>
              <a:gd name="connsiteY129" fmla="*/ 210555 h 292836"/>
              <a:gd name="connsiteX130" fmla="*/ 63306 w 222889"/>
              <a:gd name="connsiteY130" fmla="*/ 210555 h 292836"/>
              <a:gd name="connsiteX131" fmla="*/ 65845 w 222889"/>
              <a:gd name="connsiteY131" fmla="*/ 205986 h 292836"/>
              <a:gd name="connsiteX132" fmla="*/ 70860 w 222889"/>
              <a:gd name="connsiteY132" fmla="*/ 206431 h 292836"/>
              <a:gd name="connsiteX133" fmla="*/ 75206 w 222889"/>
              <a:gd name="connsiteY133" fmla="*/ 221724 h 292836"/>
              <a:gd name="connsiteX134" fmla="*/ 75206 w 222889"/>
              <a:gd name="connsiteY134" fmla="*/ 229911 h 292836"/>
              <a:gd name="connsiteX135" fmla="*/ 75206 w 222889"/>
              <a:gd name="connsiteY135" fmla="*/ 238353 h 292836"/>
              <a:gd name="connsiteX136" fmla="*/ 84821 w 222889"/>
              <a:gd name="connsiteY136" fmla="*/ 241559 h 292836"/>
              <a:gd name="connsiteX137" fmla="*/ 90532 w 222889"/>
              <a:gd name="connsiteY137" fmla="*/ 241559 h 292836"/>
              <a:gd name="connsiteX138" fmla="*/ 103543 w 222889"/>
              <a:gd name="connsiteY138" fmla="*/ 242001 h 292836"/>
              <a:gd name="connsiteX139" fmla="*/ 108589 w 222889"/>
              <a:gd name="connsiteY139" fmla="*/ 245207 h 292836"/>
              <a:gd name="connsiteX140" fmla="*/ 108589 w 222889"/>
              <a:gd name="connsiteY140" fmla="*/ 247937 h 292836"/>
              <a:gd name="connsiteX141" fmla="*/ 108589 w 222889"/>
              <a:gd name="connsiteY141" fmla="*/ 253173 h 292836"/>
              <a:gd name="connsiteX142" fmla="*/ 100338 w 222889"/>
              <a:gd name="connsiteY142" fmla="*/ 253173 h 292836"/>
              <a:gd name="connsiteX143" fmla="*/ 99895 w 222889"/>
              <a:gd name="connsiteY143" fmla="*/ 259994 h 292836"/>
              <a:gd name="connsiteX144" fmla="*/ 100338 w 222889"/>
              <a:gd name="connsiteY144" fmla="*/ 267293 h 292836"/>
              <a:gd name="connsiteX145" fmla="*/ 100338 w 222889"/>
              <a:gd name="connsiteY145" fmla="*/ 273005 h 292836"/>
              <a:gd name="connsiteX146" fmla="*/ 109034 w 222889"/>
              <a:gd name="connsiteY146" fmla="*/ 276653 h 292836"/>
              <a:gd name="connsiteX147" fmla="*/ 112237 w 222889"/>
              <a:gd name="connsiteY147" fmla="*/ 270941 h 292836"/>
              <a:gd name="connsiteX148" fmla="*/ 112237 w 222889"/>
              <a:gd name="connsiteY148" fmla="*/ 265705 h 292836"/>
              <a:gd name="connsiteX149" fmla="*/ 109510 w 222889"/>
              <a:gd name="connsiteY149" fmla="*/ 260915 h 292836"/>
              <a:gd name="connsiteX150" fmla="*/ 115222 w 222889"/>
              <a:gd name="connsiteY150" fmla="*/ 262057 h 292836"/>
              <a:gd name="connsiteX151" fmla="*/ 122076 w 222889"/>
              <a:gd name="connsiteY151" fmla="*/ 265705 h 292836"/>
              <a:gd name="connsiteX152" fmla="*/ 128706 w 222889"/>
              <a:gd name="connsiteY152" fmla="*/ 270941 h 292836"/>
              <a:gd name="connsiteX153" fmla="*/ 138545 w 222889"/>
              <a:gd name="connsiteY153" fmla="*/ 269799 h 292836"/>
              <a:gd name="connsiteX154" fmla="*/ 149745 w 222889"/>
              <a:gd name="connsiteY154" fmla="*/ 273450 h 292836"/>
              <a:gd name="connsiteX155" fmla="*/ 155457 w 222889"/>
              <a:gd name="connsiteY155" fmla="*/ 276653 h 292836"/>
              <a:gd name="connsiteX156" fmla="*/ 161614 w 222889"/>
              <a:gd name="connsiteY156" fmla="*/ 276653 h 292836"/>
              <a:gd name="connsiteX157" fmla="*/ 161614 w 222889"/>
              <a:gd name="connsiteY157" fmla="*/ 280304 h 292836"/>
              <a:gd name="connsiteX158" fmla="*/ 159550 w 222889"/>
              <a:gd name="connsiteY158" fmla="*/ 281668 h 292836"/>
              <a:gd name="connsiteX159" fmla="*/ 161614 w 222889"/>
              <a:gd name="connsiteY159" fmla="*/ 283698 h 29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222889" h="292836">
                <a:moveTo>
                  <a:pt x="161614" y="283698"/>
                </a:moveTo>
                <a:lnTo>
                  <a:pt x="166183" y="287601"/>
                </a:lnTo>
                <a:lnTo>
                  <a:pt x="172371" y="292837"/>
                </a:lnTo>
                <a:cubicBezTo>
                  <a:pt x="172371" y="292837"/>
                  <a:pt x="176719" y="288712"/>
                  <a:pt x="177162" y="286903"/>
                </a:cubicBezTo>
                <a:cubicBezTo>
                  <a:pt x="177385" y="285095"/>
                  <a:pt x="177385" y="275068"/>
                  <a:pt x="177385" y="273226"/>
                </a:cubicBezTo>
                <a:cubicBezTo>
                  <a:pt x="177385" y="271641"/>
                  <a:pt x="177162" y="262754"/>
                  <a:pt x="177162" y="259327"/>
                </a:cubicBezTo>
                <a:cubicBezTo>
                  <a:pt x="177162" y="256124"/>
                  <a:pt x="180367" y="251109"/>
                  <a:pt x="180367" y="251109"/>
                </a:cubicBezTo>
                <a:lnTo>
                  <a:pt x="186301" y="252728"/>
                </a:lnTo>
                <a:cubicBezTo>
                  <a:pt x="186301" y="252728"/>
                  <a:pt x="190427" y="257042"/>
                  <a:pt x="191570" y="257042"/>
                </a:cubicBezTo>
                <a:cubicBezTo>
                  <a:pt x="192712" y="257042"/>
                  <a:pt x="192489" y="255234"/>
                  <a:pt x="193631" y="249746"/>
                </a:cubicBezTo>
                <a:cubicBezTo>
                  <a:pt x="194997" y="244286"/>
                  <a:pt x="196582" y="247937"/>
                  <a:pt x="198424" y="248158"/>
                </a:cubicBezTo>
                <a:cubicBezTo>
                  <a:pt x="200264" y="248603"/>
                  <a:pt x="204833" y="256376"/>
                  <a:pt x="204833" y="256376"/>
                </a:cubicBezTo>
                <a:lnTo>
                  <a:pt x="211687" y="259327"/>
                </a:lnTo>
                <a:lnTo>
                  <a:pt x="222890" y="259327"/>
                </a:lnTo>
                <a:cubicBezTo>
                  <a:pt x="222890" y="259327"/>
                  <a:pt x="222666" y="255679"/>
                  <a:pt x="219905" y="255679"/>
                </a:cubicBezTo>
                <a:cubicBezTo>
                  <a:pt x="217178" y="255679"/>
                  <a:pt x="215336" y="252728"/>
                  <a:pt x="215812" y="239495"/>
                </a:cubicBezTo>
                <a:cubicBezTo>
                  <a:pt x="216478" y="226041"/>
                  <a:pt x="214417" y="230387"/>
                  <a:pt x="213496" y="226518"/>
                </a:cubicBezTo>
                <a:cubicBezTo>
                  <a:pt x="212608" y="222391"/>
                  <a:pt x="211211" y="212364"/>
                  <a:pt x="210069" y="208492"/>
                </a:cubicBezTo>
                <a:cubicBezTo>
                  <a:pt x="208705" y="204622"/>
                  <a:pt x="207339" y="193008"/>
                  <a:pt x="207339" y="190024"/>
                </a:cubicBezTo>
                <a:cubicBezTo>
                  <a:pt x="207339" y="187073"/>
                  <a:pt x="206642" y="178188"/>
                  <a:pt x="206642" y="173619"/>
                </a:cubicBezTo>
                <a:cubicBezTo>
                  <a:pt x="206642" y="169080"/>
                  <a:pt x="204833" y="164290"/>
                  <a:pt x="204612" y="163369"/>
                </a:cubicBezTo>
                <a:cubicBezTo>
                  <a:pt x="204136" y="162450"/>
                  <a:pt x="199566" y="156072"/>
                  <a:pt x="199343" y="153342"/>
                </a:cubicBezTo>
                <a:cubicBezTo>
                  <a:pt x="198867" y="150612"/>
                  <a:pt x="196139" y="138079"/>
                  <a:pt x="196139" y="135795"/>
                </a:cubicBezTo>
                <a:cubicBezTo>
                  <a:pt x="196139" y="133731"/>
                  <a:pt x="201406" y="129859"/>
                  <a:pt x="202548" y="128274"/>
                </a:cubicBezTo>
                <a:cubicBezTo>
                  <a:pt x="203912" y="126908"/>
                  <a:pt x="208260" y="122339"/>
                  <a:pt x="209181" y="120754"/>
                </a:cubicBezTo>
                <a:cubicBezTo>
                  <a:pt x="210069" y="119135"/>
                  <a:pt x="217178" y="110725"/>
                  <a:pt x="218763" y="109806"/>
                </a:cubicBezTo>
                <a:cubicBezTo>
                  <a:pt x="220129" y="108885"/>
                  <a:pt x="222890" y="102507"/>
                  <a:pt x="222890" y="101364"/>
                </a:cubicBezTo>
                <a:cubicBezTo>
                  <a:pt x="222890" y="100222"/>
                  <a:pt x="222414" y="95907"/>
                  <a:pt x="218320" y="94065"/>
                </a:cubicBezTo>
                <a:cubicBezTo>
                  <a:pt x="214417" y="92256"/>
                  <a:pt x="207339" y="88387"/>
                  <a:pt x="205976" y="84514"/>
                </a:cubicBezTo>
                <a:cubicBezTo>
                  <a:pt x="204833" y="80390"/>
                  <a:pt x="209181" y="74488"/>
                  <a:pt x="209181" y="74488"/>
                </a:cubicBezTo>
                <a:cubicBezTo>
                  <a:pt x="209181" y="74488"/>
                  <a:pt x="203912" y="63983"/>
                  <a:pt x="202994" y="61953"/>
                </a:cubicBezTo>
                <a:cubicBezTo>
                  <a:pt x="202294" y="59889"/>
                  <a:pt x="199343" y="51450"/>
                  <a:pt x="198645" y="48942"/>
                </a:cubicBezTo>
                <a:cubicBezTo>
                  <a:pt x="197724" y="46436"/>
                  <a:pt x="196582" y="33234"/>
                  <a:pt x="196582" y="33234"/>
                </a:cubicBezTo>
                <a:lnTo>
                  <a:pt x="194552" y="21589"/>
                </a:lnTo>
                <a:lnTo>
                  <a:pt x="191094" y="8611"/>
                </a:lnTo>
                <a:lnTo>
                  <a:pt x="187443" y="1757"/>
                </a:lnTo>
                <a:cubicBezTo>
                  <a:pt x="187443" y="1757"/>
                  <a:pt x="180367" y="1312"/>
                  <a:pt x="178083" y="170"/>
                </a:cubicBezTo>
                <a:cubicBezTo>
                  <a:pt x="175577" y="-1194"/>
                  <a:pt x="168023" y="6103"/>
                  <a:pt x="168023" y="6103"/>
                </a:cubicBezTo>
                <a:lnTo>
                  <a:pt x="160026" y="6103"/>
                </a:lnTo>
                <a:lnTo>
                  <a:pt x="148350" y="2233"/>
                </a:lnTo>
                <a:lnTo>
                  <a:pt x="145621" y="6103"/>
                </a:lnTo>
                <a:lnTo>
                  <a:pt x="141718" y="12705"/>
                </a:lnTo>
                <a:cubicBezTo>
                  <a:pt x="141718" y="12705"/>
                  <a:pt x="139433" y="14766"/>
                  <a:pt x="138069" y="14766"/>
                </a:cubicBezTo>
                <a:cubicBezTo>
                  <a:pt x="136927" y="14766"/>
                  <a:pt x="133721" y="15432"/>
                  <a:pt x="133721" y="15432"/>
                </a:cubicBezTo>
                <a:lnTo>
                  <a:pt x="121600" y="13847"/>
                </a:lnTo>
                <a:lnTo>
                  <a:pt x="121600" y="7690"/>
                </a:lnTo>
                <a:lnTo>
                  <a:pt x="112682" y="7690"/>
                </a:lnTo>
                <a:lnTo>
                  <a:pt x="107447" y="11118"/>
                </a:lnTo>
                <a:lnTo>
                  <a:pt x="107447" y="16575"/>
                </a:lnTo>
                <a:cubicBezTo>
                  <a:pt x="107447" y="16575"/>
                  <a:pt x="103543" y="18417"/>
                  <a:pt x="99450" y="16575"/>
                </a:cubicBezTo>
                <a:cubicBezTo>
                  <a:pt x="95326" y="14990"/>
                  <a:pt x="87550" y="11118"/>
                  <a:pt x="87550" y="11118"/>
                </a:cubicBezTo>
                <a:lnTo>
                  <a:pt x="82284" y="11118"/>
                </a:lnTo>
                <a:lnTo>
                  <a:pt x="73145" y="16575"/>
                </a:lnTo>
                <a:lnTo>
                  <a:pt x="68352" y="16575"/>
                </a:lnTo>
                <a:lnTo>
                  <a:pt x="68352" y="16798"/>
                </a:lnTo>
                <a:lnTo>
                  <a:pt x="72224" y="23874"/>
                </a:lnTo>
                <a:lnTo>
                  <a:pt x="71081" y="28443"/>
                </a:lnTo>
                <a:lnTo>
                  <a:pt x="69018" y="30473"/>
                </a:lnTo>
                <a:lnTo>
                  <a:pt x="64227" y="32982"/>
                </a:lnTo>
                <a:lnTo>
                  <a:pt x="63561" y="35267"/>
                </a:lnTo>
                <a:lnTo>
                  <a:pt x="62164" y="39836"/>
                </a:lnTo>
                <a:lnTo>
                  <a:pt x="61276" y="41200"/>
                </a:lnTo>
                <a:lnTo>
                  <a:pt x="58294" y="41897"/>
                </a:lnTo>
                <a:lnTo>
                  <a:pt x="55533" y="43009"/>
                </a:lnTo>
                <a:lnTo>
                  <a:pt x="58515" y="44848"/>
                </a:lnTo>
                <a:lnTo>
                  <a:pt x="58960" y="47357"/>
                </a:lnTo>
                <a:lnTo>
                  <a:pt x="61276" y="49165"/>
                </a:lnTo>
                <a:lnTo>
                  <a:pt x="66512" y="47357"/>
                </a:lnTo>
                <a:lnTo>
                  <a:pt x="68797" y="44406"/>
                </a:lnTo>
                <a:lnTo>
                  <a:pt x="72002" y="45769"/>
                </a:lnTo>
                <a:lnTo>
                  <a:pt x="73145" y="51005"/>
                </a:lnTo>
                <a:lnTo>
                  <a:pt x="72700" y="55099"/>
                </a:lnTo>
                <a:cubicBezTo>
                  <a:pt x="72700" y="55099"/>
                  <a:pt x="74984" y="58526"/>
                  <a:pt x="75206" y="59668"/>
                </a:cubicBezTo>
                <a:cubicBezTo>
                  <a:pt x="75429" y="60556"/>
                  <a:pt x="76793" y="62840"/>
                  <a:pt x="77935" y="64206"/>
                </a:cubicBezTo>
                <a:cubicBezTo>
                  <a:pt x="78857" y="65601"/>
                  <a:pt x="75905" y="66967"/>
                  <a:pt x="75905" y="66967"/>
                </a:cubicBezTo>
                <a:lnTo>
                  <a:pt x="74984" y="69918"/>
                </a:lnTo>
                <a:lnTo>
                  <a:pt x="69018" y="69918"/>
                </a:lnTo>
                <a:lnTo>
                  <a:pt x="66067" y="68331"/>
                </a:lnTo>
                <a:cubicBezTo>
                  <a:pt x="66067" y="68331"/>
                  <a:pt x="65148" y="63540"/>
                  <a:pt x="64703" y="62619"/>
                </a:cubicBezTo>
                <a:cubicBezTo>
                  <a:pt x="64448" y="61698"/>
                  <a:pt x="64006" y="59668"/>
                  <a:pt x="64006" y="59668"/>
                </a:cubicBezTo>
                <a:cubicBezTo>
                  <a:pt x="64006" y="59668"/>
                  <a:pt x="65148" y="58747"/>
                  <a:pt x="65591" y="58526"/>
                </a:cubicBezTo>
                <a:cubicBezTo>
                  <a:pt x="66290" y="58304"/>
                  <a:pt x="67433" y="54877"/>
                  <a:pt x="66988" y="54177"/>
                </a:cubicBezTo>
                <a:cubicBezTo>
                  <a:pt x="66512" y="53735"/>
                  <a:pt x="66988" y="50529"/>
                  <a:pt x="66988" y="50529"/>
                </a:cubicBezTo>
                <a:lnTo>
                  <a:pt x="66067" y="51450"/>
                </a:lnTo>
                <a:lnTo>
                  <a:pt x="62640" y="51926"/>
                </a:lnTo>
                <a:cubicBezTo>
                  <a:pt x="62640" y="51926"/>
                  <a:pt x="57818" y="52369"/>
                  <a:pt x="57373" y="52592"/>
                </a:cubicBezTo>
                <a:cubicBezTo>
                  <a:pt x="56928" y="52814"/>
                  <a:pt x="52803" y="50084"/>
                  <a:pt x="52803" y="50084"/>
                </a:cubicBezTo>
                <a:lnTo>
                  <a:pt x="50519" y="46436"/>
                </a:lnTo>
                <a:lnTo>
                  <a:pt x="48013" y="42121"/>
                </a:lnTo>
                <a:cubicBezTo>
                  <a:pt x="48013" y="42121"/>
                  <a:pt x="44331" y="42563"/>
                  <a:pt x="43886" y="42342"/>
                </a:cubicBezTo>
                <a:cubicBezTo>
                  <a:pt x="43443" y="42121"/>
                  <a:pt x="40459" y="45072"/>
                  <a:pt x="40459" y="45072"/>
                </a:cubicBezTo>
                <a:lnTo>
                  <a:pt x="38874" y="48720"/>
                </a:lnTo>
                <a:lnTo>
                  <a:pt x="40459" y="52369"/>
                </a:lnTo>
                <a:lnTo>
                  <a:pt x="44807" y="54654"/>
                </a:lnTo>
                <a:lnTo>
                  <a:pt x="48013" y="57828"/>
                </a:lnTo>
                <a:lnTo>
                  <a:pt x="48013" y="60810"/>
                </a:lnTo>
                <a:lnTo>
                  <a:pt x="45949" y="61032"/>
                </a:lnTo>
                <a:lnTo>
                  <a:pt x="43886" y="58971"/>
                </a:lnTo>
                <a:lnTo>
                  <a:pt x="40459" y="57383"/>
                </a:lnTo>
                <a:lnTo>
                  <a:pt x="37477" y="56462"/>
                </a:lnTo>
                <a:lnTo>
                  <a:pt x="34747" y="52814"/>
                </a:lnTo>
                <a:lnTo>
                  <a:pt x="31320" y="51005"/>
                </a:lnTo>
                <a:lnTo>
                  <a:pt x="23990" y="49165"/>
                </a:lnTo>
                <a:lnTo>
                  <a:pt x="20341" y="49165"/>
                </a:lnTo>
                <a:lnTo>
                  <a:pt x="18502" y="47357"/>
                </a:lnTo>
                <a:lnTo>
                  <a:pt x="15074" y="45293"/>
                </a:lnTo>
                <a:lnTo>
                  <a:pt x="13266" y="46436"/>
                </a:lnTo>
                <a:lnTo>
                  <a:pt x="13708" y="58747"/>
                </a:lnTo>
                <a:lnTo>
                  <a:pt x="15074" y="64904"/>
                </a:lnTo>
                <a:lnTo>
                  <a:pt x="14629" y="65125"/>
                </a:lnTo>
                <a:lnTo>
                  <a:pt x="15327" y="68331"/>
                </a:lnTo>
                <a:lnTo>
                  <a:pt x="14153" y="81309"/>
                </a:lnTo>
                <a:lnTo>
                  <a:pt x="12790" y="90893"/>
                </a:lnTo>
                <a:lnTo>
                  <a:pt x="3872" y="104346"/>
                </a:lnTo>
                <a:lnTo>
                  <a:pt x="0" y="112312"/>
                </a:lnTo>
                <a:cubicBezTo>
                  <a:pt x="0" y="112312"/>
                  <a:pt x="2063" y="114818"/>
                  <a:pt x="2951" y="116881"/>
                </a:cubicBezTo>
                <a:cubicBezTo>
                  <a:pt x="3872" y="118912"/>
                  <a:pt x="6157" y="125766"/>
                  <a:pt x="7775" y="126908"/>
                </a:cubicBezTo>
                <a:cubicBezTo>
                  <a:pt x="9139" y="128050"/>
                  <a:pt x="15327" y="136461"/>
                  <a:pt x="15327" y="136461"/>
                </a:cubicBezTo>
                <a:cubicBezTo>
                  <a:pt x="15327" y="136461"/>
                  <a:pt x="21484" y="140586"/>
                  <a:pt x="21484" y="141949"/>
                </a:cubicBezTo>
                <a:cubicBezTo>
                  <a:pt x="21484" y="143092"/>
                  <a:pt x="23547" y="146266"/>
                  <a:pt x="23990" y="147885"/>
                </a:cubicBezTo>
                <a:cubicBezTo>
                  <a:pt x="24213" y="149470"/>
                  <a:pt x="26274" y="162005"/>
                  <a:pt x="26274" y="162005"/>
                </a:cubicBezTo>
                <a:lnTo>
                  <a:pt x="28814" y="166796"/>
                </a:lnTo>
                <a:cubicBezTo>
                  <a:pt x="28814" y="166796"/>
                  <a:pt x="31320" y="172953"/>
                  <a:pt x="28814" y="174095"/>
                </a:cubicBezTo>
                <a:cubicBezTo>
                  <a:pt x="26274" y="175459"/>
                  <a:pt x="24689" y="182979"/>
                  <a:pt x="23547" y="184122"/>
                </a:cubicBezTo>
                <a:cubicBezTo>
                  <a:pt x="22405" y="185488"/>
                  <a:pt x="22405" y="188215"/>
                  <a:pt x="22405" y="188215"/>
                </a:cubicBezTo>
                <a:lnTo>
                  <a:pt x="26274" y="194372"/>
                </a:lnTo>
                <a:cubicBezTo>
                  <a:pt x="26274" y="194372"/>
                  <a:pt x="24213" y="195959"/>
                  <a:pt x="23547" y="198020"/>
                </a:cubicBezTo>
                <a:cubicBezTo>
                  <a:pt x="22626" y="200053"/>
                  <a:pt x="24689" y="203923"/>
                  <a:pt x="26053" y="204398"/>
                </a:cubicBezTo>
                <a:cubicBezTo>
                  <a:pt x="27195" y="204844"/>
                  <a:pt x="39540" y="210555"/>
                  <a:pt x="39540" y="210555"/>
                </a:cubicBezTo>
                <a:lnTo>
                  <a:pt x="53501" y="210555"/>
                </a:lnTo>
                <a:lnTo>
                  <a:pt x="63306" y="210555"/>
                </a:lnTo>
                <a:lnTo>
                  <a:pt x="65845" y="205986"/>
                </a:lnTo>
                <a:lnTo>
                  <a:pt x="70860" y="206431"/>
                </a:lnTo>
                <a:lnTo>
                  <a:pt x="75206" y="221724"/>
                </a:lnTo>
                <a:lnTo>
                  <a:pt x="75206" y="229911"/>
                </a:lnTo>
                <a:lnTo>
                  <a:pt x="75206" y="238353"/>
                </a:lnTo>
                <a:lnTo>
                  <a:pt x="84821" y="241559"/>
                </a:lnTo>
                <a:cubicBezTo>
                  <a:pt x="84821" y="241559"/>
                  <a:pt x="87105" y="242701"/>
                  <a:pt x="90532" y="241559"/>
                </a:cubicBezTo>
                <a:cubicBezTo>
                  <a:pt x="93738" y="240416"/>
                  <a:pt x="103543" y="242001"/>
                  <a:pt x="103543" y="242001"/>
                </a:cubicBezTo>
                <a:lnTo>
                  <a:pt x="108589" y="245207"/>
                </a:lnTo>
                <a:cubicBezTo>
                  <a:pt x="108589" y="245207"/>
                  <a:pt x="107447" y="246794"/>
                  <a:pt x="108589" y="247937"/>
                </a:cubicBezTo>
                <a:cubicBezTo>
                  <a:pt x="109731" y="249301"/>
                  <a:pt x="108589" y="253173"/>
                  <a:pt x="108589" y="253173"/>
                </a:cubicBezTo>
                <a:lnTo>
                  <a:pt x="100338" y="253173"/>
                </a:lnTo>
                <a:lnTo>
                  <a:pt x="99895" y="259994"/>
                </a:lnTo>
                <a:lnTo>
                  <a:pt x="100338" y="267293"/>
                </a:lnTo>
                <a:lnTo>
                  <a:pt x="100338" y="273005"/>
                </a:lnTo>
                <a:lnTo>
                  <a:pt x="109034" y="276653"/>
                </a:lnTo>
                <a:cubicBezTo>
                  <a:pt x="109034" y="276653"/>
                  <a:pt x="112237" y="272307"/>
                  <a:pt x="112237" y="270941"/>
                </a:cubicBezTo>
                <a:lnTo>
                  <a:pt x="112237" y="265705"/>
                </a:lnTo>
                <a:lnTo>
                  <a:pt x="109510" y="260915"/>
                </a:lnTo>
                <a:cubicBezTo>
                  <a:pt x="109510" y="260915"/>
                  <a:pt x="115222" y="260915"/>
                  <a:pt x="115222" y="262057"/>
                </a:cubicBezTo>
                <a:cubicBezTo>
                  <a:pt x="115222" y="263421"/>
                  <a:pt x="122076" y="265705"/>
                  <a:pt x="122076" y="265705"/>
                </a:cubicBezTo>
                <a:cubicBezTo>
                  <a:pt x="122076" y="265705"/>
                  <a:pt x="126200" y="270275"/>
                  <a:pt x="128706" y="270941"/>
                </a:cubicBezTo>
                <a:cubicBezTo>
                  <a:pt x="131215" y="271862"/>
                  <a:pt x="138545" y="269799"/>
                  <a:pt x="138545" y="269799"/>
                </a:cubicBezTo>
                <a:lnTo>
                  <a:pt x="149745" y="273450"/>
                </a:lnTo>
                <a:lnTo>
                  <a:pt x="155457" y="276653"/>
                </a:lnTo>
                <a:lnTo>
                  <a:pt x="161614" y="276653"/>
                </a:lnTo>
                <a:lnTo>
                  <a:pt x="161614" y="280304"/>
                </a:lnTo>
                <a:lnTo>
                  <a:pt x="159550" y="281668"/>
                </a:lnTo>
                <a:cubicBezTo>
                  <a:pt x="160693" y="282589"/>
                  <a:pt x="161614" y="283698"/>
                  <a:pt x="161614" y="28369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2700" cap="rnd">
            <a:solidFill>
              <a:schemeClr val="bg1"/>
            </a:solidFill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xmlns="" id="{CDE7C11E-B5F1-FC95-5753-9C99EB8A27ED}"/>
              </a:ext>
            </a:extLst>
          </p:cNvPr>
          <p:cNvSpPr/>
          <p:nvPr/>
        </p:nvSpPr>
        <p:spPr>
          <a:xfrm>
            <a:off x="2142019" y="2911772"/>
            <a:ext cx="486572" cy="698240"/>
          </a:xfrm>
          <a:custGeom>
            <a:avLst/>
            <a:gdLst>
              <a:gd name="connsiteX0" fmla="*/ 83455 w 177414"/>
              <a:gd name="connsiteY0" fmla="*/ 244147 h 258936"/>
              <a:gd name="connsiteX1" fmla="*/ 84821 w 177414"/>
              <a:gd name="connsiteY1" fmla="*/ 241420 h 258936"/>
              <a:gd name="connsiteX2" fmla="*/ 86215 w 177414"/>
              <a:gd name="connsiteY2" fmla="*/ 234597 h 258936"/>
              <a:gd name="connsiteX3" fmla="*/ 90563 w 177414"/>
              <a:gd name="connsiteY3" fmla="*/ 231867 h 258936"/>
              <a:gd name="connsiteX4" fmla="*/ 100369 w 177414"/>
              <a:gd name="connsiteY4" fmla="*/ 228218 h 258936"/>
              <a:gd name="connsiteX5" fmla="*/ 105193 w 177414"/>
              <a:gd name="connsiteY5" fmla="*/ 223458 h 258936"/>
              <a:gd name="connsiteX6" fmla="*/ 112966 w 177414"/>
              <a:gd name="connsiteY6" fmla="*/ 219586 h 258936"/>
              <a:gd name="connsiteX7" fmla="*/ 118456 w 177414"/>
              <a:gd name="connsiteY7" fmla="*/ 215050 h 258936"/>
              <a:gd name="connsiteX8" fmla="*/ 124834 w 177414"/>
              <a:gd name="connsiteY8" fmla="*/ 207530 h 258936"/>
              <a:gd name="connsiteX9" fmla="*/ 133086 w 177414"/>
              <a:gd name="connsiteY9" fmla="*/ 205245 h 258936"/>
              <a:gd name="connsiteX10" fmla="*/ 139240 w 177414"/>
              <a:gd name="connsiteY10" fmla="*/ 205245 h 258936"/>
              <a:gd name="connsiteX11" fmla="*/ 140382 w 177414"/>
              <a:gd name="connsiteY11" fmla="*/ 200706 h 258936"/>
              <a:gd name="connsiteX12" fmla="*/ 148855 w 177414"/>
              <a:gd name="connsiteY12" fmla="*/ 200706 h 258936"/>
              <a:gd name="connsiteX13" fmla="*/ 148855 w 177414"/>
              <a:gd name="connsiteY13" fmla="*/ 202736 h 258936"/>
              <a:gd name="connsiteX14" fmla="*/ 153869 w 177414"/>
              <a:gd name="connsiteY14" fmla="*/ 200706 h 258936"/>
              <a:gd name="connsiteX15" fmla="*/ 157297 w 177414"/>
              <a:gd name="connsiteY15" fmla="*/ 197501 h 258936"/>
              <a:gd name="connsiteX16" fmla="*/ 157297 w 177414"/>
              <a:gd name="connsiteY16" fmla="*/ 192741 h 258936"/>
              <a:gd name="connsiteX17" fmla="*/ 152061 w 177414"/>
              <a:gd name="connsiteY17" fmla="*/ 190901 h 258936"/>
              <a:gd name="connsiteX18" fmla="*/ 149079 w 177414"/>
              <a:gd name="connsiteY18" fmla="*/ 186363 h 258936"/>
              <a:gd name="connsiteX19" fmla="*/ 152506 w 177414"/>
              <a:gd name="connsiteY19" fmla="*/ 185444 h 258936"/>
              <a:gd name="connsiteX20" fmla="*/ 156154 w 177414"/>
              <a:gd name="connsiteY20" fmla="*/ 180684 h 258936"/>
              <a:gd name="connsiteX21" fmla="*/ 157297 w 177414"/>
              <a:gd name="connsiteY21" fmla="*/ 171797 h 258936"/>
              <a:gd name="connsiteX22" fmla="*/ 160279 w 177414"/>
              <a:gd name="connsiteY22" fmla="*/ 167261 h 258936"/>
              <a:gd name="connsiteX23" fmla="*/ 162121 w 177414"/>
              <a:gd name="connsiteY23" fmla="*/ 167261 h 258936"/>
              <a:gd name="connsiteX24" fmla="*/ 165548 w 177414"/>
              <a:gd name="connsiteY24" fmla="*/ 163168 h 258936"/>
              <a:gd name="connsiteX25" fmla="*/ 166911 w 177414"/>
              <a:gd name="connsiteY25" fmla="*/ 160659 h 258936"/>
              <a:gd name="connsiteX26" fmla="*/ 166911 w 177414"/>
              <a:gd name="connsiteY26" fmla="*/ 156345 h 258936"/>
              <a:gd name="connsiteX27" fmla="*/ 161421 w 177414"/>
              <a:gd name="connsiteY27" fmla="*/ 153584 h 258936"/>
              <a:gd name="connsiteX28" fmla="*/ 157075 w 177414"/>
              <a:gd name="connsiteY28" fmla="*/ 153584 h 258936"/>
              <a:gd name="connsiteX29" fmla="*/ 156851 w 177414"/>
              <a:gd name="connsiteY29" fmla="*/ 142891 h 258936"/>
              <a:gd name="connsiteX30" fmla="*/ 154790 w 177414"/>
              <a:gd name="connsiteY30" fmla="*/ 140416 h 258936"/>
              <a:gd name="connsiteX31" fmla="*/ 155266 w 177414"/>
              <a:gd name="connsiteY31" fmla="*/ 134925 h 258936"/>
              <a:gd name="connsiteX32" fmla="*/ 159136 w 177414"/>
              <a:gd name="connsiteY32" fmla="*/ 132450 h 258936"/>
              <a:gd name="connsiteX33" fmla="*/ 162787 w 177414"/>
              <a:gd name="connsiteY33" fmla="*/ 128102 h 258936"/>
              <a:gd name="connsiteX34" fmla="*/ 160978 w 177414"/>
              <a:gd name="connsiteY34" fmla="*/ 120836 h 258936"/>
              <a:gd name="connsiteX35" fmla="*/ 159360 w 177414"/>
              <a:gd name="connsiteY35" fmla="*/ 115600 h 258936"/>
              <a:gd name="connsiteX36" fmla="*/ 160502 w 177414"/>
              <a:gd name="connsiteY36" fmla="*/ 107858 h 258936"/>
              <a:gd name="connsiteX37" fmla="*/ 161421 w 177414"/>
              <a:gd name="connsiteY37" fmla="*/ 101480 h 258936"/>
              <a:gd name="connsiteX38" fmla="*/ 163039 w 177414"/>
              <a:gd name="connsiteY38" fmla="*/ 96497 h 258936"/>
              <a:gd name="connsiteX39" fmla="*/ 169417 w 177414"/>
              <a:gd name="connsiteY39" fmla="*/ 92627 h 258936"/>
              <a:gd name="connsiteX40" fmla="*/ 170560 w 177414"/>
              <a:gd name="connsiteY40" fmla="*/ 86249 h 258936"/>
              <a:gd name="connsiteX41" fmla="*/ 169417 w 177414"/>
              <a:gd name="connsiteY41" fmla="*/ 77838 h 258936"/>
              <a:gd name="connsiteX42" fmla="*/ 171702 w 177414"/>
              <a:gd name="connsiteY42" fmla="*/ 74411 h 258936"/>
              <a:gd name="connsiteX43" fmla="*/ 174687 w 177414"/>
              <a:gd name="connsiteY43" fmla="*/ 70096 h 258936"/>
              <a:gd name="connsiteX44" fmla="*/ 177414 w 177414"/>
              <a:gd name="connsiteY44" fmla="*/ 67590 h 258936"/>
              <a:gd name="connsiteX45" fmla="*/ 177414 w 177414"/>
              <a:gd name="connsiteY45" fmla="*/ 59846 h 258936"/>
              <a:gd name="connsiteX46" fmla="*/ 175384 w 177414"/>
              <a:gd name="connsiteY46" fmla="*/ 57340 h 258936"/>
              <a:gd name="connsiteX47" fmla="*/ 170814 w 177414"/>
              <a:gd name="connsiteY47" fmla="*/ 54610 h 258936"/>
              <a:gd name="connsiteX48" fmla="*/ 165324 w 177414"/>
              <a:gd name="connsiteY48" fmla="*/ 52801 h 258936"/>
              <a:gd name="connsiteX49" fmla="*/ 158694 w 177414"/>
              <a:gd name="connsiteY49" fmla="*/ 50740 h 258936"/>
              <a:gd name="connsiteX50" fmla="*/ 153869 w 177414"/>
              <a:gd name="connsiteY50" fmla="*/ 49374 h 258936"/>
              <a:gd name="connsiteX51" fmla="*/ 154345 w 177414"/>
              <a:gd name="connsiteY51" fmla="*/ 42329 h 258936"/>
              <a:gd name="connsiteX52" fmla="*/ 155266 w 177414"/>
              <a:gd name="connsiteY52" fmla="*/ 29130 h 258936"/>
              <a:gd name="connsiteX53" fmla="*/ 157551 w 177414"/>
              <a:gd name="connsiteY53" fmla="*/ 29130 h 258936"/>
              <a:gd name="connsiteX54" fmla="*/ 159581 w 177414"/>
              <a:gd name="connsiteY54" fmla="*/ 29130 h 258936"/>
              <a:gd name="connsiteX55" fmla="*/ 159360 w 177414"/>
              <a:gd name="connsiteY55" fmla="*/ 31415 h 258936"/>
              <a:gd name="connsiteX56" fmla="*/ 168975 w 177414"/>
              <a:gd name="connsiteY56" fmla="*/ 31858 h 258936"/>
              <a:gd name="connsiteX57" fmla="*/ 169672 w 177414"/>
              <a:gd name="connsiteY57" fmla="*/ 22086 h 258936"/>
              <a:gd name="connsiteX58" fmla="*/ 176748 w 177414"/>
              <a:gd name="connsiteY58" fmla="*/ 22086 h 258936"/>
              <a:gd name="connsiteX59" fmla="*/ 176748 w 177414"/>
              <a:gd name="connsiteY59" fmla="*/ 17293 h 258936"/>
              <a:gd name="connsiteX60" fmla="*/ 174463 w 177414"/>
              <a:gd name="connsiteY60" fmla="*/ 17293 h 258936"/>
              <a:gd name="connsiteX61" fmla="*/ 173987 w 177414"/>
              <a:gd name="connsiteY61" fmla="*/ 14787 h 258936"/>
              <a:gd name="connsiteX62" fmla="*/ 159836 w 177414"/>
              <a:gd name="connsiteY62" fmla="*/ 14341 h 258936"/>
              <a:gd name="connsiteX63" fmla="*/ 159136 w 177414"/>
              <a:gd name="connsiteY63" fmla="*/ 7742 h 258936"/>
              <a:gd name="connsiteX64" fmla="*/ 156630 w 177414"/>
              <a:gd name="connsiteY64" fmla="*/ 5457 h 258936"/>
              <a:gd name="connsiteX65" fmla="*/ 156851 w 177414"/>
              <a:gd name="connsiteY65" fmla="*/ 3203 h 258936"/>
              <a:gd name="connsiteX66" fmla="*/ 155709 w 177414"/>
              <a:gd name="connsiteY66" fmla="*/ 2727 h 258936"/>
              <a:gd name="connsiteX67" fmla="*/ 150221 w 177414"/>
              <a:gd name="connsiteY67" fmla="*/ 2061 h 258936"/>
              <a:gd name="connsiteX68" fmla="*/ 148855 w 177414"/>
              <a:gd name="connsiteY68" fmla="*/ 0 h 258936"/>
              <a:gd name="connsiteX69" fmla="*/ 145873 w 177414"/>
              <a:gd name="connsiteY69" fmla="*/ 1618 h 258936"/>
              <a:gd name="connsiteX70" fmla="*/ 143367 w 177414"/>
              <a:gd name="connsiteY70" fmla="*/ 2727 h 258936"/>
              <a:gd name="connsiteX71" fmla="*/ 136513 w 177414"/>
              <a:gd name="connsiteY71" fmla="*/ 2506 h 258936"/>
              <a:gd name="connsiteX72" fmla="*/ 134449 w 177414"/>
              <a:gd name="connsiteY72" fmla="*/ 3203 h 258936"/>
              <a:gd name="connsiteX73" fmla="*/ 133528 w 177414"/>
              <a:gd name="connsiteY73" fmla="*/ 4791 h 258936"/>
              <a:gd name="connsiteX74" fmla="*/ 125977 w 177414"/>
              <a:gd name="connsiteY74" fmla="*/ 4791 h 258936"/>
              <a:gd name="connsiteX75" fmla="*/ 123692 w 177414"/>
              <a:gd name="connsiteY75" fmla="*/ 7521 h 258936"/>
              <a:gd name="connsiteX76" fmla="*/ 121629 w 177414"/>
              <a:gd name="connsiteY76" fmla="*/ 9582 h 258936"/>
              <a:gd name="connsiteX77" fmla="*/ 109063 w 177414"/>
              <a:gd name="connsiteY77" fmla="*/ 10027 h 258936"/>
              <a:gd name="connsiteX78" fmla="*/ 103129 w 177414"/>
              <a:gd name="connsiteY78" fmla="*/ 9805 h 258936"/>
              <a:gd name="connsiteX79" fmla="*/ 102908 w 177414"/>
              <a:gd name="connsiteY79" fmla="*/ 5712 h 258936"/>
              <a:gd name="connsiteX80" fmla="*/ 95354 w 177414"/>
              <a:gd name="connsiteY80" fmla="*/ 7963 h 258936"/>
              <a:gd name="connsiteX81" fmla="*/ 88945 w 177414"/>
              <a:gd name="connsiteY81" fmla="*/ 11390 h 258936"/>
              <a:gd name="connsiteX82" fmla="*/ 83678 w 177414"/>
              <a:gd name="connsiteY82" fmla="*/ 17516 h 258936"/>
              <a:gd name="connsiteX83" fmla="*/ 74761 w 177414"/>
              <a:gd name="connsiteY83" fmla="*/ 19356 h 258936"/>
              <a:gd name="connsiteX84" fmla="*/ 69746 w 177414"/>
              <a:gd name="connsiteY84" fmla="*/ 21386 h 258936"/>
              <a:gd name="connsiteX85" fmla="*/ 59213 w 177414"/>
              <a:gd name="connsiteY85" fmla="*/ 14787 h 258936"/>
              <a:gd name="connsiteX86" fmla="*/ 50771 w 177414"/>
              <a:gd name="connsiteY86" fmla="*/ 11390 h 258936"/>
              <a:gd name="connsiteX87" fmla="*/ 40711 w 177414"/>
              <a:gd name="connsiteY87" fmla="*/ 11390 h 258936"/>
              <a:gd name="connsiteX88" fmla="*/ 26305 w 177414"/>
              <a:gd name="connsiteY88" fmla="*/ 11390 h 258936"/>
              <a:gd name="connsiteX89" fmla="*/ 26084 w 177414"/>
              <a:gd name="connsiteY89" fmla="*/ 14120 h 258936"/>
              <a:gd name="connsiteX90" fmla="*/ 28369 w 177414"/>
              <a:gd name="connsiteY90" fmla="*/ 17769 h 258936"/>
              <a:gd name="connsiteX91" fmla="*/ 27448 w 177414"/>
              <a:gd name="connsiteY91" fmla="*/ 22752 h 258936"/>
              <a:gd name="connsiteX92" fmla="*/ 24242 w 177414"/>
              <a:gd name="connsiteY92" fmla="*/ 24116 h 258936"/>
              <a:gd name="connsiteX93" fmla="*/ 24242 w 177414"/>
              <a:gd name="connsiteY93" fmla="*/ 27322 h 258936"/>
              <a:gd name="connsiteX94" fmla="*/ 26084 w 177414"/>
              <a:gd name="connsiteY94" fmla="*/ 30049 h 258936"/>
              <a:gd name="connsiteX95" fmla="*/ 26084 w 177414"/>
              <a:gd name="connsiteY95" fmla="*/ 40966 h 258936"/>
              <a:gd name="connsiteX96" fmla="*/ 24718 w 177414"/>
              <a:gd name="connsiteY96" fmla="*/ 42108 h 258936"/>
              <a:gd name="connsiteX97" fmla="*/ 23323 w 177414"/>
              <a:gd name="connsiteY97" fmla="*/ 43917 h 258936"/>
              <a:gd name="connsiteX98" fmla="*/ 22402 w 177414"/>
              <a:gd name="connsiteY98" fmla="*/ 46868 h 258936"/>
              <a:gd name="connsiteX99" fmla="*/ 21039 w 177414"/>
              <a:gd name="connsiteY99" fmla="*/ 49850 h 258936"/>
              <a:gd name="connsiteX100" fmla="*/ 21039 w 177414"/>
              <a:gd name="connsiteY100" fmla="*/ 58037 h 258936"/>
              <a:gd name="connsiteX101" fmla="*/ 25608 w 177414"/>
              <a:gd name="connsiteY101" fmla="*/ 58958 h 258936"/>
              <a:gd name="connsiteX102" fmla="*/ 28369 w 177414"/>
              <a:gd name="connsiteY102" fmla="*/ 58958 h 258936"/>
              <a:gd name="connsiteX103" fmla="*/ 30430 w 177414"/>
              <a:gd name="connsiteY103" fmla="*/ 61212 h 258936"/>
              <a:gd name="connsiteX104" fmla="*/ 31320 w 177414"/>
              <a:gd name="connsiteY104" fmla="*/ 63496 h 258936"/>
              <a:gd name="connsiteX105" fmla="*/ 31796 w 177414"/>
              <a:gd name="connsiteY105" fmla="*/ 67811 h 258936"/>
              <a:gd name="connsiteX106" fmla="*/ 37508 w 177414"/>
              <a:gd name="connsiteY106" fmla="*/ 67590 h 258936"/>
              <a:gd name="connsiteX107" fmla="*/ 38871 w 177414"/>
              <a:gd name="connsiteY107" fmla="*/ 66669 h 258936"/>
              <a:gd name="connsiteX108" fmla="*/ 38871 w 177414"/>
              <a:gd name="connsiteY108" fmla="*/ 60322 h 258936"/>
              <a:gd name="connsiteX109" fmla="*/ 44583 w 177414"/>
              <a:gd name="connsiteY109" fmla="*/ 60322 h 258936"/>
              <a:gd name="connsiteX110" fmla="*/ 47565 w 177414"/>
              <a:gd name="connsiteY110" fmla="*/ 62354 h 258936"/>
              <a:gd name="connsiteX111" fmla="*/ 49850 w 177414"/>
              <a:gd name="connsiteY111" fmla="*/ 65305 h 258936"/>
              <a:gd name="connsiteX112" fmla="*/ 51216 w 177414"/>
              <a:gd name="connsiteY112" fmla="*/ 67590 h 258936"/>
              <a:gd name="connsiteX113" fmla="*/ 54198 w 177414"/>
              <a:gd name="connsiteY113" fmla="*/ 70096 h 258936"/>
              <a:gd name="connsiteX114" fmla="*/ 60607 w 177414"/>
              <a:gd name="connsiteY114" fmla="*/ 70096 h 258936"/>
              <a:gd name="connsiteX115" fmla="*/ 60607 w 177414"/>
              <a:gd name="connsiteY115" fmla="*/ 73492 h 258936"/>
              <a:gd name="connsiteX116" fmla="*/ 60607 w 177414"/>
              <a:gd name="connsiteY116" fmla="*/ 77141 h 258936"/>
              <a:gd name="connsiteX117" fmla="*/ 58768 w 177414"/>
              <a:gd name="connsiteY117" fmla="*/ 78504 h 258936"/>
              <a:gd name="connsiteX118" fmla="*/ 58322 w 177414"/>
              <a:gd name="connsiteY118" fmla="*/ 79204 h 258936"/>
              <a:gd name="connsiteX119" fmla="*/ 56483 w 177414"/>
              <a:gd name="connsiteY119" fmla="*/ 82376 h 258936"/>
              <a:gd name="connsiteX120" fmla="*/ 55785 w 177414"/>
              <a:gd name="connsiteY120" fmla="*/ 84440 h 258936"/>
              <a:gd name="connsiteX121" fmla="*/ 60607 w 177414"/>
              <a:gd name="connsiteY121" fmla="*/ 85549 h 258936"/>
              <a:gd name="connsiteX122" fmla="*/ 59465 w 177414"/>
              <a:gd name="connsiteY122" fmla="*/ 86915 h 258936"/>
              <a:gd name="connsiteX123" fmla="*/ 57625 w 177414"/>
              <a:gd name="connsiteY123" fmla="*/ 89676 h 258936"/>
              <a:gd name="connsiteX124" fmla="*/ 55119 w 177414"/>
              <a:gd name="connsiteY124" fmla="*/ 90785 h 258936"/>
              <a:gd name="connsiteX125" fmla="*/ 53056 w 177414"/>
              <a:gd name="connsiteY125" fmla="*/ 93514 h 258936"/>
              <a:gd name="connsiteX126" fmla="*/ 53056 w 177414"/>
              <a:gd name="connsiteY126" fmla="*/ 100369 h 258936"/>
              <a:gd name="connsiteX127" fmla="*/ 52135 w 177414"/>
              <a:gd name="connsiteY127" fmla="*/ 104207 h 258936"/>
              <a:gd name="connsiteX128" fmla="*/ 46423 w 177414"/>
              <a:gd name="connsiteY128" fmla="*/ 104207 h 258936"/>
              <a:gd name="connsiteX129" fmla="*/ 43917 w 177414"/>
              <a:gd name="connsiteY129" fmla="*/ 106716 h 258936"/>
              <a:gd name="connsiteX130" fmla="*/ 38205 w 177414"/>
              <a:gd name="connsiteY130" fmla="*/ 108334 h 258936"/>
              <a:gd name="connsiteX131" fmla="*/ 33857 w 177414"/>
              <a:gd name="connsiteY131" fmla="*/ 108334 h 258936"/>
              <a:gd name="connsiteX132" fmla="*/ 33857 w 177414"/>
              <a:gd name="connsiteY132" fmla="*/ 111062 h 258936"/>
              <a:gd name="connsiteX133" fmla="*/ 31572 w 177414"/>
              <a:gd name="connsiteY133" fmla="*/ 111062 h 258936"/>
              <a:gd name="connsiteX134" fmla="*/ 26527 w 177414"/>
              <a:gd name="connsiteY134" fmla="*/ 111952 h 258936"/>
              <a:gd name="connsiteX135" fmla="*/ 30430 w 177414"/>
              <a:gd name="connsiteY135" fmla="*/ 113791 h 258936"/>
              <a:gd name="connsiteX136" fmla="*/ 35666 w 177414"/>
              <a:gd name="connsiteY136" fmla="*/ 119472 h 258936"/>
              <a:gd name="connsiteX137" fmla="*/ 37063 w 177414"/>
              <a:gd name="connsiteY137" fmla="*/ 125596 h 258936"/>
              <a:gd name="connsiteX138" fmla="*/ 33857 w 177414"/>
              <a:gd name="connsiteY138" fmla="*/ 129944 h 258936"/>
              <a:gd name="connsiteX139" fmla="*/ 34523 w 177414"/>
              <a:gd name="connsiteY139" fmla="*/ 139940 h 258936"/>
              <a:gd name="connsiteX140" fmla="*/ 30430 w 177414"/>
              <a:gd name="connsiteY140" fmla="*/ 147682 h 258936"/>
              <a:gd name="connsiteX141" fmla="*/ 26084 w 177414"/>
              <a:gd name="connsiteY141" fmla="*/ 152472 h 258936"/>
              <a:gd name="connsiteX142" fmla="*/ 24242 w 177414"/>
              <a:gd name="connsiteY142" fmla="*/ 160883 h 258936"/>
              <a:gd name="connsiteX143" fmla="*/ 10534 w 177414"/>
              <a:gd name="connsiteY143" fmla="*/ 161802 h 258936"/>
              <a:gd name="connsiteX144" fmla="*/ 2537 w 177414"/>
              <a:gd name="connsiteY144" fmla="*/ 167038 h 258936"/>
              <a:gd name="connsiteX145" fmla="*/ 0 w 177414"/>
              <a:gd name="connsiteY145" fmla="*/ 169513 h 258936"/>
              <a:gd name="connsiteX146" fmla="*/ 919 w 177414"/>
              <a:gd name="connsiteY146" fmla="*/ 177954 h 258936"/>
              <a:gd name="connsiteX147" fmla="*/ 9391 w 177414"/>
              <a:gd name="connsiteY147" fmla="*/ 178621 h 258936"/>
              <a:gd name="connsiteX148" fmla="*/ 19451 w 177414"/>
              <a:gd name="connsiteY148" fmla="*/ 179097 h 258936"/>
              <a:gd name="connsiteX149" fmla="*/ 23576 w 177414"/>
              <a:gd name="connsiteY149" fmla="*/ 182493 h 258936"/>
              <a:gd name="connsiteX150" fmla="*/ 24021 w 177414"/>
              <a:gd name="connsiteY150" fmla="*/ 194328 h 258936"/>
              <a:gd name="connsiteX151" fmla="*/ 21736 w 177414"/>
              <a:gd name="connsiteY151" fmla="*/ 197279 h 258936"/>
              <a:gd name="connsiteX152" fmla="*/ 16690 w 177414"/>
              <a:gd name="connsiteY152" fmla="*/ 203436 h 258936"/>
              <a:gd name="connsiteX153" fmla="*/ 20372 w 177414"/>
              <a:gd name="connsiteY153" fmla="*/ 206609 h 258936"/>
              <a:gd name="connsiteX154" fmla="*/ 21260 w 177414"/>
              <a:gd name="connsiteY154" fmla="*/ 212987 h 258936"/>
              <a:gd name="connsiteX155" fmla="*/ 16024 w 177414"/>
              <a:gd name="connsiteY155" fmla="*/ 219810 h 258936"/>
              <a:gd name="connsiteX156" fmla="*/ 12121 w 177414"/>
              <a:gd name="connsiteY156" fmla="*/ 226631 h 258936"/>
              <a:gd name="connsiteX157" fmla="*/ 10534 w 177414"/>
              <a:gd name="connsiteY157" fmla="*/ 230948 h 258936"/>
              <a:gd name="connsiteX158" fmla="*/ 16024 w 177414"/>
              <a:gd name="connsiteY158" fmla="*/ 237103 h 258936"/>
              <a:gd name="connsiteX159" fmla="*/ 20815 w 177414"/>
              <a:gd name="connsiteY159" fmla="*/ 242338 h 258936"/>
              <a:gd name="connsiteX160" fmla="*/ 26305 w 177414"/>
              <a:gd name="connsiteY160" fmla="*/ 253477 h 258936"/>
              <a:gd name="connsiteX161" fmla="*/ 31796 w 177414"/>
              <a:gd name="connsiteY161" fmla="*/ 258936 h 258936"/>
              <a:gd name="connsiteX162" fmla="*/ 79585 w 177414"/>
              <a:gd name="connsiteY162" fmla="*/ 258936 h 258936"/>
              <a:gd name="connsiteX163" fmla="*/ 83455 w 177414"/>
              <a:gd name="connsiteY163" fmla="*/ 256904 h 258936"/>
              <a:gd name="connsiteX164" fmla="*/ 83455 w 177414"/>
              <a:gd name="connsiteY164" fmla="*/ 244147 h 25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</a:cxnLst>
            <a:rect l="l" t="t" r="r" b="b"/>
            <a:pathLst>
              <a:path w="177414" h="258936">
                <a:moveTo>
                  <a:pt x="83455" y="244147"/>
                </a:moveTo>
                <a:lnTo>
                  <a:pt x="84821" y="241420"/>
                </a:lnTo>
                <a:lnTo>
                  <a:pt x="86215" y="234597"/>
                </a:lnTo>
                <a:lnTo>
                  <a:pt x="90563" y="231867"/>
                </a:lnTo>
                <a:lnTo>
                  <a:pt x="100369" y="228218"/>
                </a:lnTo>
                <a:lnTo>
                  <a:pt x="105193" y="223458"/>
                </a:lnTo>
                <a:lnTo>
                  <a:pt x="112966" y="219586"/>
                </a:lnTo>
                <a:lnTo>
                  <a:pt x="118456" y="215050"/>
                </a:lnTo>
                <a:lnTo>
                  <a:pt x="124834" y="207530"/>
                </a:lnTo>
                <a:lnTo>
                  <a:pt x="133086" y="205245"/>
                </a:lnTo>
                <a:lnTo>
                  <a:pt x="139240" y="205245"/>
                </a:lnTo>
                <a:cubicBezTo>
                  <a:pt x="139240" y="205245"/>
                  <a:pt x="139464" y="200485"/>
                  <a:pt x="140382" y="200706"/>
                </a:cubicBezTo>
                <a:cubicBezTo>
                  <a:pt x="141082" y="200928"/>
                  <a:pt x="148855" y="200706"/>
                  <a:pt x="148855" y="200706"/>
                </a:cubicBezTo>
                <a:cubicBezTo>
                  <a:pt x="148855" y="200706"/>
                  <a:pt x="147237" y="202515"/>
                  <a:pt x="148855" y="202736"/>
                </a:cubicBezTo>
                <a:cubicBezTo>
                  <a:pt x="150221" y="202960"/>
                  <a:pt x="153869" y="200706"/>
                  <a:pt x="153869" y="200706"/>
                </a:cubicBezTo>
                <a:lnTo>
                  <a:pt x="157297" y="197501"/>
                </a:lnTo>
                <a:lnTo>
                  <a:pt x="157297" y="192741"/>
                </a:lnTo>
                <a:lnTo>
                  <a:pt x="152061" y="190901"/>
                </a:lnTo>
                <a:lnTo>
                  <a:pt x="149079" y="186363"/>
                </a:lnTo>
                <a:lnTo>
                  <a:pt x="152506" y="185444"/>
                </a:lnTo>
                <a:cubicBezTo>
                  <a:pt x="152506" y="185444"/>
                  <a:pt x="155933" y="181572"/>
                  <a:pt x="156154" y="180684"/>
                </a:cubicBezTo>
                <a:cubicBezTo>
                  <a:pt x="156409" y="179542"/>
                  <a:pt x="157297" y="171797"/>
                  <a:pt x="157297" y="171797"/>
                </a:cubicBezTo>
                <a:lnTo>
                  <a:pt x="160279" y="167261"/>
                </a:lnTo>
                <a:lnTo>
                  <a:pt x="162121" y="167261"/>
                </a:lnTo>
                <a:lnTo>
                  <a:pt x="165548" y="163168"/>
                </a:lnTo>
                <a:lnTo>
                  <a:pt x="166911" y="160659"/>
                </a:lnTo>
                <a:lnTo>
                  <a:pt x="166911" y="156345"/>
                </a:lnTo>
                <a:lnTo>
                  <a:pt x="161421" y="153584"/>
                </a:lnTo>
                <a:lnTo>
                  <a:pt x="157075" y="153584"/>
                </a:lnTo>
                <a:lnTo>
                  <a:pt x="156851" y="142891"/>
                </a:lnTo>
                <a:cubicBezTo>
                  <a:pt x="156851" y="142891"/>
                  <a:pt x="154567" y="141525"/>
                  <a:pt x="154790" y="140416"/>
                </a:cubicBezTo>
                <a:cubicBezTo>
                  <a:pt x="155012" y="139495"/>
                  <a:pt x="155266" y="134925"/>
                  <a:pt x="155266" y="134925"/>
                </a:cubicBezTo>
                <a:cubicBezTo>
                  <a:pt x="155266" y="134925"/>
                  <a:pt x="158439" y="132671"/>
                  <a:pt x="159136" y="132450"/>
                </a:cubicBezTo>
                <a:cubicBezTo>
                  <a:pt x="160057" y="132195"/>
                  <a:pt x="162342" y="129468"/>
                  <a:pt x="162787" y="128102"/>
                </a:cubicBezTo>
                <a:cubicBezTo>
                  <a:pt x="163263" y="126993"/>
                  <a:pt x="160978" y="120836"/>
                  <a:pt x="160978" y="120836"/>
                </a:cubicBezTo>
                <a:lnTo>
                  <a:pt x="159360" y="115600"/>
                </a:lnTo>
                <a:lnTo>
                  <a:pt x="160502" y="107858"/>
                </a:lnTo>
                <a:cubicBezTo>
                  <a:pt x="160502" y="107858"/>
                  <a:pt x="161200" y="102622"/>
                  <a:pt x="161421" y="101480"/>
                </a:cubicBezTo>
                <a:cubicBezTo>
                  <a:pt x="161897" y="100590"/>
                  <a:pt x="163039" y="96497"/>
                  <a:pt x="163039" y="96497"/>
                </a:cubicBezTo>
                <a:lnTo>
                  <a:pt x="169417" y="92627"/>
                </a:lnTo>
                <a:lnTo>
                  <a:pt x="170560" y="86249"/>
                </a:lnTo>
                <a:cubicBezTo>
                  <a:pt x="170560" y="86249"/>
                  <a:pt x="169196" y="79204"/>
                  <a:pt x="169417" y="77838"/>
                </a:cubicBezTo>
                <a:cubicBezTo>
                  <a:pt x="169672" y="76474"/>
                  <a:pt x="171260" y="74411"/>
                  <a:pt x="171702" y="74411"/>
                </a:cubicBezTo>
                <a:cubicBezTo>
                  <a:pt x="172402" y="74411"/>
                  <a:pt x="174687" y="70096"/>
                  <a:pt x="174687" y="70096"/>
                </a:cubicBezTo>
                <a:lnTo>
                  <a:pt x="177414" y="67590"/>
                </a:lnTo>
                <a:lnTo>
                  <a:pt x="177414" y="59846"/>
                </a:lnTo>
                <a:lnTo>
                  <a:pt x="175384" y="57340"/>
                </a:lnTo>
                <a:lnTo>
                  <a:pt x="170814" y="54610"/>
                </a:lnTo>
                <a:lnTo>
                  <a:pt x="165324" y="52801"/>
                </a:lnTo>
                <a:lnTo>
                  <a:pt x="158694" y="50740"/>
                </a:lnTo>
                <a:lnTo>
                  <a:pt x="153869" y="49374"/>
                </a:lnTo>
                <a:lnTo>
                  <a:pt x="154345" y="42329"/>
                </a:lnTo>
                <a:lnTo>
                  <a:pt x="155266" y="29130"/>
                </a:lnTo>
                <a:lnTo>
                  <a:pt x="157551" y="29130"/>
                </a:lnTo>
                <a:lnTo>
                  <a:pt x="159581" y="29130"/>
                </a:lnTo>
                <a:lnTo>
                  <a:pt x="159360" y="31415"/>
                </a:lnTo>
                <a:lnTo>
                  <a:pt x="168975" y="31858"/>
                </a:lnTo>
                <a:cubicBezTo>
                  <a:pt x="168975" y="31858"/>
                  <a:pt x="169196" y="22086"/>
                  <a:pt x="169672" y="22086"/>
                </a:cubicBezTo>
                <a:cubicBezTo>
                  <a:pt x="169893" y="22307"/>
                  <a:pt x="176748" y="22086"/>
                  <a:pt x="176748" y="22086"/>
                </a:cubicBezTo>
                <a:lnTo>
                  <a:pt x="176748" y="17293"/>
                </a:lnTo>
                <a:lnTo>
                  <a:pt x="174463" y="17293"/>
                </a:lnTo>
                <a:lnTo>
                  <a:pt x="173987" y="14787"/>
                </a:lnTo>
                <a:lnTo>
                  <a:pt x="159836" y="14341"/>
                </a:lnTo>
                <a:lnTo>
                  <a:pt x="159136" y="7742"/>
                </a:lnTo>
                <a:lnTo>
                  <a:pt x="156630" y="5457"/>
                </a:lnTo>
                <a:lnTo>
                  <a:pt x="156851" y="3203"/>
                </a:lnTo>
                <a:lnTo>
                  <a:pt x="155709" y="2727"/>
                </a:lnTo>
                <a:lnTo>
                  <a:pt x="150221" y="2061"/>
                </a:lnTo>
                <a:lnTo>
                  <a:pt x="148855" y="0"/>
                </a:lnTo>
                <a:cubicBezTo>
                  <a:pt x="148855" y="0"/>
                  <a:pt x="145873" y="919"/>
                  <a:pt x="145873" y="1618"/>
                </a:cubicBezTo>
                <a:cubicBezTo>
                  <a:pt x="145652" y="2285"/>
                  <a:pt x="143367" y="2727"/>
                  <a:pt x="143367" y="2727"/>
                </a:cubicBezTo>
                <a:lnTo>
                  <a:pt x="136513" y="2506"/>
                </a:lnTo>
                <a:cubicBezTo>
                  <a:pt x="136513" y="2506"/>
                  <a:pt x="134449" y="2506"/>
                  <a:pt x="134449" y="3203"/>
                </a:cubicBezTo>
                <a:cubicBezTo>
                  <a:pt x="134449" y="3648"/>
                  <a:pt x="134004" y="4569"/>
                  <a:pt x="133528" y="4791"/>
                </a:cubicBezTo>
                <a:cubicBezTo>
                  <a:pt x="133086" y="4791"/>
                  <a:pt x="126453" y="4569"/>
                  <a:pt x="125977" y="4791"/>
                </a:cubicBezTo>
                <a:cubicBezTo>
                  <a:pt x="125532" y="5012"/>
                  <a:pt x="123692" y="7521"/>
                  <a:pt x="123692" y="7521"/>
                </a:cubicBezTo>
                <a:lnTo>
                  <a:pt x="121629" y="9582"/>
                </a:lnTo>
                <a:lnTo>
                  <a:pt x="109063" y="10027"/>
                </a:lnTo>
                <a:lnTo>
                  <a:pt x="103129" y="9805"/>
                </a:lnTo>
                <a:cubicBezTo>
                  <a:pt x="103129" y="9805"/>
                  <a:pt x="103129" y="7521"/>
                  <a:pt x="102908" y="5712"/>
                </a:cubicBezTo>
                <a:cubicBezTo>
                  <a:pt x="101290" y="5933"/>
                  <a:pt x="96275" y="6600"/>
                  <a:pt x="95354" y="7963"/>
                </a:cubicBezTo>
                <a:cubicBezTo>
                  <a:pt x="94435" y="9582"/>
                  <a:pt x="88945" y="11390"/>
                  <a:pt x="88945" y="11390"/>
                </a:cubicBezTo>
                <a:lnTo>
                  <a:pt x="83678" y="17516"/>
                </a:lnTo>
                <a:lnTo>
                  <a:pt x="74761" y="19356"/>
                </a:lnTo>
                <a:lnTo>
                  <a:pt x="69746" y="21386"/>
                </a:lnTo>
                <a:lnTo>
                  <a:pt x="59213" y="14787"/>
                </a:lnTo>
                <a:lnTo>
                  <a:pt x="50771" y="11390"/>
                </a:lnTo>
                <a:lnTo>
                  <a:pt x="40711" y="11390"/>
                </a:lnTo>
                <a:lnTo>
                  <a:pt x="26305" y="11390"/>
                </a:lnTo>
                <a:lnTo>
                  <a:pt x="26084" y="14120"/>
                </a:lnTo>
                <a:lnTo>
                  <a:pt x="28369" y="17769"/>
                </a:lnTo>
                <a:lnTo>
                  <a:pt x="27448" y="22752"/>
                </a:lnTo>
                <a:lnTo>
                  <a:pt x="24242" y="24116"/>
                </a:lnTo>
                <a:lnTo>
                  <a:pt x="24242" y="27322"/>
                </a:lnTo>
                <a:lnTo>
                  <a:pt x="26084" y="30049"/>
                </a:lnTo>
                <a:lnTo>
                  <a:pt x="26084" y="40966"/>
                </a:lnTo>
                <a:lnTo>
                  <a:pt x="24718" y="42108"/>
                </a:lnTo>
                <a:lnTo>
                  <a:pt x="23323" y="43917"/>
                </a:lnTo>
                <a:lnTo>
                  <a:pt x="22402" y="46868"/>
                </a:lnTo>
                <a:lnTo>
                  <a:pt x="21039" y="49850"/>
                </a:lnTo>
                <a:lnTo>
                  <a:pt x="21039" y="58037"/>
                </a:lnTo>
                <a:lnTo>
                  <a:pt x="25608" y="58958"/>
                </a:lnTo>
                <a:lnTo>
                  <a:pt x="28369" y="58958"/>
                </a:lnTo>
                <a:cubicBezTo>
                  <a:pt x="28369" y="58958"/>
                  <a:pt x="29954" y="60545"/>
                  <a:pt x="30430" y="61212"/>
                </a:cubicBezTo>
                <a:cubicBezTo>
                  <a:pt x="31096" y="61688"/>
                  <a:pt x="31320" y="63496"/>
                  <a:pt x="31320" y="63496"/>
                </a:cubicBezTo>
                <a:lnTo>
                  <a:pt x="31796" y="67811"/>
                </a:lnTo>
                <a:cubicBezTo>
                  <a:pt x="31796" y="67811"/>
                  <a:pt x="36587" y="67590"/>
                  <a:pt x="37508" y="67590"/>
                </a:cubicBezTo>
                <a:cubicBezTo>
                  <a:pt x="38205" y="67590"/>
                  <a:pt x="38871" y="66669"/>
                  <a:pt x="38871" y="66669"/>
                </a:cubicBezTo>
                <a:lnTo>
                  <a:pt x="38871" y="60322"/>
                </a:lnTo>
                <a:lnTo>
                  <a:pt x="44583" y="60322"/>
                </a:lnTo>
                <a:lnTo>
                  <a:pt x="47565" y="62354"/>
                </a:lnTo>
                <a:lnTo>
                  <a:pt x="49850" y="65305"/>
                </a:lnTo>
                <a:lnTo>
                  <a:pt x="51216" y="67590"/>
                </a:lnTo>
                <a:lnTo>
                  <a:pt x="54198" y="70096"/>
                </a:lnTo>
                <a:lnTo>
                  <a:pt x="60607" y="70096"/>
                </a:lnTo>
                <a:cubicBezTo>
                  <a:pt x="60607" y="70096"/>
                  <a:pt x="61052" y="73047"/>
                  <a:pt x="60607" y="73492"/>
                </a:cubicBezTo>
                <a:cubicBezTo>
                  <a:pt x="59910" y="73968"/>
                  <a:pt x="60607" y="76474"/>
                  <a:pt x="60607" y="77141"/>
                </a:cubicBezTo>
                <a:cubicBezTo>
                  <a:pt x="60386" y="77838"/>
                  <a:pt x="59213" y="78062"/>
                  <a:pt x="58768" y="78504"/>
                </a:cubicBezTo>
                <a:cubicBezTo>
                  <a:pt x="58070" y="78980"/>
                  <a:pt x="58322" y="79204"/>
                  <a:pt x="58322" y="79204"/>
                </a:cubicBezTo>
                <a:lnTo>
                  <a:pt x="56483" y="82376"/>
                </a:lnTo>
                <a:lnTo>
                  <a:pt x="55785" y="84440"/>
                </a:lnTo>
                <a:lnTo>
                  <a:pt x="60607" y="85549"/>
                </a:lnTo>
                <a:lnTo>
                  <a:pt x="59465" y="86915"/>
                </a:lnTo>
                <a:lnTo>
                  <a:pt x="57625" y="89676"/>
                </a:lnTo>
                <a:lnTo>
                  <a:pt x="55119" y="90785"/>
                </a:lnTo>
                <a:lnTo>
                  <a:pt x="53056" y="93514"/>
                </a:lnTo>
                <a:lnTo>
                  <a:pt x="53056" y="100369"/>
                </a:lnTo>
                <a:lnTo>
                  <a:pt x="52135" y="104207"/>
                </a:lnTo>
                <a:lnTo>
                  <a:pt x="46423" y="104207"/>
                </a:lnTo>
                <a:lnTo>
                  <a:pt x="43917" y="106716"/>
                </a:lnTo>
                <a:lnTo>
                  <a:pt x="38205" y="108334"/>
                </a:lnTo>
                <a:lnTo>
                  <a:pt x="33857" y="108334"/>
                </a:lnTo>
                <a:lnTo>
                  <a:pt x="33857" y="111062"/>
                </a:lnTo>
                <a:lnTo>
                  <a:pt x="31572" y="111062"/>
                </a:lnTo>
                <a:lnTo>
                  <a:pt x="26527" y="111952"/>
                </a:lnTo>
                <a:cubicBezTo>
                  <a:pt x="28590" y="112870"/>
                  <a:pt x="30430" y="113537"/>
                  <a:pt x="30430" y="113791"/>
                </a:cubicBezTo>
                <a:cubicBezTo>
                  <a:pt x="30875" y="114458"/>
                  <a:pt x="35666" y="119472"/>
                  <a:pt x="35666" y="119472"/>
                </a:cubicBezTo>
                <a:lnTo>
                  <a:pt x="37063" y="125596"/>
                </a:lnTo>
                <a:lnTo>
                  <a:pt x="33857" y="129944"/>
                </a:lnTo>
                <a:lnTo>
                  <a:pt x="34523" y="139940"/>
                </a:lnTo>
                <a:lnTo>
                  <a:pt x="30430" y="147682"/>
                </a:lnTo>
                <a:lnTo>
                  <a:pt x="26084" y="152472"/>
                </a:lnTo>
                <a:lnTo>
                  <a:pt x="24242" y="160883"/>
                </a:lnTo>
                <a:lnTo>
                  <a:pt x="10534" y="161802"/>
                </a:lnTo>
                <a:lnTo>
                  <a:pt x="2537" y="167038"/>
                </a:lnTo>
                <a:lnTo>
                  <a:pt x="0" y="169513"/>
                </a:lnTo>
                <a:lnTo>
                  <a:pt x="919" y="177954"/>
                </a:lnTo>
                <a:lnTo>
                  <a:pt x="9391" y="178621"/>
                </a:lnTo>
                <a:lnTo>
                  <a:pt x="19451" y="179097"/>
                </a:lnTo>
                <a:lnTo>
                  <a:pt x="23576" y="182493"/>
                </a:lnTo>
                <a:lnTo>
                  <a:pt x="24021" y="194328"/>
                </a:lnTo>
                <a:lnTo>
                  <a:pt x="21736" y="197279"/>
                </a:lnTo>
                <a:lnTo>
                  <a:pt x="16690" y="203436"/>
                </a:lnTo>
                <a:lnTo>
                  <a:pt x="20372" y="206609"/>
                </a:lnTo>
                <a:lnTo>
                  <a:pt x="21260" y="212987"/>
                </a:lnTo>
                <a:lnTo>
                  <a:pt x="16024" y="219810"/>
                </a:lnTo>
                <a:lnTo>
                  <a:pt x="12121" y="226631"/>
                </a:lnTo>
                <a:lnTo>
                  <a:pt x="10534" y="230948"/>
                </a:lnTo>
                <a:lnTo>
                  <a:pt x="16024" y="237103"/>
                </a:lnTo>
                <a:lnTo>
                  <a:pt x="20815" y="242338"/>
                </a:lnTo>
                <a:lnTo>
                  <a:pt x="26305" y="253477"/>
                </a:lnTo>
                <a:lnTo>
                  <a:pt x="31796" y="258936"/>
                </a:lnTo>
                <a:lnTo>
                  <a:pt x="79585" y="258936"/>
                </a:lnTo>
                <a:lnTo>
                  <a:pt x="83455" y="256904"/>
                </a:lnTo>
                <a:lnTo>
                  <a:pt x="83455" y="24414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2700" cap="rnd">
            <a:solidFill>
              <a:schemeClr val="bg1"/>
            </a:solidFill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xmlns="" id="{0233EC98-9623-BCB9-A92E-EA26B01F1568}"/>
              </a:ext>
            </a:extLst>
          </p:cNvPr>
          <p:cNvSpPr/>
          <p:nvPr/>
        </p:nvSpPr>
        <p:spPr>
          <a:xfrm>
            <a:off x="1741075" y="1603938"/>
            <a:ext cx="938465" cy="784069"/>
          </a:xfrm>
          <a:custGeom>
            <a:avLst/>
            <a:gdLst>
              <a:gd name="connsiteX0" fmla="*/ 11646 w 342185"/>
              <a:gd name="connsiteY0" fmla="*/ 271312 h 290765"/>
              <a:gd name="connsiteX1" fmla="*/ 15771 w 342185"/>
              <a:gd name="connsiteY1" fmla="*/ 273375 h 290765"/>
              <a:gd name="connsiteX2" fmla="*/ 23070 w 342185"/>
              <a:gd name="connsiteY2" fmla="*/ 272233 h 290765"/>
              <a:gd name="connsiteX3" fmla="*/ 24434 w 342185"/>
              <a:gd name="connsiteY3" fmla="*/ 272675 h 290765"/>
              <a:gd name="connsiteX4" fmla="*/ 24910 w 342185"/>
              <a:gd name="connsiteY4" fmla="*/ 278611 h 290765"/>
              <a:gd name="connsiteX5" fmla="*/ 26941 w 342185"/>
              <a:gd name="connsiteY5" fmla="*/ 278611 h 290765"/>
              <a:gd name="connsiteX6" fmla="*/ 30146 w 342185"/>
              <a:gd name="connsiteY6" fmla="*/ 276993 h 290765"/>
              <a:gd name="connsiteX7" fmla="*/ 33351 w 342185"/>
              <a:gd name="connsiteY7" fmla="*/ 274041 h 290765"/>
              <a:gd name="connsiteX8" fmla="*/ 36111 w 342185"/>
              <a:gd name="connsiteY8" fmla="*/ 272454 h 290765"/>
              <a:gd name="connsiteX9" fmla="*/ 38840 w 342185"/>
              <a:gd name="connsiteY9" fmla="*/ 271757 h 290765"/>
              <a:gd name="connsiteX10" fmla="*/ 47281 w 342185"/>
              <a:gd name="connsiteY10" fmla="*/ 272675 h 290765"/>
              <a:gd name="connsiteX11" fmla="*/ 53691 w 342185"/>
              <a:gd name="connsiteY11" fmla="*/ 274517 h 290765"/>
              <a:gd name="connsiteX12" fmla="*/ 55056 w 342185"/>
              <a:gd name="connsiteY12" fmla="*/ 276102 h 290765"/>
              <a:gd name="connsiteX13" fmla="*/ 61910 w 342185"/>
              <a:gd name="connsiteY13" fmla="*/ 276326 h 290765"/>
              <a:gd name="connsiteX14" fmla="*/ 64448 w 342185"/>
              <a:gd name="connsiteY14" fmla="*/ 274263 h 290765"/>
              <a:gd name="connsiteX15" fmla="*/ 70382 w 342185"/>
              <a:gd name="connsiteY15" fmla="*/ 275184 h 290765"/>
              <a:gd name="connsiteX16" fmla="*/ 75396 w 342185"/>
              <a:gd name="connsiteY16" fmla="*/ 276102 h 290765"/>
              <a:gd name="connsiteX17" fmla="*/ 81584 w 342185"/>
              <a:gd name="connsiteY17" fmla="*/ 281783 h 290765"/>
              <a:gd name="connsiteX18" fmla="*/ 85455 w 342185"/>
              <a:gd name="connsiteY18" fmla="*/ 284765 h 290765"/>
              <a:gd name="connsiteX19" fmla="*/ 91643 w 342185"/>
              <a:gd name="connsiteY19" fmla="*/ 290446 h 290765"/>
              <a:gd name="connsiteX20" fmla="*/ 106494 w 342185"/>
              <a:gd name="connsiteY20" fmla="*/ 290001 h 290765"/>
              <a:gd name="connsiteX21" fmla="*/ 108556 w 342185"/>
              <a:gd name="connsiteY21" fmla="*/ 288859 h 290765"/>
              <a:gd name="connsiteX22" fmla="*/ 113126 w 342185"/>
              <a:gd name="connsiteY22" fmla="*/ 285432 h 290765"/>
              <a:gd name="connsiteX23" fmla="*/ 115157 w 342185"/>
              <a:gd name="connsiteY23" fmla="*/ 282704 h 290765"/>
              <a:gd name="connsiteX24" fmla="*/ 127057 w 342185"/>
              <a:gd name="connsiteY24" fmla="*/ 280420 h 290765"/>
              <a:gd name="connsiteX25" fmla="*/ 129118 w 342185"/>
              <a:gd name="connsiteY25" fmla="*/ 276102 h 290765"/>
              <a:gd name="connsiteX26" fmla="*/ 130484 w 342185"/>
              <a:gd name="connsiteY26" fmla="*/ 281338 h 290765"/>
              <a:gd name="connsiteX27" fmla="*/ 132324 w 342185"/>
              <a:gd name="connsiteY27" fmla="*/ 282926 h 290765"/>
              <a:gd name="connsiteX28" fmla="*/ 139399 w 342185"/>
              <a:gd name="connsiteY28" fmla="*/ 281117 h 290765"/>
              <a:gd name="connsiteX29" fmla="*/ 144890 w 342185"/>
              <a:gd name="connsiteY29" fmla="*/ 278611 h 290765"/>
              <a:gd name="connsiteX30" fmla="*/ 147396 w 342185"/>
              <a:gd name="connsiteY30" fmla="*/ 274960 h 290765"/>
              <a:gd name="connsiteX31" fmla="*/ 150380 w 342185"/>
              <a:gd name="connsiteY31" fmla="*/ 274041 h 290765"/>
              <a:gd name="connsiteX32" fmla="*/ 153108 w 342185"/>
              <a:gd name="connsiteY32" fmla="*/ 272454 h 290765"/>
              <a:gd name="connsiteX33" fmla="*/ 157677 w 342185"/>
              <a:gd name="connsiteY33" fmla="*/ 271757 h 290765"/>
              <a:gd name="connsiteX34" fmla="*/ 159741 w 342185"/>
              <a:gd name="connsiteY34" fmla="*/ 269724 h 290765"/>
              <a:gd name="connsiteX35" fmla="*/ 159741 w 342185"/>
              <a:gd name="connsiteY35" fmla="*/ 265854 h 290765"/>
              <a:gd name="connsiteX36" fmla="*/ 164089 w 342185"/>
              <a:gd name="connsiteY36" fmla="*/ 261982 h 290765"/>
              <a:gd name="connsiteX37" fmla="*/ 170022 w 342185"/>
              <a:gd name="connsiteY37" fmla="*/ 261982 h 290765"/>
              <a:gd name="connsiteX38" fmla="*/ 173449 w 342185"/>
              <a:gd name="connsiteY38" fmla="*/ 259698 h 290765"/>
              <a:gd name="connsiteX39" fmla="*/ 178240 w 342185"/>
              <a:gd name="connsiteY39" fmla="*/ 259476 h 290765"/>
              <a:gd name="connsiteX40" fmla="*/ 179858 w 342185"/>
              <a:gd name="connsiteY40" fmla="*/ 250590 h 290765"/>
              <a:gd name="connsiteX41" fmla="*/ 181891 w 342185"/>
              <a:gd name="connsiteY41" fmla="*/ 249892 h 290765"/>
              <a:gd name="connsiteX42" fmla="*/ 188300 w 342185"/>
              <a:gd name="connsiteY42" fmla="*/ 247608 h 290765"/>
              <a:gd name="connsiteX43" fmla="*/ 191282 w 342185"/>
              <a:gd name="connsiteY43" fmla="*/ 243990 h 290765"/>
              <a:gd name="connsiteX44" fmla="*/ 193314 w 342185"/>
              <a:gd name="connsiteY44" fmla="*/ 243069 h 290765"/>
              <a:gd name="connsiteX45" fmla="*/ 196772 w 342185"/>
              <a:gd name="connsiteY45" fmla="*/ 243069 h 290765"/>
              <a:gd name="connsiteX46" fmla="*/ 197217 w 342185"/>
              <a:gd name="connsiteY46" fmla="*/ 247862 h 290765"/>
              <a:gd name="connsiteX47" fmla="*/ 196075 w 342185"/>
              <a:gd name="connsiteY47" fmla="*/ 250813 h 290765"/>
              <a:gd name="connsiteX48" fmla="*/ 192648 w 342185"/>
              <a:gd name="connsiteY48" fmla="*/ 252622 h 290765"/>
              <a:gd name="connsiteX49" fmla="*/ 192648 w 342185"/>
              <a:gd name="connsiteY49" fmla="*/ 254462 h 290765"/>
              <a:gd name="connsiteX50" fmla="*/ 196518 w 342185"/>
              <a:gd name="connsiteY50" fmla="*/ 254683 h 290765"/>
              <a:gd name="connsiteX51" fmla="*/ 197217 w 342185"/>
              <a:gd name="connsiteY51" fmla="*/ 252874 h 290765"/>
              <a:gd name="connsiteX52" fmla="*/ 199502 w 342185"/>
              <a:gd name="connsiteY52" fmla="*/ 250114 h 290765"/>
              <a:gd name="connsiteX53" fmla="*/ 202008 w 342185"/>
              <a:gd name="connsiteY53" fmla="*/ 249447 h 290765"/>
              <a:gd name="connsiteX54" fmla="*/ 204514 w 342185"/>
              <a:gd name="connsiteY54" fmla="*/ 247608 h 290765"/>
              <a:gd name="connsiteX55" fmla="*/ 204514 w 342185"/>
              <a:gd name="connsiteY55" fmla="*/ 245354 h 290765"/>
              <a:gd name="connsiteX56" fmla="*/ 206578 w 342185"/>
              <a:gd name="connsiteY56" fmla="*/ 243514 h 290765"/>
              <a:gd name="connsiteX57" fmla="*/ 208417 w 342185"/>
              <a:gd name="connsiteY57" fmla="*/ 241229 h 290765"/>
              <a:gd name="connsiteX58" fmla="*/ 210226 w 342185"/>
              <a:gd name="connsiteY58" fmla="*/ 240342 h 290765"/>
              <a:gd name="connsiteX59" fmla="*/ 213211 w 342185"/>
              <a:gd name="connsiteY59" fmla="*/ 240342 h 290765"/>
              <a:gd name="connsiteX60" fmla="*/ 224189 w 342185"/>
              <a:gd name="connsiteY60" fmla="*/ 240342 h 290765"/>
              <a:gd name="connsiteX61" fmla="*/ 227616 w 342185"/>
              <a:gd name="connsiteY61" fmla="*/ 238057 h 290765"/>
              <a:gd name="connsiteX62" fmla="*/ 231710 w 342185"/>
              <a:gd name="connsiteY62" fmla="*/ 238278 h 290765"/>
              <a:gd name="connsiteX63" fmla="*/ 236279 w 342185"/>
              <a:gd name="connsiteY63" fmla="*/ 235106 h 290765"/>
              <a:gd name="connsiteX64" fmla="*/ 253193 w 342185"/>
              <a:gd name="connsiteY64" fmla="*/ 219365 h 290765"/>
              <a:gd name="connsiteX65" fmla="*/ 263251 w 342185"/>
              <a:gd name="connsiteY65" fmla="*/ 203881 h 290765"/>
              <a:gd name="connsiteX66" fmla="*/ 266457 w 342185"/>
              <a:gd name="connsiteY66" fmla="*/ 198200 h 290765"/>
              <a:gd name="connsiteX67" fmla="*/ 267599 w 342185"/>
              <a:gd name="connsiteY67" fmla="*/ 190901 h 290765"/>
              <a:gd name="connsiteX68" fmla="*/ 266012 w 342185"/>
              <a:gd name="connsiteY68" fmla="*/ 186808 h 290765"/>
              <a:gd name="connsiteX69" fmla="*/ 266457 w 342185"/>
              <a:gd name="connsiteY69" fmla="*/ 177226 h 290765"/>
              <a:gd name="connsiteX70" fmla="*/ 282671 w 342185"/>
              <a:gd name="connsiteY70" fmla="*/ 177226 h 290765"/>
              <a:gd name="connsiteX71" fmla="*/ 283592 w 342185"/>
              <a:gd name="connsiteY71" fmla="*/ 172909 h 290765"/>
              <a:gd name="connsiteX72" fmla="*/ 284956 w 342185"/>
              <a:gd name="connsiteY72" fmla="*/ 167673 h 290765"/>
              <a:gd name="connsiteX73" fmla="*/ 287940 w 342185"/>
              <a:gd name="connsiteY73" fmla="*/ 161740 h 290765"/>
              <a:gd name="connsiteX74" fmla="*/ 290446 w 342185"/>
              <a:gd name="connsiteY74" fmla="*/ 155140 h 290765"/>
              <a:gd name="connsiteX75" fmla="*/ 290922 w 342185"/>
              <a:gd name="connsiteY75" fmla="*/ 146254 h 290765"/>
              <a:gd name="connsiteX76" fmla="*/ 295270 w 342185"/>
              <a:gd name="connsiteY76" fmla="*/ 145335 h 290765"/>
              <a:gd name="connsiteX77" fmla="*/ 297300 w 342185"/>
              <a:gd name="connsiteY77" fmla="*/ 143050 h 290765"/>
              <a:gd name="connsiteX78" fmla="*/ 300506 w 342185"/>
              <a:gd name="connsiteY78" fmla="*/ 138290 h 290765"/>
              <a:gd name="connsiteX79" fmla="*/ 305297 w 342185"/>
              <a:gd name="connsiteY79" fmla="*/ 138290 h 290765"/>
              <a:gd name="connsiteX80" fmla="*/ 305773 w 342185"/>
              <a:gd name="connsiteY80" fmla="*/ 145556 h 290765"/>
              <a:gd name="connsiteX81" fmla="*/ 309421 w 342185"/>
              <a:gd name="connsiteY81" fmla="*/ 146254 h 290765"/>
              <a:gd name="connsiteX82" fmla="*/ 312849 w 342185"/>
              <a:gd name="connsiteY82" fmla="*/ 145111 h 290765"/>
              <a:gd name="connsiteX83" fmla="*/ 316276 w 342185"/>
              <a:gd name="connsiteY83" fmla="*/ 140766 h 290765"/>
              <a:gd name="connsiteX84" fmla="*/ 329065 w 342185"/>
              <a:gd name="connsiteY84" fmla="*/ 121883 h 290765"/>
              <a:gd name="connsiteX85" fmla="*/ 332745 w 342185"/>
              <a:gd name="connsiteY85" fmla="*/ 112744 h 290765"/>
              <a:gd name="connsiteX86" fmla="*/ 335475 w 342185"/>
              <a:gd name="connsiteY86" fmla="*/ 110493 h 290765"/>
              <a:gd name="connsiteX87" fmla="*/ 340741 w 342185"/>
              <a:gd name="connsiteY87" fmla="*/ 105257 h 290765"/>
              <a:gd name="connsiteX88" fmla="*/ 342107 w 342185"/>
              <a:gd name="connsiteY88" fmla="*/ 102749 h 290765"/>
              <a:gd name="connsiteX89" fmla="*/ 340044 w 342185"/>
              <a:gd name="connsiteY89" fmla="*/ 95673 h 290765"/>
              <a:gd name="connsiteX90" fmla="*/ 331602 w 342185"/>
              <a:gd name="connsiteY90" fmla="*/ 90659 h 290765"/>
              <a:gd name="connsiteX91" fmla="*/ 329984 w 342185"/>
              <a:gd name="connsiteY91" fmla="*/ 92501 h 290765"/>
              <a:gd name="connsiteX92" fmla="*/ 322687 w 342185"/>
              <a:gd name="connsiteY92" fmla="*/ 92501 h 290765"/>
              <a:gd name="connsiteX93" fmla="*/ 322909 w 342185"/>
              <a:gd name="connsiteY93" fmla="*/ 88850 h 290765"/>
              <a:gd name="connsiteX94" fmla="*/ 324972 w 342185"/>
              <a:gd name="connsiteY94" fmla="*/ 87707 h 290765"/>
              <a:gd name="connsiteX95" fmla="*/ 324972 w 342185"/>
              <a:gd name="connsiteY95" fmla="*/ 84504 h 290765"/>
              <a:gd name="connsiteX96" fmla="*/ 323606 w 342185"/>
              <a:gd name="connsiteY96" fmla="*/ 80853 h 290765"/>
              <a:gd name="connsiteX97" fmla="*/ 320845 w 342185"/>
              <a:gd name="connsiteY97" fmla="*/ 79268 h 290765"/>
              <a:gd name="connsiteX98" fmla="*/ 318784 w 342185"/>
              <a:gd name="connsiteY98" fmla="*/ 81774 h 290765"/>
              <a:gd name="connsiteX99" fmla="*/ 318339 w 342185"/>
              <a:gd name="connsiteY99" fmla="*/ 88374 h 290765"/>
              <a:gd name="connsiteX100" fmla="*/ 316975 w 342185"/>
              <a:gd name="connsiteY100" fmla="*/ 90882 h 290765"/>
              <a:gd name="connsiteX101" fmla="*/ 313325 w 342185"/>
              <a:gd name="connsiteY101" fmla="*/ 94531 h 290765"/>
              <a:gd name="connsiteX102" fmla="*/ 309200 w 342185"/>
              <a:gd name="connsiteY102" fmla="*/ 97958 h 290765"/>
              <a:gd name="connsiteX103" fmla="*/ 305552 w 342185"/>
              <a:gd name="connsiteY103" fmla="*/ 100464 h 290765"/>
              <a:gd name="connsiteX104" fmla="*/ 302791 w 342185"/>
              <a:gd name="connsiteY104" fmla="*/ 98624 h 290765"/>
              <a:gd name="connsiteX105" fmla="*/ 305297 w 342185"/>
              <a:gd name="connsiteY105" fmla="*/ 95228 h 290765"/>
              <a:gd name="connsiteX106" fmla="*/ 307137 w 342185"/>
              <a:gd name="connsiteY106" fmla="*/ 92501 h 290765"/>
              <a:gd name="connsiteX107" fmla="*/ 310121 w 342185"/>
              <a:gd name="connsiteY107" fmla="*/ 86122 h 290765"/>
              <a:gd name="connsiteX108" fmla="*/ 308979 w 342185"/>
              <a:gd name="connsiteY108" fmla="*/ 81108 h 290765"/>
              <a:gd name="connsiteX109" fmla="*/ 308279 w 342185"/>
              <a:gd name="connsiteY109" fmla="*/ 76538 h 290765"/>
              <a:gd name="connsiteX110" fmla="*/ 311485 w 342185"/>
              <a:gd name="connsiteY110" fmla="*/ 71524 h 290765"/>
              <a:gd name="connsiteX111" fmla="*/ 310342 w 342185"/>
              <a:gd name="connsiteY111" fmla="*/ 68573 h 290765"/>
              <a:gd name="connsiteX112" fmla="*/ 305773 w 342185"/>
              <a:gd name="connsiteY112" fmla="*/ 68573 h 290765"/>
              <a:gd name="connsiteX113" fmla="*/ 298698 w 342185"/>
              <a:gd name="connsiteY113" fmla="*/ 71303 h 290765"/>
              <a:gd name="connsiteX114" fmla="*/ 289304 w 342185"/>
              <a:gd name="connsiteY114" fmla="*/ 71524 h 290765"/>
              <a:gd name="connsiteX115" fmla="*/ 288383 w 342185"/>
              <a:gd name="connsiteY115" fmla="*/ 74730 h 290765"/>
              <a:gd name="connsiteX116" fmla="*/ 284513 w 342185"/>
              <a:gd name="connsiteY116" fmla="*/ 78823 h 290765"/>
              <a:gd name="connsiteX117" fmla="*/ 280862 w 342185"/>
              <a:gd name="connsiteY117" fmla="*/ 80632 h 290765"/>
              <a:gd name="connsiteX118" fmla="*/ 280862 w 342185"/>
              <a:gd name="connsiteY118" fmla="*/ 87231 h 290765"/>
              <a:gd name="connsiteX119" fmla="*/ 278356 w 342185"/>
              <a:gd name="connsiteY119" fmla="*/ 87931 h 290765"/>
              <a:gd name="connsiteX120" fmla="*/ 273787 w 342185"/>
              <a:gd name="connsiteY120" fmla="*/ 86565 h 290765"/>
              <a:gd name="connsiteX121" fmla="*/ 272644 w 342185"/>
              <a:gd name="connsiteY121" fmla="*/ 81329 h 290765"/>
              <a:gd name="connsiteX122" fmla="*/ 273089 w 342185"/>
              <a:gd name="connsiteY122" fmla="*/ 74254 h 290765"/>
              <a:gd name="connsiteX123" fmla="*/ 271247 w 342185"/>
              <a:gd name="connsiteY123" fmla="*/ 72890 h 290765"/>
              <a:gd name="connsiteX124" fmla="*/ 271502 w 342185"/>
              <a:gd name="connsiteY124" fmla="*/ 69463 h 290765"/>
              <a:gd name="connsiteX125" fmla="*/ 272168 w 342185"/>
              <a:gd name="connsiteY125" fmla="*/ 66512 h 290765"/>
              <a:gd name="connsiteX126" fmla="*/ 272644 w 342185"/>
              <a:gd name="connsiteY126" fmla="*/ 61052 h 290765"/>
              <a:gd name="connsiteX127" fmla="*/ 272168 w 342185"/>
              <a:gd name="connsiteY127" fmla="*/ 53977 h 290765"/>
              <a:gd name="connsiteX128" fmla="*/ 270581 w 342185"/>
              <a:gd name="connsiteY128" fmla="*/ 51723 h 290765"/>
              <a:gd name="connsiteX129" fmla="*/ 261190 w 342185"/>
              <a:gd name="connsiteY129" fmla="*/ 51247 h 290765"/>
              <a:gd name="connsiteX130" fmla="*/ 260745 w 342185"/>
              <a:gd name="connsiteY130" fmla="*/ 44426 h 290765"/>
              <a:gd name="connsiteX131" fmla="*/ 260300 w 342185"/>
              <a:gd name="connsiteY131" fmla="*/ 37572 h 290765"/>
              <a:gd name="connsiteX132" fmla="*/ 258460 w 342185"/>
              <a:gd name="connsiteY132" fmla="*/ 34397 h 290765"/>
              <a:gd name="connsiteX133" fmla="*/ 259824 w 342185"/>
              <a:gd name="connsiteY133" fmla="*/ 29828 h 290765"/>
              <a:gd name="connsiteX134" fmla="*/ 261887 w 342185"/>
              <a:gd name="connsiteY134" fmla="*/ 25291 h 290765"/>
              <a:gd name="connsiteX135" fmla="*/ 263030 w 342185"/>
              <a:gd name="connsiteY135" fmla="*/ 21864 h 290765"/>
              <a:gd name="connsiteX136" fmla="*/ 261190 w 342185"/>
              <a:gd name="connsiteY136" fmla="*/ 16629 h 290765"/>
              <a:gd name="connsiteX137" fmla="*/ 259381 w 342185"/>
              <a:gd name="connsiteY137" fmla="*/ 12535 h 290765"/>
              <a:gd name="connsiteX138" fmla="*/ 256175 w 342185"/>
              <a:gd name="connsiteY138" fmla="*/ 10027 h 290765"/>
              <a:gd name="connsiteX139" fmla="*/ 255478 w 342185"/>
              <a:gd name="connsiteY139" fmla="*/ 5457 h 290765"/>
              <a:gd name="connsiteX140" fmla="*/ 252527 w 342185"/>
              <a:gd name="connsiteY140" fmla="*/ 0 h 290765"/>
              <a:gd name="connsiteX141" fmla="*/ 248400 w 342185"/>
              <a:gd name="connsiteY141" fmla="*/ 4539 h 290765"/>
              <a:gd name="connsiteX142" fmla="*/ 239485 w 342185"/>
              <a:gd name="connsiteY142" fmla="*/ 5681 h 290765"/>
              <a:gd name="connsiteX143" fmla="*/ 232186 w 342185"/>
              <a:gd name="connsiteY143" fmla="*/ 3427 h 290765"/>
              <a:gd name="connsiteX144" fmla="*/ 228980 w 342185"/>
              <a:gd name="connsiteY144" fmla="*/ 15262 h 290765"/>
              <a:gd name="connsiteX145" fmla="*/ 235613 w 342185"/>
              <a:gd name="connsiteY145" fmla="*/ 23449 h 290765"/>
              <a:gd name="connsiteX146" fmla="*/ 242688 w 342185"/>
              <a:gd name="connsiteY146" fmla="*/ 27100 h 290765"/>
              <a:gd name="connsiteX147" fmla="*/ 243609 w 342185"/>
              <a:gd name="connsiteY147" fmla="*/ 30304 h 290765"/>
              <a:gd name="connsiteX148" fmla="*/ 239040 w 342185"/>
              <a:gd name="connsiteY148" fmla="*/ 35063 h 290765"/>
              <a:gd name="connsiteX149" fmla="*/ 239040 w 342185"/>
              <a:gd name="connsiteY149" fmla="*/ 64003 h 290765"/>
              <a:gd name="connsiteX150" fmla="*/ 236279 w 342185"/>
              <a:gd name="connsiteY150" fmla="*/ 71081 h 290765"/>
              <a:gd name="connsiteX151" fmla="*/ 239040 w 342185"/>
              <a:gd name="connsiteY151" fmla="*/ 76093 h 290765"/>
              <a:gd name="connsiteX152" fmla="*/ 237898 w 342185"/>
              <a:gd name="connsiteY152" fmla="*/ 87010 h 290765"/>
              <a:gd name="connsiteX153" fmla="*/ 231488 w 342185"/>
              <a:gd name="connsiteY153" fmla="*/ 94086 h 290765"/>
              <a:gd name="connsiteX154" fmla="*/ 226474 w 342185"/>
              <a:gd name="connsiteY154" fmla="*/ 88374 h 290765"/>
              <a:gd name="connsiteX155" fmla="*/ 228980 w 342185"/>
              <a:gd name="connsiteY155" fmla="*/ 85423 h 290765"/>
              <a:gd name="connsiteX156" fmla="*/ 227838 w 342185"/>
              <a:gd name="connsiteY156" fmla="*/ 80853 h 290765"/>
              <a:gd name="connsiteX157" fmla="*/ 220762 w 342185"/>
              <a:gd name="connsiteY157" fmla="*/ 81108 h 290765"/>
              <a:gd name="connsiteX158" fmla="*/ 211623 w 342185"/>
              <a:gd name="connsiteY158" fmla="*/ 88152 h 290765"/>
              <a:gd name="connsiteX159" fmla="*/ 205435 w 342185"/>
              <a:gd name="connsiteY159" fmla="*/ 92025 h 290765"/>
              <a:gd name="connsiteX160" fmla="*/ 197439 w 342185"/>
              <a:gd name="connsiteY160" fmla="*/ 98624 h 290765"/>
              <a:gd name="connsiteX161" fmla="*/ 195851 w 342185"/>
              <a:gd name="connsiteY161" fmla="*/ 96370 h 290765"/>
              <a:gd name="connsiteX162" fmla="*/ 192869 w 342185"/>
              <a:gd name="connsiteY162" fmla="*/ 92722 h 290765"/>
              <a:gd name="connsiteX163" fmla="*/ 192869 w 342185"/>
              <a:gd name="connsiteY163" fmla="*/ 86789 h 290765"/>
              <a:gd name="connsiteX164" fmla="*/ 181667 w 342185"/>
              <a:gd name="connsiteY164" fmla="*/ 85423 h 290765"/>
              <a:gd name="connsiteX165" fmla="*/ 166119 w 342185"/>
              <a:gd name="connsiteY165" fmla="*/ 90882 h 290765"/>
              <a:gd name="connsiteX166" fmla="*/ 148538 w 342185"/>
              <a:gd name="connsiteY166" fmla="*/ 100464 h 290765"/>
              <a:gd name="connsiteX167" fmla="*/ 131182 w 342185"/>
              <a:gd name="connsiteY167" fmla="*/ 90882 h 290765"/>
              <a:gd name="connsiteX168" fmla="*/ 127976 w 342185"/>
              <a:gd name="connsiteY168" fmla="*/ 74730 h 290765"/>
              <a:gd name="connsiteX169" fmla="*/ 121345 w 342185"/>
              <a:gd name="connsiteY169" fmla="*/ 72445 h 290765"/>
              <a:gd name="connsiteX170" fmla="*/ 119980 w 342185"/>
              <a:gd name="connsiteY170" fmla="*/ 66988 h 290765"/>
              <a:gd name="connsiteX171" fmla="*/ 111983 w 342185"/>
              <a:gd name="connsiteY171" fmla="*/ 71748 h 290765"/>
              <a:gd name="connsiteX172" fmla="*/ 105129 w 342185"/>
              <a:gd name="connsiteY172" fmla="*/ 76983 h 290765"/>
              <a:gd name="connsiteX173" fmla="*/ 100782 w 342185"/>
              <a:gd name="connsiteY173" fmla="*/ 73809 h 290765"/>
              <a:gd name="connsiteX174" fmla="*/ 92087 w 342185"/>
              <a:gd name="connsiteY174" fmla="*/ 74730 h 290765"/>
              <a:gd name="connsiteX175" fmla="*/ 85011 w 342185"/>
              <a:gd name="connsiteY175" fmla="*/ 72890 h 290765"/>
              <a:gd name="connsiteX176" fmla="*/ 78601 w 342185"/>
              <a:gd name="connsiteY176" fmla="*/ 65845 h 290765"/>
              <a:gd name="connsiteX177" fmla="*/ 75174 w 342185"/>
              <a:gd name="connsiteY177" fmla="*/ 69715 h 290765"/>
              <a:gd name="connsiteX178" fmla="*/ 71747 w 342185"/>
              <a:gd name="connsiteY178" fmla="*/ 68573 h 290765"/>
              <a:gd name="connsiteX179" fmla="*/ 65591 w 342185"/>
              <a:gd name="connsiteY179" fmla="*/ 70382 h 290765"/>
              <a:gd name="connsiteX180" fmla="*/ 59403 w 342185"/>
              <a:gd name="connsiteY180" fmla="*/ 75617 h 290765"/>
              <a:gd name="connsiteX181" fmla="*/ 49122 w 342185"/>
              <a:gd name="connsiteY181" fmla="*/ 74254 h 290765"/>
              <a:gd name="connsiteX182" fmla="*/ 48424 w 342185"/>
              <a:gd name="connsiteY182" fmla="*/ 85423 h 290765"/>
              <a:gd name="connsiteX183" fmla="*/ 42966 w 342185"/>
              <a:gd name="connsiteY183" fmla="*/ 86344 h 290765"/>
              <a:gd name="connsiteX184" fmla="*/ 39062 w 342185"/>
              <a:gd name="connsiteY184" fmla="*/ 89073 h 290765"/>
              <a:gd name="connsiteX185" fmla="*/ 43854 w 342185"/>
              <a:gd name="connsiteY185" fmla="*/ 98403 h 290765"/>
              <a:gd name="connsiteX186" fmla="*/ 52104 w 342185"/>
              <a:gd name="connsiteY186" fmla="*/ 106145 h 290765"/>
              <a:gd name="connsiteX187" fmla="*/ 47757 w 342185"/>
              <a:gd name="connsiteY187" fmla="*/ 111635 h 290765"/>
              <a:gd name="connsiteX188" fmla="*/ 42490 w 342185"/>
              <a:gd name="connsiteY188" fmla="*/ 115729 h 290765"/>
              <a:gd name="connsiteX189" fmla="*/ 35191 w 342185"/>
              <a:gd name="connsiteY189" fmla="*/ 118013 h 290765"/>
              <a:gd name="connsiteX190" fmla="*/ 28083 w 342185"/>
              <a:gd name="connsiteY190" fmla="*/ 120265 h 290765"/>
              <a:gd name="connsiteX191" fmla="*/ 25132 w 342185"/>
              <a:gd name="connsiteY191" fmla="*/ 126422 h 290765"/>
              <a:gd name="connsiteX192" fmla="*/ 28781 w 342185"/>
              <a:gd name="connsiteY192" fmla="*/ 132800 h 290765"/>
              <a:gd name="connsiteX193" fmla="*/ 37698 w 342185"/>
              <a:gd name="connsiteY193" fmla="*/ 134164 h 290765"/>
              <a:gd name="connsiteX194" fmla="*/ 41125 w 342185"/>
              <a:gd name="connsiteY194" fmla="*/ 137369 h 290765"/>
              <a:gd name="connsiteX195" fmla="*/ 38840 w 342185"/>
              <a:gd name="connsiteY195" fmla="*/ 141684 h 290765"/>
              <a:gd name="connsiteX196" fmla="*/ 33573 w 342185"/>
              <a:gd name="connsiteY196" fmla="*/ 148538 h 290765"/>
              <a:gd name="connsiteX197" fmla="*/ 35858 w 342185"/>
              <a:gd name="connsiteY197" fmla="*/ 157170 h 290765"/>
              <a:gd name="connsiteX198" fmla="*/ 41569 w 342185"/>
              <a:gd name="connsiteY198" fmla="*/ 163327 h 290765"/>
              <a:gd name="connsiteX199" fmla="*/ 45250 w 342185"/>
              <a:gd name="connsiteY199" fmla="*/ 173799 h 290765"/>
              <a:gd name="connsiteX200" fmla="*/ 51406 w 342185"/>
              <a:gd name="connsiteY200" fmla="*/ 188395 h 290765"/>
              <a:gd name="connsiteX201" fmla="*/ 56198 w 342185"/>
              <a:gd name="connsiteY201" fmla="*/ 196361 h 290765"/>
              <a:gd name="connsiteX202" fmla="*/ 63052 w 342185"/>
              <a:gd name="connsiteY202" fmla="*/ 202960 h 290765"/>
              <a:gd name="connsiteX203" fmla="*/ 66035 w 342185"/>
              <a:gd name="connsiteY203" fmla="*/ 206166 h 290765"/>
              <a:gd name="connsiteX204" fmla="*/ 61688 w 342185"/>
              <a:gd name="connsiteY204" fmla="*/ 210036 h 290765"/>
              <a:gd name="connsiteX205" fmla="*/ 54611 w 342185"/>
              <a:gd name="connsiteY205" fmla="*/ 210036 h 290765"/>
              <a:gd name="connsiteX206" fmla="*/ 47535 w 342185"/>
              <a:gd name="connsiteY206" fmla="*/ 212987 h 290765"/>
              <a:gd name="connsiteX207" fmla="*/ 39538 w 342185"/>
              <a:gd name="connsiteY207" fmla="*/ 222571 h 290765"/>
              <a:gd name="connsiteX208" fmla="*/ 47535 w 342185"/>
              <a:gd name="connsiteY208" fmla="*/ 226443 h 290765"/>
              <a:gd name="connsiteX209" fmla="*/ 48677 w 342185"/>
              <a:gd name="connsiteY209" fmla="*/ 230979 h 290765"/>
              <a:gd name="connsiteX210" fmla="*/ 41569 w 342185"/>
              <a:gd name="connsiteY210" fmla="*/ 234185 h 290765"/>
              <a:gd name="connsiteX211" fmla="*/ 31066 w 342185"/>
              <a:gd name="connsiteY211" fmla="*/ 235548 h 290765"/>
              <a:gd name="connsiteX212" fmla="*/ 28337 w 342185"/>
              <a:gd name="connsiteY212" fmla="*/ 239866 h 290765"/>
              <a:gd name="connsiteX213" fmla="*/ 27417 w 342185"/>
              <a:gd name="connsiteY213" fmla="*/ 255604 h 290765"/>
              <a:gd name="connsiteX214" fmla="*/ 22625 w 342185"/>
              <a:gd name="connsiteY214" fmla="*/ 259000 h 290765"/>
              <a:gd name="connsiteX215" fmla="*/ 13232 w 342185"/>
              <a:gd name="connsiteY215" fmla="*/ 259698 h 290765"/>
              <a:gd name="connsiteX216" fmla="*/ 5458 w 342185"/>
              <a:gd name="connsiteY216" fmla="*/ 261761 h 290765"/>
              <a:gd name="connsiteX217" fmla="*/ 888 w 342185"/>
              <a:gd name="connsiteY217" fmla="*/ 262427 h 290765"/>
              <a:gd name="connsiteX218" fmla="*/ 0 w 342185"/>
              <a:gd name="connsiteY218" fmla="*/ 268139 h 290765"/>
              <a:gd name="connsiteX219" fmla="*/ 11646 w 342185"/>
              <a:gd name="connsiteY219" fmla="*/ 271312 h 29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</a:cxnLst>
            <a:rect l="l" t="t" r="r" b="b"/>
            <a:pathLst>
              <a:path w="342185" h="290765">
                <a:moveTo>
                  <a:pt x="11646" y="271312"/>
                </a:moveTo>
                <a:lnTo>
                  <a:pt x="15771" y="273375"/>
                </a:lnTo>
                <a:lnTo>
                  <a:pt x="23070" y="272233"/>
                </a:lnTo>
                <a:cubicBezTo>
                  <a:pt x="23070" y="272233"/>
                  <a:pt x="24434" y="272233"/>
                  <a:pt x="24434" y="272675"/>
                </a:cubicBezTo>
                <a:cubicBezTo>
                  <a:pt x="24434" y="273120"/>
                  <a:pt x="24910" y="278611"/>
                  <a:pt x="24910" y="278611"/>
                </a:cubicBezTo>
                <a:lnTo>
                  <a:pt x="26941" y="278611"/>
                </a:lnTo>
                <a:cubicBezTo>
                  <a:pt x="26941" y="278611"/>
                  <a:pt x="29924" y="277469"/>
                  <a:pt x="30146" y="276993"/>
                </a:cubicBezTo>
                <a:cubicBezTo>
                  <a:pt x="30400" y="276769"/>
                  <a:pt x="33351" y="274041"/>
                  <a:pt x="33351" y="274041"/>
                </a:cubicBezTo>
                <a:cubicBezTo>
                  <a:pt x="33351" y="274041"/>
                  <a:pt x="35858" y="272675"/>
                  <a:pt x="36111" y="272454"/>
                </a:cubicBezTo>
                <a:cubicBezTo>
                  <a:pt x="36334" y="272454"/>
                  <a:pt x="38396" y="271757"/>
                  <a:pt x="38840" y="271757"/>
                </a:cubicBezTo>
                <a:cubicBezTo>
                  <a:pt x="39285" y="271757"/>
                  <a:pt x="47281" y="272675"/>
                  <a:pt x="47281" y="272675"/>
                </a:cubicBezTo>
                <a:lnTo>
                  <a:pt x="53691" y="274517"/>
                </a:lnTo>
                <a:lnTo>
                  <a:pt x="55056" y="276102"/>
                </a:lnTo>
                <a:cubicBezTo>
                  <a:pt x="55056" y="276102"/>
                  <a:pt x="61466" y="276326"/>
                  <a:pt x="61910" y="276326"/>
                </a:cubicBezTo>
                <a:cubicBezTo>
                  <a:pt x="62164" y="276326"/>
                  <a:pt x="64448" y="274263"/>
                  <a:pt x="64448" y="274263"/>
                </a:cubicBezTo>
                <a:lnTo>
                  <a:pt x="70382" y="275184"/>
                </a:lnTo>
                <a:cubicBezTo>
                  <a:pt x="70382" y="275184"/>
                  <a:pt x="75174" y="275881"/>
                  <a:pt x="75396" y="276102"/>
                </a:cubicBezTo>
                <a:cubicBezTo>
                  <a:pt x="75872" y="276547"/>
                  <a:pt x="81108" y="281117"/>
                  <a:pt x="81584" y="281783"/>
                </a:cubicBezTo>
                <a:cubicBezTo>
                  <a:pt x="81806" y="282259"/>
                  <a:pt x="84091" y="282926"/>
                  <a:pt x="85455" y="284765"/>
                </a:cubicBezTo>
                <a:cubicBezTo>
                  <a:pt x="87074" y="286798"/>
                  <a:pt x="88660" y="289780"/>
                  <a:pt x="91643" y="290446"/>
                </a:cubicBezTo>
                <a:cubicBezTo>
                  <a:pt x="94372" y="291367"/>
                  <a:pt x="106494" y="290001"/>
                  <a:pt x="106494" y="290001"/>
                </a:cubicBezTo>
                <a:lnTo>
                  <a:pt x="108556" y="288859"/>
                </a:lnTo>
                <a:lnTo>
                  <a:pt x="113126" y="285432"/>
                </a:lnTo>
                <a:lnTo>
                  <a:pt x="115157" y="282704"/>
                </a:lnTo>
                <a:lnTo>
                  <a:pt x="127057" y="280420"/>
                </a:lnTo>
                <a:lnTo>
                  <a:pt x="129118" y="276102"/>
                </a:lnTo>
                <a:cubicBezTo>
                  <a:pt x="129118" y="276102"/>
                  <a:pt x="130261" y="281117"/>
                  <a:pt x="130484" y="281338"/>
                </a:cubicBezTo>
                <a:cubicBezTo>
                  <a:pt x="130706" y="281783"/>
                  <a:pt x="131848" y="282926"/>
                  <a:pt x="132324" y="282926"/>
                </a:cubicBezTo>
                <a:cubicBezTo>
                  <a:pt x="132769" y="282704"/>
                  <a:pt x="139399" y="281117"/>
                  <a:pt x="139399" y="281117"/>
                </a:cubicBezTo>
                <a:lnTo>
                  <a:pt x="144890" y="278611"/>
                </a:lnTo>
                <a:lnTo>
                  <a:pt x="147396" y="274960"/>
                </a:lnTo>
                <a:lnTo>
                  <a:pt x="150380" y="274041"/>
                </a:lnTo>
                <a:cubicBezTo>
                  <a:pt x="150380" y="274041"/>
                  <a:pt x="152665" y="272454"/>
                  <a:pt x="153108" y="272454"/>
                </a:cubicBezTo>
                <a:cubicBezTo>
                  <a:pt x="153332" y="272454"/>
                  <a:pt x="157677" y="271757"/>
                  <a:pt x="157677" y="271757"/>
                </a:cubicBezTo>
                <a:cubicBezTo>
                  <a:pt x="157677" y="271757"/>
                  <a:pt x="159519" y="270614"/>
                  <a:pt x="159741" y="269724"/>
                </a:cubicBezTo>
                <a:cubicBezTo>
                  <a:pt x="159962" y="268582"/>
                  <a:pt x="159741" y="265854"/>
                  <a:pt x="159741" y="265854"/>
                </a:cubicBezTo>
                <a:lnTo>
                  <a:pt x="164089" y="261982"/>
                </a:lnTo>
                <a:lnTo>
                  <a:pt x="170022" y="261982"/>
                </a:lnTo>
                <a:lnTo>
                  <a:pt x="173449" y="259698"/>
                </a:lnTo>
                <a:cubicBezTo>
                  <a:pt x="173449" y="259698"/>
                  <a:pt x="177797" y="259253"/>
                  <a:pt x="178240" y="259476"/>
                </a:cubicBezTo>
                <a:cubicBezTo>
                  <a:pt x="178464" y="259476"/>
                  <a:pt x="179858" y="250590"/>
                  <a:pt x="179858" y="250590"/>
                </a:cubicBezTo>
                <a:lnTo>
                  <a:pt x="181891" y="249892"/>
                </a:lnTo>
                <a:lnTo>
                  <a:pt x="188300" y="247608"/>
                </a:lnTo>
                <a:lnTo>
                  <a:pt x="191282" y="243990"/>
                </a:lnTo>
                <a:lnTo>
                  <a:pt x="193314" y="243069"/>
                </a:lnTo>
                <a:lnTo>
                  <a:pt x="196772" y="243069"/>
                </a:lnTo>
                <a:lnTo>
                  <a:pt x="197217" y="247862"/>
                </a:lnTo>
                <a:cubicBezTo>
                  <a:pt x="197217" y="247862"/>
                  <a:pt x="196518" y="250368"/>
                  <a:pt x="196075" y="250813"/>
                </a:cubicBezTo>
                <a:cubicBezTo>
                  <a:pt x="195630" y="251256"/>
                  <a:pt x="192648" y="252622"/>
                  <a:pt x="192648" y="252622"/>
                </a:cubicBezTo>
                <a:lnTo>
                  <a:pt x="192648" y="254462"/>
                </a:lnTo>
                <a:lnTo>
                  <a:pt x="196518" y="254683"/>
                </a:lnTo>
                <a:cubicBezTo>
                  <a:pt x="196518" y="254683"/>
                  <a:pt x="196772" y="252622"/>
                  <a:pt x="197217" y="252874"/>
                </a:cubicBezTo>
                <a:cubicBezTo>
                  <a:pt x="197915" y="252874"/>
                  <a:pt x="199502" y="250114"/>
                  <a:pt x="199502" y="250114"/>
                </a:cubicBezTo>
                <a:lnTo>
                  <a:pt x="202008" y="249447"/>
                </a:lnTo>
                <a:cubicBezTo>
                  <a:pt x="202008" y="249447"/>
                  <a:pt x="204293" y="248305"/>
                  <a:pt x="204514" y="247608"/>
                </a:cubicBezTo>
                <a:cubicBezTo>
                  <a:pt x="204514" y="247163"/>
                  <a:pt x="204072" y="245577"/>
                  <a:pt x="204514" y="245354"/>
                </a:cubicBezTo>
                <a:cubicBezTo>
                  <a:pt x="204990" y="245354"/>
                  <a:pt x="206133" y="244211"/>
                  <a:pt x="206578" y="243514"/>
                </a:cubicBezTo>
                <a:cubicBezTo>
                  <a:pt x="207275" y="243069"/>
                  <a:pt x="207941" y="241484"/>
                  <a:pt x="208417" y="241229"/>
                </a:cubicBezTo>
                <a:cubicBezTo>
                  <a:pt x="209084" y="241008"/>
                  <a:pt x="209783" y="240118"/>
                  <a:pt x="210226" y="240342"/>
                </a:cubicBezTo>
                <a:cubicBezTo>
                  <a:pt x="210926" y="240342"/>
                  <a:pt x="210005" y="240563"/>
                  <a:pt x="213211" y="240342"/>
                </a:cubicBezTo>
                <a:cubicBezTo>
                  <a:pt x="216638" y="240118"/>
                  <a:pt x="222825" y="240118"/>
                  <a:pt x="224189" y="240342"/>
                </a:cubicBezTo>
                <a:cubicBezTo>
                  <a:pt x="225553" y="240342"/>
                  <a:pt x="227616" y="238057"/>
                  <a:pt x="227616" y="238057"/>
                </a:cubicBezTo>
                <a:lnTo>
                  <a:pt x="231710" y="238278"/>
                </a:lnTo>
                <a:lnTo>
                  <a:pt x="236279" y="235106"/>
                </a:lnTo>
                <a:lnTo>
                  <a:pt x="253193" y="219365"/>
                </a:lnTo>
                <a:lnTo>
                  <a:pt x="263251" y="203881"/>
                </a:lnTo>
                <a:cubicBezTo>
                  <a:pt x="263251" y="203881"/>
                  <a:pt x="266235" y="198645"/>
                  <a:pt x="266457" y="198200"/>
                </a:cubicBezTo>
                <a:cubicBezTo>
                  <a:pt x="266457" y="197946"/>
                  <a:pt x="267599" y="192710"/>
                  <a:pt x="267599" y="190901"/>
                </a:cubicBezTo>
                <a:cubicBezTo>
                  <a:pt x="267599" y="188840"/>
                  <a:pt x="266012" y="186808"/>
                  <a:pt x="266012" y="186808"/>
                </a:cubicBezTo>
                <a:lnTo>
                  <a:pt x="266457" y="177226"/>
                </a:lnTo>
                <a:lnTo>
                  <a:pt x="282671" y="177226"/>
                </a:lnTo>
                <a:cubicBezTo>
                  <a:pt x="282671" y="177226"/>
                  <a:pt x="283371" y="173575"/>
                  <a:pt x="283592" y="172909"/>
                </a:cubicBezTo>
                <a:cubicBezTo>
                  <a:pt x="283592" y="172433"/>
                  <a:pt x="284956" y="168118"/>
                  <a:pt x="284956" y="167673"/>
                </a:cubicBezTo>
                <a:cubicBezTo>
                  <a:pt x="285210" y="167197"/>
                  <a:pt x="287717" y="162406"/>
                  <a:pt x="287940" y="161740"/>
                </a:cubicBezTo>
                <a:cubicBezTo>
                  <a:pt x="287940" y="160819"/>
                  <a:pt x="290446" y="155140"/>
                  <a:pt x="290446" y="155140"/>
                </a:cubicBezTo>
                <a:lnTo>
                  <a:pt x="290922" y="146254"/>
                </a:lnTo>
                <a:cubicBezTo>
                  <a:pt x="290922" y="146254"/>
                  <a:pt x="294571" y="145556"/>
                  <a:pt x="295270" y="145335"/>
                </a:cubicBezTo>
                <a:cubicBezTo>
                  <a:pt x="296158" y="145111"/>
                  <a:pt x="296413" y="144414"/>
                  <a:pt x="297300" y="143050"/>
                </a:cubicBezTo>
                <a:cubicBezTo>
                  <a:pt x="298443" y="141908"/>
                  <a:pt x="300506" y="138290"/>
                  <a:pt x="300506" y="138290"/>
                </a:cubicBezTo>
                <a:lnTo>
                  <a:pt x="305297" y="138290"/>
                </a:lnTo>
                <a:lnTo>
                  <a:pt x="305773" y="145556"/>
                </a:lnTo>
                <a:lnTo>
                  <a:pt x="309421" y="146254"/>
                </a:lnTo>
                <a:lnTo>
                  <a:pt x="312849" y="145111"/>
                </a:lnTo>
                <a:lnTo>
                  <a:pt x="316276" y="140766"/>
                </a:lnTo>
                <a:lnTo>
                  <a:pt x="329065" y="121883"/>
                </a:lnTo>
                <a:lnTo>
                  <a:pt x="332745" y="112744"/>
                </a:lnTo>
                <a:lnTo>
                  <a:pt x="335475" y="110493"/>
                </a:lnTo>
                <a:lnTo>
                  <a:pt x="340741" y="105257"/>
                </a:lnTo>
                <a:lnTo>
                  <a:pt x="342107" y="102749"/>
                </a:lnTo>
                <a:cubicBezTo>
                  <a:pt x="342107" y="102749"/>
                  <a:pt x="342805" y="99767"/>
                  <a:pt x="340044" y="95673"/>
                </a:cubicBezTo>
                <a:cubicBezTo>
                  <a:pt x="337314" y="91580"/>
                  <a:pt x="332047" y="90882"/>
                  <a:pt x="331602" y="90659"/>
                </a:cubicBezTo>
                <a:cubicBezTo>
                  <a:pt x="330905" y="90437"/>
                  <a:pt x="329984" y="92501"/>
                  <a:pt x="329984" y="92501"/>
                </a:cubicBezTo>
                <a:lnTo>
                  <a:pt x="322687" y="92501"/>
                </a:lnTo>
                <a:cubicBezTo>
                  <a:pt x="322687" y="92501"/>
                  <a:pt x="322687" y="89992"/>
                  <a:pt x="322909" y="88850"/>
                </a:cubicBezTo>
                <a:cubicBezTo>
                  <a:pt x="322909" y="87486"/>
                  <a:pt x="324972" y="87707"/>
                  <a:pt x="324972" y="87707"/>
                </a:cubicBezTo>
                <a:lnTo>
                  <a:pt x="324972" y="84504"/>
                </a:lnTo>
                <a:cubicBezTo>
                  <a:pt x="324972" y="83362"/>
                  <a:pt x="323830" y="81108"/>
                  <a:pt x="323606" y="80853"/>
                </a:cubicBezTo>
                <a:cubicBezTo>
                  <a:pt x="323606" y="80632"/>
                  <a:pt x="320845" y="79268"/>
                  <a:pt x="320845" y="79268"/>
                </a:cubicBezTo>
                <a:lnTo>
                  <a:pt x="318784" y="81774"/>
                </a:lnTo>
                <a:cubicBezTo>
                  <a:pt x="318784" y="81774"/>
                  <a:pt x="318339" y="87707"/>
                  <a:pt x="318339" y="88374"/>
                </a:cubicBezTo>
                <a:cubicBezTo>
                  <a:pt x="318339" y="89295"/>
                  <a:pt x="317642" y="89992"/>
                  <a:pt x="316975" y="90882"/>
                </a:cubicBezTo>
                <a:cubicBezTo>
                  <a:pt x="316276" y="91801"/>
                  <a:pt x="313770" y="94086"/>
                  <a:pt x="313325" y="94531"/>
                </a:cubicBezTo>
                <a:cubicBezTo>
                  <a:pt x="313072" y="95007"/>
                  <a:pt x="309421" y="97736"/>
                  <a:pt x="309200" y="97958"/>
                </a:cubicBezTo>
                <a:cubicBezTo>
                  <a:pt x="308979" y="98403"/>
                  <a:pt x="305552" y="100464"/>
                  <a:pt x="305552" y="100464"/>
                </a:cubicBezTo>
                <a:cubicBezTo>
                  <a:pt x="305552" y="100464"/>
                  <a:pt x="302791" y="99545"/>
                  <a:pt x="302791" y="98624"/>
                </a:cubicBezTo>
                <a:cubicBezTo>
                  <a:pt x="302567" y="97736"/>
                  <a:pt x="304852" y="95452"/>
                  <a:pt x="305297" y="95228"/>
                </a:cubicBezTo>
                <a:cubicBezTo>
                  <a:pt x="305552" y="95007"/>
                  <a:pt x="307137" y="92943"/>
                  <a:pt x="307137" y="92501"/>
                </a:cubicBezTo>
                <a:cubicBezTo>
                  <a:pt x="307360" y="92025"/>
                  <a:pt x="310121" y="87231"/>
                  <a:pt x="310121" y="86122"/>
                </a:cubicBezTo>
                <a:cubicBezTo>
                  <a:pt x="310121" y="84980"/>
                  <a:pt x="309421" y="81774"/>
                  <a:pt x="308979" y="81108"/>
                </a:cubicBezTo>
                <a:cubicBezTo>
                  <a:pt x="308279" y="80187"/>
                  <a:pt x="308058" y="76760"/>
                  <a:pt x="308279" y="76538"/>
                </a:cubicBezTo>
                <a:cubicBezTo>
                  <a:pt x="308503" y="76093"/>
                  <a:pt x="311485" y="71524"/>
                  <a:pt x="311485" y="71524"/>
                </a:cubicBezTo>
                <a:lnTo>
                  <a:pt x="310342" y="68573"/>
                </a:lnTo>
                <a:cubicBezTo>
                  <a:pt x="310342" y="68573"/>
                  <a:pt x="306218" y="68573"/>
                  <a:pt x="305773" y="68573"/>
                </a:cubicBezTo>
                <a:cubicBezTo>
                  <a:pt x="305552" y="68573"/>
                  <a:pt x="298698" y="71303"/>
                  <a:pt x="298698" y="71303"/>
                </a:cubicBezTo>
                <a:cubicBezTo>
                  <a:pt x="298698" y="71303"/>
                  <a:pt x="290001" y="71524"/>
                  <a:pt x="289304" y="71524"/>
                </a:cubicBezTo>
                <a:cubicBezTo>
                  <a:pt x="288859" y="71524"/>
                  <a:pt x="288859" y="74032"/>
                  <a:pt x="288383" y="74730"/>
                </a:cubicBezTo>
                <a:cubicBezTo>
                  <a:pt x="287940" y="75175"/>
                  <a:pt x="284956" y="78347"/>
                  <a:pt x="284513" y="78823"/>
                </a:cubicBezTo>
                <a:cubicBezTo>
                  <a:pt x="284068" y="79268"/>
                  <a:pt x="280862" y="80632"/>
                  <a:pt x="280862" y="80632"/>
                </a:cubicBezTo>
                <a:cubicBezTo>
                  <a:pt x="280862" y="80632"/>
                  <a:pt x="281086" y="87010"/>
                  <a:pt x="280862" y="87231"/>
                </a:cubicBezTo>
                <a:cubicBezTo>
                  <a:pt x="280862" y="87707"/>
                  <a:pt x="278801" y="87931"/>
                  <a:pt x="278356" y="87931"/>
                </a:cubicBezTo>
                <a:cubicBezTo>
                  <a:pt x="277880" y="87931"/>
                  <a:pt x="274232" y="86789"/>
                  <a:pt x="273787" y="86565"/>
                </a:cubicBezTo>
                <a:cubicBezTo>
                  <a:pt x="273089" y="86344"/>
                  <a:pt x="272644" y="81329"/>
                  <a:pt x="272644" y="81329"/>
                </a:cubicBezTo>
                <a:lnTo>
                  <a:pt x="273089" y="74254"/>
                </a:lnTo>
                <a:lnTo>
                  <a:pt x="271247" y="72890"/>
                </a:lnTo>
                <a:cubicBezTo>
                  <a:pt x="271247" y="72890"/>
                  <a:pt x="271502" y="70858"/>
                  <a:pt x="271502" y="69463"/>
                </a:cubicBezTo>
                <a:cubicBezTo>
                  <a:pt x="271247" y="68097"/>
                  <a:pt x="271947" y="66988"/>
                  <a:pt x="272168" y="66512"/>
                </a:cubicBezTo>
                <a:cubicBezTo>
                  <a:pt x="272390" y="66067"/>
                  <a:pt x="272644" y="61719"/>
                  <a:pt x="272644" y="61052"/>
                </a:cubicBezTo>
                <a:cubicBezTo>
                  <a:pt x="272644" y="60134"/>
                  <a:pt x="272168" y="53977"/>
                  <a:pt x="272168" y="53977"/>
                </a:cubicBezTo>
                <a:lnTo>
                  <a:pt x="270581" y="51723"/>
                </a:lnTo>
                <a:lnTo>
                  <a:pt x="261190" y="51247"/>
                </a:lnTo>
                <a:cubicBezTo>
                  <a:pt x="261190" y="51247"/>
                  <a:pt x="260745" y="45345"/>
                  <a:pt x="260745" y="44426"/>
                </a:cubicBezTo>
                <a:cubicBezTo>
                  <a:pt x="260745" y="43505"/>
                  <a:pt x="260523" y="37824"/>
                  <a:pt x="260300" y="37572"/>
                </a:cubicBezTo>
                <a:cubicBezTo>
                  <a:pt x="260300" y="37127"/>
                  <a:pt x="258681" y="35063"/>
                  <a:pt x="258460" y="34397"/>
                </a:cubicBezTo>
                <a:cubicBezTo>
                  <a:pt x="258460" y="33700"/>
                  <a:pt x="259381" y="30082"/>
                  <a:pt x="259824" y="29828"/>
                </a:cubicBezTo>
                <a:cubicBezTo>
                  <a:pt x="260300" y="29385"/>
                  <a:pt x="261442" y="26434"/>
                  <a:pt x="261887" y="25291"/>
                </a:cubicBezTo>
                <a:cubicBezTo>
                  <a:pt x="262332" y="24149"/>
                  <a:pt x="263030" y="22783"/>
                  <a:pt x="263030" y="21864"/>
                </a:cubicBezTo>
                <a:cubicBezTo>
                  <a:pt x="263251" y="21198"/>
                  <a:pt x="261190" y="16850"/>
                  <a:pt x="261190" y="16629"/>
                </a:cubicBezTo>
                <a:cubicBezTo>
                  <a:pt x="261190" y="16183"/>
                  <a:pt x="259381" y="12535"/>
                  <a:pt x="259381" y="12535"/>
                </a:cubicBezTo>
                <a:lnTo>
                  <a:pt x="256175" y="10027"/>
                </a:lnTo>
                <a:lnTo>
                  <a:pt x="255478" y="5457"/>
                </a:lnTo>
                <a:lnTo>
                  <a:pt x="252527" y="0"/>
                </a:lnTo>
                <a:lnTo>
                  <a:pt x="248400" y="4539"/>
                </a:lnTo>
                <a:lnTo>
                  <a:pt x="239485" y="5681"/>
                </a:lnTo>
                <a:lnTo>
                  <a:pt x="232186" y="3427"/>
                </a:lnTo>
                <a:cubicBezTo>
                  <a:pt x="232186" y="3427"/>
                  <a:pt x="229204" y="9329"/>
                  <a:pt x="228980" y="15262"/>
                </a:cubicBezTo>
                <a:cubicBezTo>
                  <a:pt x="228537" y="20943"/>
                  <a:pt x="235613" y="23449"/>
                  <a:pt x="235613" y="23449"/>
                </a:cubicBezTo>
                <a:lnTo>
                  <a:pt x="242688" y="27100"/>
                </a:lnTo>
                <a:lnTo>
                  <a:pt x="243609" y="30304"/>
                </a:lnTo>
                <a:lnTo>
                  <a:pt x="239040" y="35063"/>
                </a:lnTo>
                <a:lnTo>
                  <a:pt x="239040" y="64003"/>
                </a:lnTo>
                <a:lnTo>
                  <a:pt x="236279" y="71081"/>
                </a:lnTo>
                <a:lnTo>
                  <a:pt x="239040" y="76093"/>
                </a:lnTo>
                <a:lnTo>
                  <a:pt x="237898" y="87010"/>
                </a:lnTo>
                <a:cubicBezTo>
                  <a:pt x="237898" y="87010"/>
                  <a:pt x="233994" y="93610"/>
                  <a:pt x="231488" y="94086"/>
                </a:cubicBezTo>
                <a:cubicBezTo>
                  <a:pt x="228759" y="94309"/>
                  <a:pt x="226474" y="88374"/>
                  <a:pt x="226474" y="88374"/>
                </a:cubicBezTo>
                <a:lnTo>
                  <a:pt x="228980" y="85423"/>
                </a:lnTo>
                <a:lnTo>
                  <a:pt x="227838" y="80853"/>
                </a:lnTo>
                <a:lnTo>
                  <a:pt x="220762" y="81108"/>
                </a:lnTo>
                <a:lnTo>
                  <a:pt x="211623" y="88152"/>
                </a:lnTo>
                <a:lnTo>
                  <a:pt x="205435" y="92025"/>
                </a:lnTo>
                <a:lnTo>
                  <a:pt x="197439" y="98624"/>
                </a:lnTo>
                <a:lnTo>
                  <a:pt x="195851" y="96370"/>
                </a:lnTo>
                <a:lnTo>
                  <a:pt x="192869" y="92722"/>
                </a:lnTo>
                <a:lnTo>
                  <a:pt x="192869" y="86789"/>
                </a:lnTo>
                <a:cubicBezTo>
                  <a:pt x="192869" y="86789"/>
                  <a:pt x="189442" y="85423"/>
                  <a:pt x="181667" y="85423"/>
                </a:cubicBezTo>
                <a:cubicBezTo>
                  <a:pt x="174146" y="85646"/>
                  <a:pt x="166119" y="90882"/>
                  <a:pt x="166119" y="90882"/>
                </a:cubicBezTo>
                <a:cubicBezTo>
                  <a:pt x="166119" y="90882"/>
                  <a:pt x="154250" y="99988"/>
                  <a:pt x="148538" y="100464"/>
                </a:cubicBezTo>
                <a:cubicBezTo>
                  <a:pt x="142827" y="100909"/>
                  <a:pt x="131182" y="90882"/>
                  <a:pt x="131182" y="90882"/>
                </a:cubicBezTo>
                <a:lnTo>
                  <a:pt x="127976" y="74730"/>
                </a:lnTo>
                <a:lnTo>
                  <a:pt x="121345" y="72445"/>
                </a:lnTo>
                <a:lnTo>
                  <a:pt x="119980" y="66988"/>
                </a:lnTo>
                <a:cubicBezTo>
                  <a:pt x="119980" y="66988"/>
                  <a:pt x="115157" y="69239"/>
                  <a:pt x="111983" y="71748"/>
                </a:cubicBezTo>
                <a:cubicBezTo>
                  <a:pt x="108556" y="74254"/>
                  <a:pt x="105129" y="76983"/>
                  <a:pt x="105129" y="76983"/>
                </a:cubicBezTo>
                <a:lnTo>
                  <a:pt x="100782" y="73809"/>
                </a:lnTo>
                <a:lnTo>
                  <a:pt x="92087" y="74730"/>
                </a:lnTo>
                <a:cubicBezTo>
                  <a:pt x="92087" y="74730"/>
                  <a:pt x="88660" y="74730"/>
                  <a:pt x="85011" y="72890"/>
                </a:cubicBezTo>
                <a:cubicBezTo>
                  <a:pt x="81362" y="71081"/>
                  <a:pt x="78601" y="65845"/>
                  <a:pt x="78601" y="65845"/>
                </a:cubicBezTo>
                <a:lnTo>
                  <a:pt x="75174" y="69715"/>
                </a:lnTo>
                <a:lnTo>
                  <a:pt x="71747" y="68573"/>
                </a:lnTo>
                <a:cubicBezTo>
                  <a:pt x="71747" y="68573"/>
                  <a:pt x="67400" y="68351"/>
                  <a:pt x="65591" y="70382"/>
                </a:cubicBezTo>
                <a:cubicBezTo>
                  <a:pt x="63750" y="72445"/>
                  <a:pt x="59879" y="75617"/>
                  <a:pt x="59403" y="75617"/>
                </a:cubicBezTo>
                <a:cubicBezTo>
                  <a:pt x="58959" y="75396"/>
                  <a:pt x="49122" y="74254"/>
                  <a:pt x="49122" y="74254"/>
                </a:cubicBezTo>
                <a:cubicBezTo>
                  <a:pt x="49122" y="74254"/>
                  <a:pt x="49820" y="81329"/>
                  <a:pt x="48424" y="85423"/>
                </a:cubicBezTo>
                <a:cubicBezTo>
                  <a:pt x="47059" y="89740"/>
                  <a:pt x="42966" y="86344"/>
                  <a:pt x="42966" y="86344"/>
                </a:cubicBezTo>
                <a:cubicBezTo>
                  <a:pt x="42966" y="86344"/>
                  <a:pt x="39761" y="87010"/>
                  <a:pt x="39062" y="89073"/>
                </a:cubicBezTo>
                <a:cubicBezTo>
                  <a:pt x="38142" y="90882"/>
                  <a:pt x="43854" y="98403"/>
                  <a:pt x="43854" y="98403"/>
                </a:cubicBezTo>
                <a:cubicBezTo>
                  <a:pt x="43854" y="98403"/>
                  <a:pt x="52104" y="103415"/>
                  <a:pt x="52104" y="106145"/>
                </a:cubicBezTo>
                <a:cubicBezTo>
                  <a:pt x="52104" y="108651"/>
                  <a:pt x="50486" y="109572"/>
                  <a:pt x="47757" y="111635"/>
                </a:cubicBezTo>
                <a:cubicBezTo>
                  <a:pt x="45250" y="113887"/>
                  <a:pt x="42490" y="115729"/>
                  <a:pt x="42490" y="115729"/>
                </a:cubicBezTo>
                <a:lnTo>
                  <a:pt x="35191" y="118013"/>
                </a:lnTo>
                <a:lnTo>
                  <a:pt x="28083" y="120265"/>
                </a:lnTo>
                <a:lnTo>
                  <a:pt x="25132" y="126422"/>
                </a:lnTo>
                <a:lnTo>
                  <a:pt x="28781" y="132800"/>
                </a:lnTo>
                <a:lnTo>
                  <a:pt x="37698" y="134164"/>
                </a:lnTo>
                <a:lnTo>
                  <a:pt x="41125" y="137369"/>
                </a:lnTo>
                <a:lnTo>
                  <a:pt x="38840" y="141684"/>
                </a:lnTo>
                <a:lnTo>
                  <a:pt x="33573" y="148538"/>
                </a:lnTo>
                <a:lnTo>
                  <a:pt x="35858" y="157170"/>
                </a:lnTo>
                <a:lnTo>
                  <a:pt x="41569" y="163327"/>
                </a:lnTo>
                <a:lnTo>
                  <a:pt x="45250" y="173799"/>
                </a:lnTo>
                <a:lnTo>
                  <a:pt x="51406" y="188395"/>
                </a:lnTo>
                <a:lnTo>
                  <a:pt x="56198" y="196361"/>
                </a:lnTo>
                <a:lnTo>
                  <a:pt x="63052" y="202960"/>
                </a:lnTo>
                <a:lnTo>
                  <a:pt x="66035" y="206166"/>
                </a:lnTo>
                <a:lnTo>
                  <a:pt x="61688" y="210036"/>
                </a:lnTo>
                <a:lnTo>
                  <a:pt x="54611" y="210036"/>
                </a:lnTo>
                <a:lnTo>
                  <a:pt x="47535" y="212987"/>
                </a:lnTo>
                <a:lnTo>
                  <a:pt x="39538" y="222571"/>
                </a:lnTo>
                <a:lnTo>
                  <a:pt x="47535" y="226443"/>
                </a:lnTo>
                <a:lnTo>
                  <a:pt x="48677" y="230979"/>
                </a:lnTo>
                <a:lnTo>
                  <a:pt x="41569" y="234185"/>
                </a:lnTo>
                <a:lnTo>
                  <a:pt x="31066" y="235548"/>
                </a:lnTo>
                <a:lnTo>
                  <a:pt x="28337" y="239866"/>
                </a:lnTo>
                <a:lnTo>
                  <a:pt x="27417" y="255604"/>
                </a:lnTo>
                <a:lnTo>
                  <a:pt x="22625" y="259000"/>
                </a:lnTo>
                <a:lnTo>
                  <a:pt x="13232" y="259698"/>
                </a:lnTo>
                <a:cubicBezTo>
                  <a:pt x="13232" y="259698"/>
                  <a:pt x="6156" y="261285"/>
                  <a:pt x="5458" y="261761"/>
                </a:cubicBezTo>
                <a:cubicBezTo>
                  <a:pt x="5236" y="261982"/>
                  <a:pt x="2951" y="262204"/>
                  <a:pt x="888" y="262427"/>
                </a:cubicBezTo>
                <a:lnTo>
                  <a:pt x="0" y="268139"/>
                </a:lnTo>
                <a:lnTo>
                  <a:pt x="11646" y="27131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2700" cap="rnd">
            <a:solidFill>
              <a:schemeClr val="bg1"/>
            </a:solidFill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31" name="Полилиния: фигура 30">
            <a:extLst>
              <a:ext uri="{FF2B5EF4-FFF2-40B4-BE49-F238E27FC236}">
                <a16:creationId xmlns:a16="http://schemas.microsoft.com/office/drawing/2014/main" xmlns="" id="{438C257D-344C-592F-B58B-C7F4F8967428}"/>
              </a:ext>
            </a:extLst>
          </p:cNvPr>
          <p:cNvSpPr/>
          <p:nvPr/>
        </p:nvSpPr>
        <p:spPr>
          <a:xfrm>
            <a:off x="6317497" y="1621908"/>
            <a:ext cx="992337" cy="744958"/>
          </a:xfrm>
          <a:custGeom>
            <a:avLst/>
            <a:gdLst>
              <a:gd name="connsiteX0" fmla="*/ 75286 w 361828"/>
              <a:gd name="connsiteY0" fmla="*/ 269439 h 276261"/>
              <a:gd name="connsiteX1" fmla="*/ 88518 w 361828"/>
              <a:gd name="connsiteY1" fmla="*/ 273977 h 276261"/>
              <a:gd name="connsiteX2" fmla="*/ 93087 w 361828"/>
              <a:gd name="connsiteY2" fmla="*/ 273977 h 276261"/>
              <a:gd name="connsiteX3" fmla="*/ 116634 w 361828"/>
              <a:gd name="connsiteY3" fmla="*/ 271914 h 276261"/>
              <a:gd name="connsiteX4" fmla="*/ 115968 w 361828"/>
              <a:gd name="connsiteY4" fmla="*/ 268044 h 276261"/>
              <a:gd name="connsiteX5" fmla="*/ 112065 w 361828"/>
              <a:gd name="connsiteY5" fmla="*/ 265314 h 276261"/>
              <a:gd name="connsiteX6" fmla="*/ 111398 w 361828"/>
              <a:gd name="connsiteY6" fmla="*/ 260776 h 276261"/>
              <a:gd name="connsiteX7" fmla="*/ 117777 w 361828"/>
              <a:gd name="connsiteY7" fmla="*/ 259857 h 276261"/>
              <a:gd name="connsiteX8" fmla="*/ 119616 w 361828"/>
              <a:gd name="connsiteY8" fmla="*/ 263060 h 276261"/>
              <a:gd name="connsiteX9" fmla="*/ 127137 w 361828"/>
              <a:gd name="connsiteY9" fmla="*/ 262142 h 276261"/>
              <a:gd name="connsiteX10" fmla="*/ 126692 w 361828"/>
              <a:gd name="connsiteY10" fmla="*/ 250528 h 276261"/>
              <a:gd name="connsiteX11" fmla="*/ 139258 w 361828"/>
              <a:gd name="connsiteY11" fmla="*/ 251670 h 276261"/>
              <a:gd name="connsiteX12" fmla="*/ 139482 w 361828"/>
              <a:gd name="connsiteY12" fmla="*/ 248019 h 276261"/>
              <a:gd name="connsiteX13" fmla="*/ 144303 w 361828"/>
              <a:gd name="connsiteY13" fmla="*/ 244371 h 276261"/>
              <a:gd name="connsiteX14" fmla="*/ 146812 w 361828"/>
              <a:gd name="connsiteY14" fmla="*/ 247798 h 276261"/>
              <a:gd name="connsiteX15" fmla="*/ 165090 w 361828"/>
              <a:gd name="connsiteY15" fmla="*/ 246434 h 276261"/>
              <a:gd name="connsiteX16" fmla="*/ 172863 w 361828"/>
              <a:gd name="connsiteY16" fmla="*/ 245068 h 276261"/>
              <a:gd name="connsiteX17" fmla="*/ 183810 w 361828"/>
              <a:gd name="connsiteY17" fmla="*/ 249607 h 276261"/>
              <a:gd name="connsiteX18" fmla="*/ 192949 w 361828"/>
              <a:gd name="connsiteY18" fmla="*/ 255540 h 276261"/>
              <a:gd name="connsiteX19" fmla="*/ 205991 w 361828"/>
              <a:gd name="connsiteY19" fmla="*/ 256430 h 276261"/>
              <a:gd name="connsiteX20" fmla="*/ 209642 w 361828"/>
              <a:gd name="connsiteY20" fmla="*/ 249385 h 276261"/>
              <a:gd name="connsiteX21" fmla="*/ 211260 w 361828"/>
              <a:gd name="connsiteY21" fmla="*/ 257127 h 276261"/>
              <a:gd name="connsiteX22" fmla="*/ 218781 w 361828"/>
              <a:gd name="connsiteY22" fmla="*/ 257794 h 276261"/>
              <a:gd name="connsiteX23" fmla="*/ 231347 w 361828"/>
              <a:gd name="connsiteY23" fmla="*/ 261666 h 276261"/>
              <a:gd name="connsiteX24" fmla="*/ 233632 w 361828"/>
              <a:gd name="connsiteY24" fmla="*/ 268044 h 276261"/>
              <a:gd name="connsiteX25" fmla="*/ 250322 w 361828"/>
              <a:gd name="connsiteY25" fmla="*/ 265790 h 276261"/>
              <a:gd name="connsiteX26" fmla="*/ 250322 w 361828"/>
              <a:gd name="connsiteY26" fmla="*/ 260300 h 276261"/>
              <a:gd name="connsiteX27" fmla="*/ 255113 w 361828"/>
              <a:gd name="connsiteY27" fmla="*/ 258491 h 276261"/>
              <a:gd name="connsiteX28" fmla="*/ 259682 w 361828"/>
              <a:gd name="connsiteY28" fmla="*/ 263506 h 276261"/>
              <a:gd name="connsiteX29" fmla="*/ 265173 w 361828"/>
              <a:gd name="connsiteY29" fmla="*/ 264427 h 276261"/>
              <a:gd name="connsiteX30" fmla="*/ 267236 w 361828"/>
              <a:gd name="connsiteY30" fmla="*/ 255985 h 276261"/>
              <a:gd name="connsiteX31" fmla="*/ 262667 w 361828"/>
              <a:gd name="connsiteY31" fmla="*/ 250052 h 276261"/>
              <a:gd name="connsiteX32" fmla="*/ 267457 w 361828"/>
              <a:gd name="connsiteY32" fmla="*/ 243229 h 276261"/>
              <a:gd name="connsiteX33" fmla="*/ 275454 w 361828"/>
              <a:gd name="connsiteY33" fmla="*/ 237548 h 276261"/>
              <a:gd name="connsiteX34" fmla="*/ 287099 w 361828"/>
              <a:gd name="connsiteY34" fmla="*/ 243229 h 276261"/>
              <a:gd name="connsiteX35" fmla="*/ 291447 w 361828"/>
              <a:gd name="connsiteY35" fmla="*/ 241865 h 276261"/>
              <a:gd name="connsiteX36" fmla="*/ 292145 w 361828"/>
              <a:gd name="connsiteY36" fmla="*/ 238214 h 276261"/>
              <a:gd name="connsiteX37" fmla="*/ 296493 w 361828"/>
              <a:gd name="connsiteY37" fmla="*/ 234820 h 276261"/>
              <a:gd name="connsiteX38" fmla="*/ 303568 w 361828"/>
              <a:gd name="connsiteY38" fmla="*/ 230027 h 276261"/>
              <a:gd name="connsiteX39" fmla="*/ 319119 w 361828"/>
              <a:gd name="connsiteY39" fmla="*/ 217716 h 276261"/>
              <a:gd name="connsiteX40" fmla="*/ 340124 w 361828"/>
              <a:gd name="connsiteY40" fmla="*/ 215907 h 276261"/>
              <a:gd name="connsiteX41" fmla="*/ 346757 w 361828"/>
              <a:gd name="connsiteY41" fmla="*/ 213177 h 276261"/>
              <a:gd name="connsiteX42" fmla="*/ 347454 w 361828"/>
              <a:gd name="connsiteY42" fmla="*/ 202008 h 276261"/>
              <a:gd name="connsiteX43" fmla="*/ 351105 w 361828"/>
              <a:gd name="connsiteY43" fmla="*/ 193821 h 276261"/>
              <a:gd name="connsiteX44" fmla="*/ 351771 w 361828"/>
              <a:gd name="connsiteY44" fmla="*/ 186967 h 276261"/>
              <a:gd name="connsiteX45" fmla="*/ 357735 w 361828"/>
              <a:gd name="connsiteY45" fmla="*/ 181286 h 276261"/>
              <a:gd name="connsiteX46" fmla="*/ 359544 w 361828"/>
              <a:gd name="connsiteY46" fmla="*/ 162851 h 276261"/>
              <a:gd name="connsiteX47" fmla="*/ 361829 w 361828"/>
              <a:gd name="connsiteY47" fmla="*/ 156694 h 276261"/>
              <a:gd name="connsiteX48" fmla="*/ 354308 w 361828"/>
              <a:gd name="connsiteY48" fmla="*/ 148031 h 276261"/>
              <a:gd name="connsiteX49" fmla="*/ 346978 w 361828"/>
              <a:gd name="connsiteY49" fmla="*/ 142796 h 276261"/>
              <a:gd name="connsiteX50" fmla="*/ 337618 w 361828"/>
              <a:gd name="connsiteY50" fmla="*/ 147586 h 276261"/>
              <a:gd name="connsiteX51" fmla="*/ 331685 w 361828"/>
              <a:gd name="connsiteY51" fmla="*/ 148952 h 276261"/>
              <a:gd name="connsiteX52" fmla="*/ 330319 w 361828"/>
              <a:gd name="connsiteY52" fmla="*/ 142098 h 276261"/>
              <a:gd name="connsiteX53" fmla="*/ 337618 w 361828"/>
              <a:gd name="connsiteY53" fmla="*/ 135720 h 276261"/>
              <a:gd name="connsiteX54" fmla="*/ 335112 w 361828"/>
              <a:gd name="connsiteY54" fmla="*/ 127533 h 276261"/>
              <a:gd name="connsiteX55" fmla="*/ 331209 w 361828"/>
              <a:gd name="connsiteY55" fmla="*/ 121852 h 276261"/>
              <a:gd name="connsiteX56" fmla="*/ 329842 w 361828"/>
              <a:gd name="connsiteY56" fmla="*/ 113856 h 276261"/>
              <a:gd name="connsiteX57" fmla="*/ 325497 w 361828"/>
              <a:gd name="connsiteY57" fmla="*/ 103384 h 276261"/>
              <a:gd name="connsiteX58" fmla="*/ 323433 w 361828"/>
              <a:gd name="connsiteY58" fmla="*/ 94055 h 276261"/>
              <a:gd name="connsiteX59" fmla="*/ 322767 w 361828"/>
              <a:gd name="connsiteY59" fmla="*/ 82886 h 276261"/>
              <a:gd name="connsiteX60" fmla="*/ 313628 w 361828"/>
              <a:gd name="connsiteY60" fmla="*/ 81520 h 276261"/>
              <a:gd name="connsiteX61" fmla="*/ 308583 w 361828"/>
              <a:gd name="connsiteY61" fmla="*/ 83804 h 276261"/>
              <a:gd name="connsiteX62" fmla="*/ 302650 w 361828"/>
              <a:gd name="connsiteY62" fmla="*/ 83583 h 276261"/>
              <a:gd name="connsiteX63" fmla="*/ 296938 w 361828"/>
              <a:gd name="connsiteY63" fmla="*/ 77871 h 276261"/>
              <a:gd name="connsiteX64" fmla="*/ 293511 w 361828"/>
              <a:gd name="connsiteY64" fmla="*/ 82219 h 276261"/>
              <a:gd name="connsiteX65" fmla="*/ 286433 w 361828"/>
              <a:gd name="connsiteY65" fmla="*/ 81520 h 276261"/>
              <a:gd name="connsiteX66" fmla="*/ 282530 w 361828"/>
              <a:gd name="connsiteY66" fmla="*/ 77871 h 276261"/>
              <a:gd name="connsiteX67" fmla="*/ 277960 w 361828"/>
              <a:gd name="connsiteY67" fmla="*/ 69906 h 276261"/>
              <a:gd name="connsiteX68" fmla="*/ 277960 w 361828"/>
              <a:gd name="connsiteY68" fmla="*/ 66733 h 276261"/>
              <a:gd name="connsiteX69" fmla="*/ 273645 w 361828"/>
              <a:gd name="connsiteY69" fmla="*/ 64003 h 276261"/>
              <a:gd name="connsiteX70" fmla="*/ 266537 w 361828"/>
              <a:gd name="connsiteY70" fmla="*/ 64448 h 276261"/>
              <a:gd name="connsiteX71" fmla="*/ 262443 w 361828"/>
              <a:gd name="connsiteY71" fmla="*/ 59434 h 276261"/>
              <a:gd name="connsiteX72" fmla="*/ 254194 w 361828"/>
              <a:gd name="connsiteY72" fmla="*/ 58991 h 276261"/>
              <a:gd name="connsiteX73" fmla="*/ 248482 w 361828"/>
              <a:gd name="connsiteY73" fmla="*/ 63751 h 276261"/>
              <a:gd name="connsiteX74" fmla="*/ 242770 w 361828"/>
              <a:gd name="connsiteY74" fmla="*/ 66733 h 276261"/>
              <a:gd name="connsiteX75" fmla="*/ 240041 w 361828"/>
              <a:gd name="connsiteY75" fmla="*/ 62861 h 276261"/>
              <a:gd name="connsiteX76" fmla="*/ 227475 w 361828"/>
              <a:gd name="connsiteY76" fmla="*/ 58991 h 276261"/>
              <a:gd name="connsiteX77" fmla="*/ 218336 w 361828"/>
              <a:gd name="connsiteY77" fmla="*/ 52389 h 276261"/>
              <a:gd name="connsiteX78" fmla="*/ 210784 w 361828"/>
              <a:gd name="connsiteY78" fmla="*/ 48962 h 276261"/>
              <a:gd name="connsiteX79" fmla="*/ 208500 w 361828"/>
              <a:gd name="connsiteY79" fmla="*/ 41442 h 276261"/>
              <a:gd name="connsiteX80" fmla="*/ 205294 w 361828"/>
              <a:gd name="connsiteY80" fmla="*/ 31891 h 276261"/>
              <a:gd name="connsiteX81" fmla="*/ 205073 w 361828"/>
              <a:gd name="connsiteY81" fmla="*/ 23228 h 276261"/>
              <a:gd name="connsiteX82" fmla="*/ 211006 w 361828"/>
              <a:gd name="connsiteY82" fmla="*/ 21419 h 276261"/>
              <a:gd name="connsiteX83" fmla="*/ 216718 w 361828"/>
              <a:gd name="connsiteY83" fmla="*/ 20722 h 276261"/>
              <a:gd name="connsiteX84" fmla="*/ 219700 w 361828"/>
              <a:gd name="connsiteY84" fmla="*/ 27543 h 276261"/>
              <a:gd name="connsiteX85" fmla="*/ 227475 w 361828"/>
              <a:gd name="connsiteY85" fmla="*/ 27767 h 276261"/>
              <a:gd name="connsiteX86" fmla="*/ 223572 w 361828"/>
              <a:gd name="connsiteY86" fmla="*/ 23449 h 276261"/>
              <a:gd name="connsiteX87" fmla="*/ 219923 w 361828"/>
              <a:gd name="connsiteY87" fmla="*/ 16629 h 276261"/>
              <a:gd name="connsiteX88" fmla="*/ 213069 w 361828"/>
              <a:gd name="connsiteY88" fmla="*/ 12535 h 276261"/>
              <a:gd name="connsiteX89" fmla="*/ 207133 w 361828"/>
              <a:gd name="connsiteY89" fmla="*/ 7299 h 276261"/>
              <a:gd name="connsiteX90" fmla="*/ 197995 w 361828"/>
              <a:gd name="connsiteY90" fmla="*/ 7742 h 276261"/>
              <a:gd name="connsiteX91" fmla="*/ 197076 w 361828"/>
              <a:gd name="connsiteY91" fmla="*/ 23894 h 276261"/>
              <a:gd name="connsiteX92" fmla="*/ 150239 w 361828"/>
              <a:gd name="connsiteY92" fmla="*/ 25734 h 276261"/>
              <a:gd name="connsiteX93" fmla="*/ 148873 w 361828"/>
              <a:gd name="connsiteY93" fmla="*/ 16850 h 276261"/>
              <a:gd name="connsiteX94" fmla="*/ 142685 w 361828"/>
              <a:gd name="connsiteY94" fmla="*/ 15708 h 276261"/>
              <a:gd name="connsiteX95" fmla="*/ 142685 w 361828"/>
              <a:gd name="connsiteY95" fmla="*/ 6157 h 276261"/>
              <a:gd name="connsiteX96" fmla="*/ 140624 w 361828"/>
              <a:gd name="connsiteY96" fmla="*/ 4315 h 276261"/>
              <a:gd name="connsiteX97" fmla="*/ 134246 w 361828"/>
              <a:gd name="connsiteY97" fmla="*/ 6823 h 276261"/>
              <a:gd name="connsiteX98" fmla="*/ 127392 w 361828"/>
              <a:gd name="connsiteY98" fmla="*/ 5681 h 276261"/>
              <a:gd name="connsiteX99" fmla="*/ 126249 w 361828"/>
              <a:gd name="connsiteY99" fmla="*/ 10027 h 276261"/>
              <a:gd name="connsiteX100" fmla="*/ 120980 w 361828"/>
              <a:gd name="connsiteY100" fmla="*/ 8187 h 276261"/>
              <a:gd name="connsiteX101" fmla="*/ 116411 w 361828"/>
              <a:gd name="connsiteY101" fmla="*/ 4539 h 276261"/>
              <a:gd name="connsiteX102" fmla="*/ 112541 w 361828"/>
              <a:gd name="connsiteY102" fmla="*/ 0 h 276261"/>
              <a:gd name="connsiteX103" fmla="*/ 98357 w 361828"/>
              <a:gd name="connsiteY103" fmla="*/ 3872 h 276261"/>
              <a:gd name="connsiteX104" fmla="*/ 89218 w 361828"/>
              <a:gd name="connsiteY104" fmla="*/ 7299 h 276261"/>
              <a:gd name="connsiteX105" fmla="*/ 82364 w 361828"/>
              <a:gd name="connsiteY105" fmla="*/ 6823 h 276261"/>
              <a:gd name="connsiteX106" fmla="*/ 82364 w 361828"/>
              <a:gd name="connsiteY106" fmla="*/ 12978 h 276261"/>
              <a:gd name="connsiteX107" fmla="*/ 80521 w 361828"/>
              <a:gd name="connsiteY107" fmla="*/ 20277 h 276261"/>
              <a:gd name="connsiteX108" fmla="*/ 75286 w 361828"/>
              <a:gd name="connsiteY108" fmla="*/ 22531 h 276261"/>
              <a:gd name="connsiteX109" fmla="*/ 68876 w 361828"/>
              <a:gd name="connsiteY109" fmla="*/ 29828 h 276261"/>
              <a:gd name="connsiteX110" fmla="*/ 59959 w 361828"/>
              <a:gd name="connsiteY110" fmla="*/ 35985 h 276261"/>
              <a:gd name="connsiteX111" fmla="*/ 54247 w 361828"/>
              <a:gd name="connsiteY111" fmla="*/ 45092 h 276261"/>
              <a:gd name="connsiteX112" fmla="*/ 45108 w 361828"/>
              <a:gd name="connsiteY112" fmla="*/ 44171 h 276261"/>
              <a:gd name="connsiteX113" fmla="*/ 44189 w 361828"/>
              <a:gd name="connsiteY113" fmla="*/ 43284 h 276261"/>
              <a:gd name="connsiteX114" fmla="*/ 42381 w 361828"/>
              <a:gd name="connsiteY114" fmla="*/ 47377 h 276261"/>
              <a:gd name="connsiteX115" fmla="*/ 40317 w 361828"/>
              <a:gd name="connsiteY115" fmla="*/ 55564 h 276261"/>
              <a:gd name="connsiteX116" fmla="*/ 35051 w 361828"/>
              <a:gd name="connsiteY116" fmla="*/ 59213 h 276261"/>
              <a:gd name="connsiteX117" fmla="*/ 32766 w 361828"/>
              <a:gd name="connsiteY117" fmla="*/ 64003 h 276261"/>
              <a:gd name="connsiteX118" fmla="*/ 35969 w 361828"/>
              <a:gd name="connsiteY118" fmla="*/ 68097 h 276261"/>
              <a:gd name="connsiteX119" fmla="*/ 36445 w 361828"/>
              <a:gd name="connsiteY119" fmla="*/ 74254 h 276261"/>
              <a:gd name="connsiteX120" fmla="*/ 41460 w 361828"/>
              <a:gd name="connsiteY120" fmla="*/ 76062 h 276261"/>
              <a:gd name="connsiteX121" fmla="*/ 43523 w 361828"/>
              <a:gd name="connsiteY121" fmla="*/ 69239 h 276261"/>
              <a:gd name="connsiteX122" fmla="*/ 54947 w 361828"/>
              <a:gd name="connsiteY122" fmla="*/ 74254 h 276261"/>
              <a:gd name="connsiteX123" fmla="*/ 65449 w 361828"/>
              <a:gd name="connsiteY123" fmla="*/ 76983 h 276261"/>
              <a:gd name="connsiteX124" fmla="*/ 68210 w 361828"/>
              <a:gd name="connsiteY124" fmla="*/ 82886 h 276261"/>
              <a:gd name="connsiteX125" fmla="*/ 64307 w 361828"/>
              <a:gd name="connsiteY125" fmla="*/ 87898 h 276261"/>
              <a:gd name="connsiteX126" fmla="*/ 56310 w 361828"/>
              <a:gd name="connsiteY126" fmla="*/ 92246 h 276261"/>
              <a:gd name="connsiteX127" fmla="*/ 46726 w 361828"/>
              <a:gd name="connsiteY127" fmla="*/ 101575 h 276261"/>
              <a:gd name="connsiteX128" fmla="*/ 38478 w 361828"/>
              <a:gd name="connsiteY128" fmla="*/ 105890 h 276261"/>
              <a:gd name="connsiteX129" fmla="*/ 33684 w 361828"/>
              <a:gd name="connsiteY129" fmla="*/ 109984 h 276261"/>
              <a:gd name="connsiteX130" fmla="*/ 28418 w 361828"/>
              <a:gd name="connsiteY130" fmla="*/ 112744 h 276261"/>
              <a:gd name="connsiteX131" fmla="*/ 21342 w 361828"/>
              <a:gd name="connsiteY131" fmla="*/ 122740 h 276261"/>
              <a:gd name="connsiteX132" fmla="*/ 11979 w 361828"/>
              <a:gd name="connsiteY132" fmla="*/ 121155 h 276261"/>
              <a:gd name="connsiteX133" fmla="*/ 11282 w 361828"/>
              <a:gd name="connsiteY133" fmla="*/ 125501 h 276261"/>
              <a:gd name="connsiteX134" fmla="*/ 13122 w 361828"/>
              <a:gd name="connsiteY134" fmla="*/ 128897 h 276261"/>
              <a:gd name="connsiteX135" fmla="*/ 21342 w 361828"/>
              <a:gd name="connsiteY135" fmla="*/ 131182 h 276261"/>
              <a:gd name="connsiteX136" fmla="*/ 20200 w 361828"/>
              <a:gd name="connsiteY136" fmla="*/ 138005 h 276261"/>
              <a:gd name="connsiteX137" fmla="*/ 14964 w 361828"/>
              <a:gd name="connsiteY137" fmla="*/ 142574 h 276261"/>
              <a:gd name="connsiteX138" fmla="*/ 7855 w 361828"/>
              <a:gd name="connsiteY138" fmla="*/ 142574 h 276261"/>
              <a:gd name="connsiteX139" fmla="*/ 2398 w 361828"/>
              <a:gd name="connsiteY139" fmla="*/ 141208 h 276261"/>
              <a:gd name="connsiteX140" fmla="*/ 113 w 361828"/>
              <a:gd name="connsiteY140" fmla="*/ 144159 h 276261"/>
              <a:gd name="connsiteX141" fmla="*/ 113 w 361828"/>
              <a:gd name="connsiteY141" fmla="*/ 150983 h 276261"/>
              <a:gd name="connsiteX142" fmla="*/ 1256 w 361828"/>
              <a:gd name="connsiteY142" fmla="*/ 153965 h 276261"/>
              <a:gd name="connsiteX143" fmla="*/ 8552 w 361828"/>
              <a:gd name="connsiteY143" fmla="*/ 150316 h 276261"/>
              <a:gd name="connsiteX144" fmla="*/ 15852 w 361828"/>
              <a:gd name="connsiteY144" fmla="*/ 151680 h 276261"/>
              <a:gd name="connsiteX145" fmla="*/ 16549 w 361828"/>
              <a:gd name="connsiteY145" fmla="*/ 154631 h 276261"/>
              <a:gd name="connsiteX146" fmla="*/ 10616 w 361828"/>
              <a:gd name="connsiteY146" fmla="*/ 158058 h 276261"/>
              <a:gd name="connsiteX147" fmla="*/ 7634 w 361828"/>
              <a:gd name="connsiteY147" fmla="*/ 160343 h 276261"/>
              <a:gd name="connsiteX148" fmla="*/ 14709 w 361828"/>
              <a:gd name="connsiteY148" fmla="*/ 163294 h 276261"/>
              <a:gd name="connsiteX149" fmla="*/ 19057 w 361828"/>
              <a:gd name="connsiteY149" fmla="*/ 165357 h 276261"/>
              <a:gd name="connsiteX150" fmla="*/ 21342 w 361828"/>
              <a:gd name="connsiteY150" fmla="*/ 168975 h 276261"/>
              <a:gd name="connsiteX151" fmla="*/ 18136 w 361828"/>
              <a:gd name="connsiteY151" fmla="*/ 170593 h 276261"/>
              <a:gd name="connsiteX152" fmla="*/ 20200 w 361828"/>
              <a:gd name="connsiteY152" fmla="*/ 178083 h 276261"/>
              <a:gd name="connsiteX153" fmla="*/ 24324 w 361828"/>
              <a:gd name="connsiteY153" fmla="*/ 182207 h 276261"/>
              <a:gd name="connsiteX154" fmla="*/ 30036 w 361828"/>
              <a:gd name="connsiteY154" fmla="*/ 184937 h 276261"/>
              <a:gd name="connsiteX155" fmla="*/ 31178 w 361828"/>
              <a:gd name="connsiteY155" fmla="*/ 193345 h 276261"/>
              <a:gd name="connsiteX156" fmla="*/ 25688 w 361828"/>
              <a:gd name="connsiteY156" fmla="*/ 194709 h 276261"/>
              <a:gd name="connsiteX157" fmla="*/ 24324 w 361828"/>
              <a:gd name="connsiteY157" fmla="*/ 200199 h 276261"/>
              <a:gd name="connsiteX158" fmla="*/ 20897 w 361828"/>
              <a:gd name="connsiteY158" fmla="*/ 203372 h 276261"/>
              <a:gd name="connsiteX159" fmla="*/ 18136 w 361828"/>
              <a:gd name="connsiteY159" fmla="*/ 195409 h 276261"/>
              <a:gd name="connsiteX160" fmla="*/ 13346 w 361828"/>
              <a:gd name="connsiteY160" fmla="*/ 195409 h 276261"/>
              <a:gd name="connsiteX161" fmla="*/ 15407 w 361828"/>
              <a:gd name="connsiteY161" fmla="*/ 203372 h 276261"/>
              <a:gd name="connsiteX162" fmla="*/ 17470 w 361828"/>
              <a:gd name="connsiteY162" fmla="*/ 209084 h 276261"/>
              <a:gd name="connsiteX163" fmla="*/ 21118 w 361828"/>
              <a:gd name="connsiteY163" fmla="*/ 212035 h 276261"/>
              <a:gd name="connsiteX164" fmla="*/ 24103 w 361828"/>
              <a:gd name="connsiteY164" fmla="*/ 214765 h 276261"/>
              <a:gd name="connsiteX165" fmla="*/ 11758 w 361828"/>
              <a:gd name="connsiteY165" fmla="*/ 217271 h 276261"/>
              <a:gd name="connsiteX166" fmla="*/ 10140 w 361828"/>
              <a:gd name="connsiteY166" fmla="*/ 218858 h 276261"/>
              <a:gd name="connsiteX167" fmla="*/ 14043 w 361828"/>
              <a:gd name="connsiteY167" fmla="*/ 223428 h 276261"/>
              <a:gd name="connsiteX168" fmla="*/ 6491 w 361828"/>
              <a:gd name="connsiteY168" fmla="*/ 231836 h 276261"/>
              <a:gd name="connsiteX169" fmla="*/ 4683 w 361828"/>
              <a:gd name="connsiteY169" fmla="*/ 240056 h 276261"/>
              <a:gd name="connsiteX170" fmla="*/ 4683 w 361828"/>
              <a:gd name="connsiteY170" fmla="*/ 246877 h 276261"/>
              <a:gd name="connsiteX171" fmla="*/ 9695 w 361828"/>
              <a:gd name="connsiteY171" fmla="*/ 249162 h 276261"/>
              <a:gd name="connsiteX172" fmla="*/ 15407 w 361828"/>
              <a:gd name="connsiteY172" fmla="*/ 249162 h 276261"/>
              <a:gd name="connsiteX173" fmla="*/ 19279 w 361828"/>
              <a:gd name="connsiteY173" fmla="*/ 253255 h 276261"/>
              <a:gd name="connsiteX174" fmla="*/ 22039 w 361828"/>
              <a:gd name="connsiteY174" fmla="*/ 255540 h 276261"/>
              <a:gd name="connsiteX175" fmla="*/ 23848 w 361828"/>
              <a:gd name="connsiteY175" fmla="*/ 256906 h 276261"/>
              <a:gd name="connsiteX176" fmla="*/ 18391 w 361828"/>
              <a:gd name="connsiteY176" fmla="*/ 263284 h 276261"/>
              <a:gd name="connsiteX177" fmla="*/ 21564 w 361828"/>
              <a:gd name="connsiteY177" fmla="*/ 266678 h 276261"/>
              <a:gd name="connsiteX178" fmla="*/ 28196 w 361828"/>
              <a:gd name="connsiteY178" fmla="*/ 261442 h 276261"/>
              <a:gd name="connsiteX179" fmla="*/ 31178 w 361828"/>
              <a:gd name="connsiteY179" fmla="*/ 260300 h 276261"/>
              <a:gd name="connsiteX180" fmla="*/ 41238 w 361828"/>
              <a:gd name="connsiteY180" fmla="*/ 260300 h 276261"/>
              <a:gd name="connsiteX181" fmla="*/ 54471 w 361828"/>
              <a:gd name="connsiteY181" fmla="*/ 262363 h 276261"/>
              <a:gd name="connsiteX182" fmla="*/ 64086 w 361828"/>
              <a:gd name="connsiteY182" fmla="*/ 276262 h 276261"/>
              <a:gd name="connsiteX183" fmla="*/ 66813 w 361828"/>
              <a:gd name="connsiteY183" fmla="*/ 273056 h 276261"/>
              <a:gd name="connsiteX184" fmla="*/ 75286 w 361828"/>
              <a:gd name="connsiteY184" fmla="*/ 269439 h 276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</a:cxnLst>
            <a:rect l="l" t="t" r="r" b="b"/>
            <a:pathLst>
              <a:path w="361828" h="276261">
                <a:moveTo>
                  <a:pt x="75286" y="269439"/>
                </a:moveTo>
                <a:lnTo>
                  <a:pt x="88518" y="273977"/>
                </a:lnTo>
                <a:lnTo>
                  <a:pt x="93087" y="273977"/>
                </a:lnTo>
                <a:lnTo>
                  <a:pt x="116634" y="271914"/>
                </a:lnTo>
                <a:lnTo>
                  <a:pt x="115968" y="268044"/>
                </a:lnTo>
                <a:lnTo>
                  <a:pt x="112065" y="265314"/>
                </a:lnTo>
                <a:lnTo>
                  <a:pt x="111398" y="260776"/>
                </a:lnTo>
                <a:lnTo>
                  <a:pt x="117777" y="259857"/>
                </a:lnTo>
                <a:lnTo>
                  <a:pt x="119616" y="263060"/>
                </a:lnTo>
                <a:lnTo>
                  <a:pt x="127137" y="262142"/>
                </a:lnTo>
                <a:lnTo>
                  <a:pt x="126692" y="250528"/>
                </a:lnTo>
                <a:lnTo>
                  <a:pt x="139258" y="251670"/>
                </a:lnTo>
                <a:lnTo>
                  <a:pt x="139482" y="248019"/>
                </a:lnTo>
                <a:lnTo>
                  <a:pt x="144303" y="244371"/>
                </a:lnTo>
                <a:lnTo>
                  <a:pt x="146812" y="247798"/>
                </a:lnTo>
                <a:lnTo>
                  <a:pt x="165090" y="246434"/>
                </a:lnTo>
                <a:lnTo>
                  <a:pt x="172863" y="245068"/>
                </a:lnTo>
                <a:lnTo>
                  <a:pt x="183810" y="249607"/>
                </a:lnTo>
                <a:lnTo>
                  <a:pt x="192949" y="255540"/>
                </a:lnTo>
                <a:lnTo>
                  <a:pt x="205991" y="256430"/>
                </a:lnTo>
                <a:lnTo>
                  <a:pt x="209642" y="249385"/>
                </a:lnTo>
                <a:lnTo>
                  <a:pt x="211260" y="257127"/>
                </a:lnTo>
                <a:lnTo>
                  <a:pt x="218781" y="257794"/>
                </a:lnTo>
                <a:lnTo>
                  <a:pt x="231347" y="261666"/>
                </a:lnTo>
                <a:lnTo>
                  <a:pt x="233632" y="268044"/>
                </a:lnTo>
                <a:lnTo>
                  <a:pt x="250322" y="265790"/>
                </a:lnTo>
                <a:lnTo>
                  <a:pt x="250322" y="260300"/>
                </a:lnTo>
                <a:lnTo>
                  <a:pt x="255113" y="258491"/>
                </a:lnTo>
                <a:lnTo>
                  <a:pt x="259682" y="263506"/>
                </a:lnTo>
                <a:lnTo>
                  <a:pt x="265173" y="264427"/>
                </a:lnTo>
                <a:lnTo>
                  <a:pt x="267236" y="255985"/>
                </a:lnTo>
                <a:lnTo>
                  <a:pt x="262667" y="250052"/>
                </a:lnTo>
                <a:lnTo>
                  <a:pt x="267457" y="243229"/>
                </a:lnTo>
                <a:lnTo>
                  <a:pt x="275454" y="237548"/>
                </a:lnTo>
                <a:lnTo>
                  <a:pt x="287099" y="243229"/>
                </a:lnTo>
                <a:lnTo>
                  <a:pt x="291447" y="241865"/>
                </a:lnTo>
                <a:lnTo>
                  <a:pt x="292145" y="238214"/>
                </a:lnTo>
                <a:lnTo>
                  <a:pt x="296493" y="234820"/>
                </a:lnTo>
                <a:lnTo>
                  <a:pt x="303568" y="230027"/>
                </a:lnTo>
                <a:lnTo>
                  <a:pt x="319119" y="217716"/>
                </a:lnTo>
                <a:lnTo>
                  <a:pt x="340124" y="215907"/>
                </a:lnTo>
                <a:lnTo>
                  <a:pt x="346757" y="213177"/>
                </a:lnTo>
                <a:lnTo>
                  <a:pt x="347454" y="202008"/>
                </a:lnTo>
                <a:cubicBezTo>
                  <a:pt x="347454" y="202008"/>
                  <a:pt x="351105" y="194266"/>
                  <a:pt x="351105" y="193821"/>
                </a:cubicBezTo>
                <a:cubicBezTo>
                  <a:pt x="351105" y="193345"/>
                  <a:pt x="351771" y="186967"/>
                  <a:pt x="351771" y="186967"/>
                </a:cubicBezTo>
                <a:lnTo>
                  <a:pt x="357735" y="181286"/>
                </a:lnTo>
                <a:lnTo>
                  <a:pt x="359544" y="162851"/>
                </a:lnTo>
                <a:lnTo>
                  <a:pt x="361829" y="156694"/>
                </a:lnTo>
                <a:cubicBezTo>
                  <a:pt x="361829" y="156694"/>
                  <a:pt x="354308" y="148477"/>
                  <a:pt x="354308" y="148031"/>
                </a:cubicBezTo>
                <a:cubicBezTo>
                  <a:pt x="354308" y="147586"/>
                  <a:pt x="346978" y="142796"/>
                  <a:pt x="346978" y="142796"/>
                </a:cubicBezTo>
                <a:lnTo>
                  <a:pt x="337618" y="147586"/>
                </a:lnTo>
                <a:lnTo>
                  <a:pt x="331685" y="148952"/>
                </a:lnTo>
                <a:lnTo>
                  <a:pt x="330319" y="142098"/>
                </a:lnTo>
                <a:lnTo>
                  <a:pt x="337618" y="135720"/>
                </a:lnTo>
                <a:cubicBezTo>
                  <a:pt x="337618" y="135720"/>
                  <a:pt x="335112" y="128452"/>
                  <a:pt x="335112" y="127533"/>
                </a:cubicBezTo>
                <a:cubicBezTo>
                  <a:pt x="335112" y="126867"/>
                  <a:pt x="331209" y="121852"/>
                  <a:pt x="331209" y="121852"/>
                </a:cubicBezTo>
                <a:lnTo>
                  <a:pt x="329842" y="113856"/>
                </a:lnTo>
                <a:lnTo>
                  <a:pt x="325497" y="103384"/>
                </a:lnTo>
                <a:lnTo>
                  <a:pt x="323433" y="94055"/>
                </a:lnTo>
                <a:lnTo>
                  <a:pt x="322767" y="82886"/>
                </a:lnTo>
                <a:lnTo>
                  <a:pt x="313628" y="81520"/>
                </a:lnTo>
                <a:lnTo>
                  <a:pt x="308583" y="83804"/>
                </a:lnTo>
                <a:lnTo>
                  <a:pt x="302650" y="83583"/>
                </a:lnTo>
                <a:lnTo>
                  <a:pt x="296938" y="77871"/>
                </a:lnTo>
                <a:cubicBezTo>
                  <a:pt x="296938" y="77871"/>
                  <a:pt x="293732" y="81520"/>
                  <a:pt x="293511" y="82219"/>
                </a:cubicBezTo>
                <a:cubicBezTo>
                  <a:pt x="293511" y="82886"/>
                  <a:pt x="286433" y="81520"/>
                  <a:pt x="286433" y="81520"/>
                </a:cubicBezTo>
                <a:lnTo>
                  <a:pt x="282530" y="77871"/>
                </a:lnTo>
                <a:lnTo>
                  <a:pt x="277960" y="69906"/>
                </a:lnTo>
                <a:lnTo>
                  <a:pt x="277960" y="66733"/>
                </a:lnTo>
                <a:lnTo>
                  <a:pt x="273645" y="64003"/>
                </a:lnTo>
                <a:lnTo>
                  <a:pt x="266537" y="64448"/>
                </a:lnTo>
                <a:lnTo>
                  <a:pt x="262443" y="59434"/>
                </a:lnTo>
                <a:lnTo>
                  <a:pt x="254194" y="58991"/>
                </a:lnTo>
                <a:lnTo>
                  <a:pt x="248482" y="63751"/>
                </a:lnTo>
                <a:lnTo>
                  <a:pt x="242770" y="66733"/>
                </a:lnTo>
                <a:lnTo>
                  <a:pt x="240041" y="62861"/>
                </a:lnTo>
                <a:lnTo>
                  <a:pt x="227475" y="58991"/>
                </a:lnTo>
                <a:lnTo>
                  <a:pt x="218336" y="52389"/>
                </a:lnTo>
                <a:lnTo>
                  <a:pt x="210784" y="48962"/>
                </a:lnTo>
                <a:cubicBezTo>
                  <a:pt x="210784" y="48962"/>
                  <a:pt x="208500" y="41887"/>
                  <a:pt x="208500" y="41442"/>
                </a:cubicBezTo>
                <a:cubicBezTo>
                  <a:pt x="208500" y="40999"/>
                  <a:pt x="205294" y="31891"/>
                  <a:pt x="205294" y="31891"/>
                </a:cubicBezTo>
                <a:lnTo>
                  <a:pt x="205073" y="23228"/>
                </a:lnTo>
                <a:lnTo>
                  <a:pt x="211006" y="21419"/>
                </a:lnTo>
                <a:lnTo>
                  <a:pt x="216718" y="20722"/>
                </a:lnTo>
                <a:lnTo>
                  <a:pt x="219700" y="27543"/>
                </a:lnTo>
                <a:lnTo>
                  <a:pt x="227475" y="27767"/>
                </a:lnTo>
                <a:lnTo>
                  <a:pt x="223572" y="23449"/>
                </a:lnTo>
                <a:lnTo>
                  <a:pt x="219923" y="16629"/>
                </a:lnTo>
                <a:lnTo>
                  <a:pt x="213069" y="12535"/>
                </a:lnTo>
                <a:lnTo>
                  <a:pt x="207133" y="7299"/>
                </a:lnTo>
                <a:lnTo>
                  <a:pt x="197995" y="7742"/>
                </a:lnTo>
                <a:lnTo>
                  <a:pt x="197076" y="23894"/>
                </a:lnTo>
                <a:lnTo>
                  <a:pt x="150239" y="25734"/>
                </a:lnTo>
                <a:lnTo>
                  <a:pt x="148873" y="16850"/>
                </a:lnTo>
                <a:lnTo>
                  <a:pt x="142685" y="15708"/>
                </a:lnTo>
                <a:lnTo>
                  <a:pt x="142685" y="6157"/>
                </a:lnTo>
                <a:lnTo>
                  <a:pt x="140624" y="4315"/>
                </a:lnTo>
                <a:lnTo>
                  <a:pt x="134246" y="6823"/>
                </a:lnTo>
                <a:lnTo>
                  <a:pt x="127392" y="5681"/>
                </a:lnTo>
                <a:cubicBezTo>
                  <a:pt x="127392" y="5681"/>
                  <a:pt x="126249" y="9551"/>
                  <a:pt x="126249" y="10027"/>
                </a:cubicBezTo>
                <a:cubicBezTo>
                  <a:pt x="126249" y="10693"/>
                  <a:pt x="120980" y="8187"/>
                  <a:pt x="120980" y="8187"/>
                </a:cubicBezTo>
                <a:lnTo>
                  <a:pt x="116411" y="4539"/>
                </a:lnTo>
                <a:lnTo>
                  <a:pt x="112541" y="0"/>
                </a:lnTo>
                <a:lnTo>
                  <a:pt x="98357" y="3872"/>
                </a:lnTo>
                <a:lnTo>
                  <a:pt x="89218" y="7299"/>
                </a:lnTo>
                <a:lnTo>
                  <a:pt x="82364" y="6823"/>
                </a:lnTo>
                <a:lnTo>
                  <a:pt x="82364" y="12978"/>
                </a:lnTo>
                <a:lnTo>
                  <a:pt x="80521" y="20277"/>
                </a:lnTo>
                <a:lnTo>
                  <a:pt x="75286" y="22531"/>
                </a:lnTo>
                <a:lnTo>
                  <a:pt x="68876" y="29828"/>
                </a:lnTo>
                <a:lnTo>
                  <a:pt x="59959" y="35985"/>
                </a:lnTo>
                <a:lnTo>
                  <a:pt x="54247" y="45092"/>
                </a:lnTo>
                <a:lnTo>
                  <a:pt x="45108" y="44171"/>
                </a:lnTo>
                <a:lnTo>
                  <a:pt x="44189" y="43284"/>
                </a:lnTo>
                <a:lnTo>
                  <a:pt x="42381" y="47377"/>
                </a:lnTo>
                <a:lnTo>
                  <a:pt x="40317" y="55564"/>
                </a:lnTo>
                <a:lnTo>
                  <a:pt x="35051" y="59213"/>
                </a:lnTo>
                <a:lnTo>
                  <a:pt x="32766" y="64003"/>
                </a:lnTo>
                <a:lnTo>
                  <a:pt x="35969" y="68097"/>
                </a:lnTo>
                <a:lnTo>
                  <a:pt x="36445" y="74254"/>
                </a:lnTo>
                <a:lnTo>
                  <a:pt x="41460" y="76062"/>
                </a:lnTo>
                <a:cubicBezTo>
                  <a:pt x="41460" y="76062"/>
                  <a:pt x="42381" y="69463"/>
                  <a:pt x="43523" y="69239"/>
                </a:cubicBezTo>
                <a:cubicBezTo>
                  <a:pt x="44887" y="69018"/>
                  <a:pt x="54947" y="74254"/>
                  <a:pt x="54947" y="74254"/>
                </a:cubicBezTo>
                <a:lnTo>
                  <a:pt x="65449" y="76983"/>
                </a:lnTo>
                <a:cubicBezTo>
                  <a:pt x="65449" y="76983"/>
                  <a:pt x="68210" y="81298"/>
                  <a:pt x="68210" y="82886"/>
                </a:cubicBezTo>
                <a:cubicBezTo>
                  <a:pt x="68210" y="84249"/>
                  <a:pt x="65228" y="87677"/>
                  <a:pt x="64307" y="87898"/>
                </a:cubicBezTo>
                <a:cubicBezTo>
                  <a:pt x="63386" y="88374"/>
                  <a:pt x="56310" y="92246"/>
                  <a:pt x="56310" y="92246"/>
                </a:cubicBezTo>
                <a:cubicBezTo>
                  <a:pt x="56310" y="92246"/>
                  <a:pt x="48759" y="101575"/>
                  <a:pt x="46726" y="101575"/>
                </a:cubicBezTo>
                <a:cubicBezTo>
                  <a:pt x="44442" y="101575"/>
                  <a:pt x="39396" y="104305"/>
                  <a:pt x="38478" y="105890"/>
                </a:cubicBezTo>
                <a:cubicBezTo>
                  <a:pt x="37335" y="107256"/>
                  <a:pt x="34605" y="109541"/>
                  <a:pt x="33684" y="109984"/>
                </a:cubicBezTo>
                <a:cubicBezTo>
                  <a:pt x="32766" y="110683"/>
                  <a:pt x="28418" y="112744"/>
                  <a:pt x="28418" y="112744"/>
                </a:cubicBezTo>
                <a:lnTo>
                  <a:pt x="21342" y="122740"/>
                </a:lnTo>
                <a:lnTo>
                  <a:pt x="11979" y="121155"/>
                </a:lnTo>
                <a:lnTo>
                  <a:pt x="11282" y="125501"/>
                </a:lnTo>
                <a:cubicBezTo>
                  <a:pt x="11282" y="125501"/>
                  <a:pt x="11061" y="128676"/>
                  <a:pt x="13122" y="128897"/>
                </a:cubicBezTo>
                <a:cubicBezTo>
                  <a:pt x="15185" y="129118"/>
                  <a:pt x="21342" y="131182"/>
                  <a:pt x="21342" y="131182"/>
                </a:cubicBezTo>
                <a:lnTo>
                  <a:pt x="20200" y="138005"/>
                </a:lnTo>
                <a:lnTo>
                  <a:pt x="14964" y="142574"/>
                </a:lnTo>
                <a:lnTo>
                  <a:pt x="7855" y="142574"/>
                </a:lnTo>
                <a:lnTo>
                  <a:pt x="2398" y="141208"/>
                </a:lnTo>
                <a:cubicBezTo>
                  <a:pt x="2398" y="141208"/>
                  <a:pt x="113" y="142796"/>
                  <a:pt x="113" y="144159"/>
                </a:cubicBezTo>
                <a:cubicBezTo>
                  <a:pt x="-142" y="145747"/>
                  <a:pt x="113" y="149840"/>
                  <a:pt x="113" y="150983"/>
                </a:cubicBezTo>
                <a:cubicBezTo>
                  <a:pt x="113" y="152346"/>
                  <a:pt x="113" y="153965"/>
                  <a:pt x="1256" y="153965"/>
                </a:cubicBezTo>
                <a:cubicBezTo>
                  <a:pt x="2398" y="153965"/>
                  <a:pt x="7189" y="150538"/>
                  <a:pt x="8552" y="150316"/>
                </a:cubicBezTo>
                <a:cubicBezTo>
                  <a:pt x="10140" y="150095"/>
                  <a:pt x="15852" y="151680"/>
                  <a:pt x="15852" y="151680"/>
                </a:cubicBezTo>
                <a:cubicBezTo>
                  <a:pt x="15852" y="151680"/>
                  <a:pt x="16549" y="153965"/>
                  <a:pt x="16549" y="154631"/>
                </a:cubicBezTo>
                <a:cubicBezTo>
                  <a:pt x="16549" y="155552"/>
                  <a:pt x="11282" y="158058"/>
                  <a:pt x="10616" y="158058"/>
                </a:cubicBezTo>
                <a:cubicBezTo>
                  <a:pt x="10140" y="158058"/>
                  <a:pt x="6713" y="158058"/>
                  <a:pt x="7634" y="160343"/>
                </a:cubicBezTo>
                <a:cubicBezTo>
                  <a:pt x="8331" y="162597"/>
                  <a:pt x="14709" y="163294"/>
                  <a:pt x="14709" y="163294"/>
                </a:cubicBezTo>
                <a:lnTo>
                  <a:pt x="19057" y="165357"/>
                </a:lnTo>
                <a:lnTo>
                  <a:pt x="21342" y="168975"/>
                </a:lnTo>
                <a:cubicBezTo>
                  <a:pt x="21342" y="168975"/>
                  <a:pt x="18834" y="169896"/>
                  <a:pt x="18136" y="170593"/>
                </a:cubicBezTo>
                <a:cubicBezTo>
                  <a:pt x="17249" y="171481"/>
                  <a:pt x="19533" y="176971"/>
                  <a:pt x="20200" y="178083"/>
                </a:cubicBezTo>
                <a:cubicBezTo>
                  <a:pt x="21118" y="179225"/>
                  <a:pt x="21818" y="180368"/>
                  <a:pt x="24324" y="182207"/>
                </a:cubicBezTo>
                <a:cubicBezTo>
                  <a:pt x="27054" y="184016"/>
                  <a:pt x="28196" y="182874"/>
                  <a:pt x="30036" y="184937"/>
                </a:cubicBezTo>
                <a:cubicBezTo>
                  <a:pt x="31623" y="186967"/>
                  <a:pt x="31178" y="193345"/>
                  <a:pt x="31178" y="193345"/>
                </a:cubicBezTo>
                <a:cubicBezTo>
                  <a:pt x="31178" y="193345"/>
                  <a:pt x="25912" y="192679"/>
                  <a:pt x="25688" y="194709"/>
                </a:cubicBezTo>
                <a:cubicBezTo>
                  <a:pt x="25466" y="196772"/>
                  <a:pt x="24324" y="199057"/>
                  <a:pt x="24324" y="200199"/>
                </a:cubicBezTo>
                <a:cubicBezTo>
                  <a:pt x="24324" y="201087"/>
                  <a:pt x="20897" y="203372"/>
                  <a:pt x="20897" y="203372"/>
                </a:cubicBezTo>
                <a:lnTo>
                  <a:pt x="18136" y="195409"/>
                </a:lnTo>
                <a:cubicBezTo>
                  <a:pt x="18136" y="195409"/>
                  <a:pt x="13821" y="192900"/>
                  <a:pt x="13346" y="195409"/>
                </a:cubicBezTo>
                <a:cubicBezTo>
                  <a:pt x="12901" y="198136"/>
                  <a:pt x="15407" y="201787"/>
                  <a:pt x="15407" y="203372"/>
                </a:cubicBezTo>
                <a:cubicBezTo>
                  <a:pt x="15630" y="205214"/>
                  <a:pt x="17470" y="209084"/>
                  <a:pt x="17470" y="209084"/>
                </a:cubicBezTo>
                <a:cubicBezTo>
                  <a:pt x="17470" y="209084"/>
                  <a:pt x="20421" y="211338"/>
                  <a:pt x="21118" y="212035"/>
                </a:cubicBezTo>
                <a:cubicBezTo>
                  <a:pt x="21818" y="212701"/>
                  <a:pt x="23848" y="213622"/>
                  <a:pt x="24103" y="214765"/>
                </a:cubicBezTo>
                <a:cubicBezTo>
                  <a:pt x="24324" y="216128"/>
                  <a:pt x="11758" y="217271"/>
                  <a:pt x="11758" y="217271"/>
                </a:cubicBezTo>
                <a:lnTo>
                  <a:pt x="10140" y="218858"/>
                </a:lnTo>
                <a:lnTo>
                  <a:pt x="14043" y="223428"/>
                </a:lnTo>
                <a:cubicBezTo>
                  <a:pt x="14043" y="223428"/>
                  <a:pt x="7634" y="230472"/>
                  <a:pt x="6491" y="231836"/>
                </a:cubicBezTo>
                <a:cubicBezTo>
                  <a:pt x="5570" y="233202"/>
                  <a:pt x="4683" y="240056"/>
                  <a:pt x="4683" y="240056"/>
                </a:cubicBezTo>
                <a:cubicBezTo>
                  <a:pt x="4683" y="240056"/>
                  <a:pt x="3983" y="246434"/>
                  <a:pt x="4683" y="246877"/>
                </a:cubicBezTo>
                <a:cubicBezTo>
                  <a:pt x="5349" y="247322"/>
                  <a:pt x="8110" y="249162"/>
                  <a:pt x="9695" y="249162"/>
                </a:cubicBezTo>
                <a:cubicBezTo>
                  <a:pt x="11061" y="249162"/>
                  <a:pt x="15407" y="248686"/>
                  <a:pt x="15407" y="249162"/>
                </a:cubicBezTo>
                <a:cubicBezTo>
                  <a:pt x="15630" y="249607"/>
                  <a:pt x="19279" y="253255"/>
                  <a:pt x="19279" y="253255"/>
                </a:cubicBezTo>
                <a:cubicBezTo>
                  <a:pt x="19279" y="253255"/>
                  <a:pt x="20897" y="255319"/>
                  <a:pt x="22039" y="255540"/>
                </a:cubicBezTo>
                <a:cubicBezTo>
                  <a:pt x="22960" y="255764"/>
                  <a:pt x="23848" y="256906"/>
                  <a:pt x="23848" y="256906"/>
                </a:cubicBezTo>
                <a:cubicBezTo>
                  <a:pt x="23848" y="256906"/>
                  <a:pt x="17470" y="261666"/>
                  <a:pt x="18391" y="263284"/>
                </a:cubicBezTo>
                <a:cubicBezTo>
                  <a:pt x="19533" y="264869"/>
                  <a:pt x="19533" y="266235"/>
                  <a:pt x="21564" y="266678"/>
                </a:cubicBezTo>
                <a:cubicBezTo>
                  <a:pt x="23627" y="267154"/>
                  <a:pt x="28196" y="261442"/>
                  <a:pt x="28196" y="261442"/>
                </a:cubicBezTo>
                <a:cubicBezTo>
                  <a:pt x="28196" y="261442"/>
                  <a:pt x="29815" y="260300"/>
                  <a:pt x="31178" y="260300"/>
                </a:cubicBezTo>
                <a:cubicBezTo>
                  <a:pt x="32321" y="260300"/>
                  <a:pt x="40539" y="260300"/>
                  <a:pt x="41238" y="260300"/>
                </a:cubicBezTo>
                <a:cubicBezTo>
                  <a:pt x="41905" y="260300"/>
                  <a:pt x="51741" y="259412"/>
                  <a:pt x="54471" y="262363"/>
                </a:cubicBezTo>
                <a:cubicBezTo>
                  <a:pt x="56310" y="264427"/>
                  <a:pt x="60659" y="270550"/>
                  <a:pt x="64086" y="276262"/>
                </a:cubicBezTo>
                <a:lnTo>
                  <a:pt x="66813" y="273056"/>
                </a:lnTo>
                <a:lnTo>
                  <a:pt x="75286" y="26943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2700" cap="rnd">
            <a:solidFill>
              <a:schemeClr val="bg1"/>
            </a:solidFill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32" name="Полилиния: фигура 31">
            <a:extLst>
              <a:ext uri="{FF2B5EF4-FFF2-40B4-BE49-F238E27FC236}">
                <a16:creationId xmlns:a16="http://schemas.microsoft.com/office/drawing/2014/main" xmlns="" id="{07E9A285-FDD9-4A10-01A5-A2F7F12D0714}"/>
              </a:ext>
            </a:extLst>
          </p:cNvPr>
          <p:cNvSpPr/>
          <p:nvPr/>
        </p:nvSpPr>
        <p:spPr>
          <a:xfrm>
            <a:off x="4852508" y="1691192"/>
            <a:ext cx="1132059" cy="1212194"/>
          </a:xfrm>
          <a:custGeom>
            <a:avLst/>
            <a:gdLst>
              <a:gd name="connsiteX0" fmla="*/ 389706 w 412774"/>
              <a:gd name="connsiteY0" fmla="*/ 379371 h 449531"/>
              <a:gd name="connsiteX1" fmla="*/ 380788 w 412774"/>
              <a:gd name="connsiteY1" fmla="*/ 380958 h 449531"/>
              <a:gd name="connsiteX2" fmla="*/ 375076 w 412774"/>
              <a:gd name="connsiteY2" fmla="*/ 376865 h 449531"/>
              <a:gd name="connsiteX3" fmla="*/ 370064 w 412774"/>
              <a:gd name="connsiteY3" fmla="*/ 375056 h 449531"/>
              <a:gd name="connsiteX4" fmla="*/ 362510 w 412774"/>
              <a:gd name="connsiteY4" fmla="*/ 375056 h 449531"/>
              <a:gd name="connsiteX5" fmla="*/ 357498 w 412774"/>
              <a:gd name="connsiteY5" fmla="*/ 372993 h 449531"/>
              <a:gd name="connsiteX6" fmla="*/ 353150 w 412774"/>
              <a:gd name="connsiteY6" fmla="*/ 366393 h 449531"/>
              <a:gd name="connsiteX7" fmla="*/ 355690 w 412774"/>
              <a:gd name="connsiteY7" fmla="*/ 362966 h 449531"/>
              <a:gd name="connsiteX8" fmla="*/ 360925 w 412774"/>
              <a:gd name="connsiteY8" fmla="*/ 358649 h 449531"/>
              <a:gd name="connsiteX9" fmla="*/ 368001 w 412774"/>
              <a:gd name="connsiteY9" fmla="*/ 352049 h 449531"/>
              <a:gd name="connsiteX10" fmla="*/ 368001 w 412774"/>
              <a:gd name="connsiteY10" fmla="*/ 344750 h 449531"/>
              <a:gd name="connsiteX11" fmla="*/ 360226 w 412774"/>
              <a:gd name="connsiteY11" fmla="*/ 339072 h 449531"/>
              <a:gd name="connsiteX12" fmla="*/ 358641 w 412774"/>
              <a:gd name="connsiteY12" fmla="*/ 326537 h 449531"/>
              <a:gd name="connsiteX13" fmla="*/ 358641 w 412774"/>
              <a:gd name="connsiteY13" fmla="*/ 320158 h 449531"/>
              <a:gd name="connsiteX14" fmla="*/ 355435 w 412774"/>
              <a:gd name="connsiteY14" fmla="*/ 310574 h 449531"/>
              <a:gd name="connsiteX15" fmla="*/ 338554 w 412774"/>
              <a:gd name="connsiteY15" fmla="*/ 294646 h 449531"/>
              <a:gd name="connsiteX16" fmla="*/ 332588 w 412774"/>
              <a:gd name="connsiteY16" fmla="*/ 294170 h 449531"/>
              <a:gd name="connsiteX17" fmla="*/ 330303 w 412774"/>
              <a:gd name="connsiteY17" fmla="*/ 298263 h 449531"/>
              <a:gd name="connsiteX18" fmla="*/ 333509 w 412774"/>
              <a:gd name="connsiteY18" fmla="*/ 308068 h 449531"/>
              <a:gd name="connsiteX19" fmla="*/ 332143 w 412774"/>
              <a:gd name="connsiteY19" fmla="*/ 313526 h 449531"/>
              <a:gd name="connsiteX20" fmla="*/ 327573 w 412774"/>
              <a:gd name="connsiteY20" fmla="*/ 309432 h 449531"/>
              <a:gd name="connsiteX21" fmla="*/ 325067 w 412774"/>
              <a:gd name="connsiteY21" fmla="*/ 311717 h 449531"/>
              <a:gd name="connsiteX22" fmla="*/ 321419 w 412774"/>
              <a:gd name="connsiteY22" fmla="*/ 316286 h 449531"/>
              <a:gd name="connsiteX23" fmla="*/ 311359 w 412774"/>
              <a:gd name="connsiteY23" fmla="*/ 318319 h 449531"/>
              <a:gd name="connsiteX24" fmla="*/ 303362 w 412774"/>
              <a:gd name="connsiteY24" fmla="*/ 309211 h 449531"/>
              <a:gd name="connsiteX25" fmla="*/ 297429 w 412774"/>
              <a:gd name="connsiteY25" fmla="*/ 300548 h 449531"/>
              <a:gd name="connsiteX26" fmla="*/ 297872 w 412774"/>
              <a:gd name="connsiteY26" fmla="*/ 294867 h 449531"/>
              <a:gd name="connsiteX27" fmla="*/ 298348 w 412774"/>
              <a:gd name="connsiteY27" fmla="*/ 288267 h 449531"/>
              <a:gd name="connsiteX28" fmla="*/ 298793 w 412774"/>
              <a:gd name="connsiteY28" fmla="*/ 277320 h 449531"/>
              <a:gd name="connsiteX29" fmla="*/ 300380 w 412774"/>
              <a:gd name="connsiteY29" fmla="*/ 269354 h 449531"/>
              <a:gd name="connsiteX30" fmla="*/ 303362 w 412774"/>
              <a:gd name="connsiteY30" fmla="*/ 261612 h 449531"/>
              <a:gd name="connsiteX31" fmla="*/ 311580 w 412774"/>
              <a:gd name="connsiteY31" fmla="*/ 254092 h 449531"/>
              <a:gd name="connsiteX32" fmla="*/ 317292 w 412774"/>
              <a:gd name="connsiteY32" fmla="*/ 244286 h 449531"/>
              <a:gd name="connsiteX33" fmla="*/ 319800 w 412774"/>
              <a:gd name="connsiteY33" fmla="*/ 236544 h 449531"/>
              <a:gd name="connsiteX34" fmla="*/ 320498 w 412774"/>
              <a:gd name="connsiteY34" fmla="*/ 222646 h 449531"/>
              <a:gd name="connsiteX35" fmla="*/ 321419 w 412774"/>
              <a:gd name="connsiteY35" fmla="*/ 215822 h 449531"/>
              <a:gd name="connsiteX36" fmla="*/ 325067 w 412774"/>
              <a:gd name="connsiteY36" fmla="*/ 209665 h 449531"/>
              <a:gd name="connsiteX37" fmla="*/ 321164 w 412774"/>
              <a:gd name="connsiteY37" fmla="*/ 206462 h 449531"/>
              <a:gd name="connsiteX38" fmla="*/ 317516 w 412774"/>
              <a:gd name="connsiteY38" fmla="*/ 207826 h 449531"/>
              <a:gd name="connsiteX39" fmla="*/ 314564 w 412774"/>
              <a:gd name="connsiteY39" fmla="*/ 211950 h 449531"/>
              <a:gd name="connsiteX40" fmla="*/ 305647 w 412774"/>
              <a:gd name="connsiteY40" fmla="*/ 211950 h 449531"/>
              <a:gd name="connsiteX41" fmla="*/ 298793 w 412774"/>
              <a:gd name="connsiteY41" fmla="*/ 213062 h 449531"/>
              <a:gd name="connsiteX42" fmla="*/ 293778 w 412774"/>
              <a:gd name="connsiteY42" fmla="*/ 213316 h 449531"/>
              <a:gd name="connsiteX43" fmla="*/ 292636 w 412774"/>
              <a:gd name="connsiteY43" fmla="*/ 215125 h 449531"/>
              <a:gd name="connsiteX44" fmla="*/ 288066 w 412774"/>
              <a:gd name="connsiteY44" fmla="*/ 217186 h 449531"/>
              <a:gd name="connsiteX45" fmla="*/ 281436 w 412774"/>
              <a:gd name="connsiteY45" fmla="*/ 216710 h 449531"/>
              <a:gd name="connsiteX46" fmla="*/ 276866 w 412774"/>
              <a:gd name="connsiteY46" fmla="*/ 223564 h 449531"/>
              <a:gd name="connsiteX47" fmla="*/ 275500 w 412774"/>
              <a:gd name="connsiteY47" fmla="*/ 218552 h 449531"/>
              <a:gd name="connsiteX48" fmla="*/ 276390 w 412774"/>
              <a:gd name="connsiteY48" fmla="*/ 210586 h 449531"/>
              <a:gd name="connsiteX49" fmla="*/ 280960 w 412774"/>
              <a:gd name="connsiteY49" fmla="*/ 207381 h 449531"/>
              <a:gd name="connsiteX50" fmla="*/ 283245 w 412774"/>
              <a:gd name="connsiteY50" fmla="*/ 206462 h 449531"/>
              <a:gd name="connsiteX51" fmla="*/ 285084 w 412774"/>
              <a:gd name="connsiteY51" fmla="*/ 203732 h 449531"/>
              <a:gd name="connsiteX52" fmla="*/ 285306 w 412774"/>
              <a:gd name="connsiteY52" fmla="*/ 200781 h 449531"/>
              <a:gd name="connsiteX53" fmla="*/ 282578 w 412774"/>
              <a:gd name="connsiteY53" fmla="*/ 199418 h 449531"/>
              <a:gd name="connsiteX54" fmla="*/ 283721 w 412774"/>
              <a:gd name="connsiteY54" fmla="*/ 196688 h 449531"/>
              <a:gd name="connsiteX55" fmla="*/ 290099 w 412774"/>
              <a:gd name="connsiteY55" fmla="*/ 195069 h 449531"/>
              <a:gd name="connsiteX56" fmla="*/ 290099 w 412774"/>
              <a:gd name="connsiteY56" fmla="*/ 190531 h 449531"/>
              <a:gd name="connsiteX57" fmla="*/ 288733 w 412774"/>
              <a:gd name="connsiteY57" fmla="*/ 182789 h 449531"/>
              <a:gd name="connsiteX58" fmla="*/ 280736 w 412774"/>
              <a:gd name="connsiteY58" fmla="*/ 179141 h 449531"/>
              <a:gd name="connsiteX59" fmla="*/ 276866 w 412774"/>
              <a:gd name="connsiteY59" fmla="*/ 179362 h 449531"/>
              <a:gd name="connsiteX60" fmla="*/ 275024 w 412774"/>
              <a:gd name="connsiteY60" fmla="*/ 184376 h 449531"/>
              <a:gd name="connsiteX61" fmla="*/ 272073 w 412774"/>
              <a:gd name="connsiteY61" fmla="*/ 184376 h 449531"/>
              <a:gd name="connsiteX62" fmla="*/ 267028 w 412774"/>
              <a:gd name="connsiteY62" fmla="*/ 180059 h 449531"/>
              <a:gd name="connsiteX63" fmla="*/ 262934 w 412774"/>
              <a:gd name="connsiteY63" fmla="*/ 178220 h 449531"/>
              <a:gd name="connsiteX64" fmla="*/ 258365 w 412774"/>
              <a:gd name="connsiteY64" fmla="*/ 176856 h 449531"/>
              <a:gd name="connsiteX65" fmla="*/ 259952 w 412774"/>
              <a:gd name="connsiteY65" fmla="*/ 172539 h 449531"/>
              <a:gd name="connsiteX66" fmla="*/ 269312 w 412774"/>
              <a:gd name="connsiteY66" fmla="*/ 172539 h 449531"/>
              <a:gd name="connsiteX67" fmla="*/ 269567 w 412774"/>
              <a:gd name="connsiteY67" fmla="*/ 168890 h 449531"/>
              <a:gd name="connsiteX68" fmla="*/ 266361 w 412774"/>
              <a:gd name="connsiteY68" fmla="*/ 165908 h 449531"/>
              <a:gd name="connsiteX69" fmla="*/ 263379 w 412774"/>
              <a:gd name="connsiteY69" fmla="*/ 162036 h 449531"/>
              <a:gd name="connsiteX70" fmla="*/ 270710 w 412774"/>
              <a:gd name="connsiteY70" fmla="*/ 158864 h 449531"/>
              <a:gd name="connsiteX71" fmla="*/ 270931 w 412774"/>
              <a:gd name="connsiteY71" fmla="*/ 155436 h 449531"/>
              <a:gd name="connsiteX72" fmla="*/ 267728 w 412774"/>
              <a:gd name="connsiteY72" fmla="*/ 153152 h 449531"/>
              <a:gd name="connsiteX73" fmla="*/ 265664 w 412774"/>
              <a:gd name="connsiteY73" fmla="*/ 149058 h 449531"/>
              <a:gd name="connsiteX74" fmla="*/ 268646 w 412774"/>
              <a:gd name="connsiteY74" fmla="*/ 146550 h 449531"/>
              <a:gd name="connsiteX75" fmla="*/ 270012 w 412774"/>
              <a:gd name="connsiteY75" fmla="*/ 139729 h 449531"/>
              <a:gd name="connsiteX76" fmla="*/ 271155 w 412774"/>
              <a:gd name="connsiteY76" fmla="*/ 135857 h 449531"/>
              <a:gd name="connsiteX77" fmla="*/ 285782 w 412774"/>
              <a:gd name="connsiteY77" fmla="*/ 133572 h 449531"/>
              <a:gd name="connsiteX78" fmla="*/ 285782 w 412774"/>
              <a:gd name="connsiteY78" fmla="*/ 126273 h 449531"/>
              <a:gd name="connsiteX79" fmla="*/ 278927 w 412774"/>
              <a:gd name="connsiteY79" fmla="*/ 123767 h 449531"/>
              <a:gd name="connsiteX80" fmla="*/ 278230 w 412774"/>
              <a:gd name="connsiteY80" fmla="*/ 120371 h 449531"/>
              <a:gd name="connsiteX81" fmla="*/ 278927 w 412774"/>
              <a:gd name="connsiteY81" fmla="*/ 114659 h 449531"/>
              <a:gd name="connsiteX82" fmla="*/ 282799 w 412774"/>
              <a:gd name="connsiteY82" fmla="*/ 107838 h 449531"/>
              <a:gd name="connsiteX83" fmla="*/ 283942 w 412774"/>
              <a:gd name="connsiteY83" fmla="*/ 99618 h 449531"/>
              <a:gd name="connsiteX84" fmla="*/ 278451 w 412774"/>
              <a:gd name="connsiteY84" fmla="*/ 95969 h 449531"/>
              <a:gd name="connsiteX85" fmla="*/ 271597 w 412774"/>
              <a:gd name="connsiteY85" fmla="*/ 94606 h 449531"/>
              <a:gd name="connsiteX86" fmla="*/ 263855 w 412774"/>
              <a:gd name="connsiteY86" fmla="*/ 93018 h 449531"/>
              <a:gd name="connsiteX87" fmla="*/ 253098 w 412774"/>
              <a:gd name="connsiteY87" fmla="*/ 93018 h 449531"/>
              <a:gd name="connsiteX88" fmla="*/ 246465 w 412774"/>
              <a:gd name="connsiteY88" fmla="*/ 88925 h 449531"/>
              <a:gd name="connsiteX89" fmla="*/ 239611 w 412774"/>
              <a:gd name="connsiteY89" fmla="*/ 83689 h 449531"/>
              <a:gd name="connsiteX90" fmla="*/ 234375 w 412774"/>
              <a:gd name="connsiteY90" fmla="*/ 80707 h 449531"/>
              <a:gd name="connsiteX91" fmla="*/ 237105 w 412774"/>
              <a:gd name="connsiteY91" fmla="*/ 77311 h 449531"/>
              <a:gd name="connsiteX92" fmla="*/ 238469 w 412774"/>
              <a:gd name="connsiteY92" fmla="*/ 72296 h 449531"/>
              <a:gd name="connsiteX93" fmla="*/ 239611 w 412774"/>
              <a:gd name="connsiteY93" fmla="*/ 63190 h 449531"/>
              <a:gd name="connsiteX94" fmla="*/ 238026 w 412774"/>
              <a:gd name="connsiteY94" fmla="*/ 65697 h 449531"/>
              <a:gd name="connsiteX95" fmla="*/ 231172 w 412774"/>
              <a:gd name="connsiteY95" fmla="*/ 64554 h 449531"/>
              <a:gd name="connsiteX96" fmla="*/ 223873 w 412774"/>
              <a:gd name="connsiteY96" fmla="*/ 62715 h 449531"/>
              <a:gd name="connsiteX97" fmla="*/ 218161 w 412774"/>
              <a:gd name="connsiteY97" fmla="*/ 63857 h 449531"/>
              <a:gd name="connsiteX98" fmla="*/ 214512 w 412774"/>
              <a:gd name="connsiteY98" fmla="*/ 66584 h 449531"/>
              <a:gd name="connsiteX99" fmla="*/ 209243 w 412774"/>
              <a:gd name="connsiteY99" fmla="*/ 69093 h 449531"/>
              <a:gd name="connsiteX100" fmla="*/ 204897 w 412774"/>
              <a:gd name="connsiteY100" fmla="*/ 69093 h 449531"/>
              <a:gd name="connsiteX101" fmla="*/ 204897 w 412774"/>
              <a:gd name="connsiteY101" fmla="*/ 61572 h 449531"/>
              <a:gd name="connsiteX102" fmla="*/ 202389 w 412774"/>
              <a:gd name="connsiteY102" fmla="*/ 54749 h 449531"/>
              <a:gd name="connsiteX103" fmla="*/ 199883 w 412774"/>
              <a:gd name="connsiteY103" fmla="*/ 57700 h 449531"/>
              <a:gd name="connsiteX104" fmla="*/ 198741 w 412774"/>
              <a:gd name="connsiteY104" fmla="*/ 66142 h 449531"/>
              <a:gd name="connsiteX105" fmla="*/ 191410 w 412774"/>
              <a:gd name="connsiteY105" fmla="*/ 66142 h 449531"/>
              <a:gd name="connsiteX106" fmla="*/ 188014 w 412774"/>
              <a:gd name="connsiteY106" fmla="*/ 62491 h 449531"/>
              <a:gd name="connsiteX107" fmla="*/ 181384 w 412774"/>
              <a:gd name="connsiteY107" fmla="*/ 59985 h 449531"/>
              <a:gd name="connsiteX108" fmla="*/ 171769 w 412774"/>
              <a:gd name="connsiteY108" fmla="*/ 60906 h 449531"/>
              <a:gd name="connsiteX109" fmla="*/ 166754 w 412774"/>
              <a:gd name="connsiteY109" fmla="*/ 57255 h 449531"/>
              <a:gd name="connsiteX110" fmla="*/ 161264 w 412774"/>
              <a:gd name="connsiteY110" fmla="*/ 56558 h 449531"/>
              <a:gd name="connsiteX111" fmla="*/ 154886 w 412774"/>
              <a:gd name="connsiteY111" fmla="*/ 58621 h 449531"/>
              <a:gd name="connsiteX112" fmla="*/ 150064 w 412774"/>
              <a:gd name="connsiteY112" fmla="*/ 56336 h 449531"/>
              <a:gd name="connsiteX113" fmla="*/ 150064 w 412774"/>
              <a:gd name="connsiteY113" fmla="*/ 49068 h 449531"/>
              <a:gd name="connsiteX114" fmla="*/ 148476 w 412774"/>
              <a:gd name="connsiteY114" fmla="*/ 47007 h 449531"/>
              <a:gd name="connsiteX115" fmla="*/ 145271 w 412774"/>
              <a:gd name="connsiteY115" fmla="*/ 42690 h 449531"/>
              <a:gd name="connsiteX116" fmla="*/ 143686 w 412774"/>
              <a:gd name="connsiteY116" fmla="*/ 35393 h 449531"/>
              <a:gd name="connsiteX117" fmla="*/ 139116 w 412774"/>
              <a:gd name="connsiteY117" fmla="*/ 32409 h 449531"/>
              <a:gd name="connsiteX118" fmla="*/ 127914 w 412774"/>
              <a:gd name="connsiteY118" fmla="*/ 31742 h 449531"/>
              <a:gd name="connsiteX119" fmla="*/ 122202 w 412774"/>
              <a:gd name="connsiteY119" fmla="*/ 29681 h 449531"/>
              <a:gd name="connsiteX120" fmla="*/ 122423 w 412774"/>
              <a:gd name="connsiteY120" fmla="*/ 23524 h 449531"/>
              <a:gd name="connsiteX121" fmla="*/ 127693 w 412774"/>
              <a:gd name="connsiteY121" fmla="*/ 18543 h 449531"/>
              <a:gd name="connsiteX122" fmla="*/ 134102 w 412774"/>
              <a:gd name="connsiteY122" fmla="*/ 16258 h 449531"/>
              <a:gd name="connsiteX123" fmla="*/ 139116 w 412774"/>
              <a:gd name="connsiteY123" fmla="*/ 11023 h 449531"/>
              <a:gd name="connsiteX124" fmla="*/ 135689 w 412774"/>
              <a:gd name="connsiteY124" fmla="*/ 9656 h 449531"/>
              <a:gd name="connsiteX125" fmla="*/ 132262 w 412774"/>
              <a:gd name="connsiteY125" fmla="*/ 8738 h 449531"/>
              <a:gd name="connsiteX126" fmla="*/ 128390 w 412774"/>
              <a:gd name="connsiteY126" fmla="*/ 296 h 449531"/>
              <a:gd name="connsiteX127" fmla="*/ 124708 w 412774"/>
              <a:gd name="connsiteY127" fmla="*/ 296 h 449531"/>
              <a:gd name="connsiteX128" fmla="*/ 124708 w 412774"/>
              <a:gd name="connsiteY128" fmla="*/ 10101 h 449531"/>
              <a:gd name="connsiteX129" fmla="*/ 120838 w 412774"/>
              <a:gd name="connsiteY129" fmla="*/ 15559 h 449531"/>
              <a:gd name="connsiteX130" fmla="*/ 114903 w 412774"/>
              <a:gd name="connsiteY130" fmla="*/ 18764 h 449531"/>
              <a:gd name="connsiteX131" fmla="*/ 110778 w 412774"/>
              <a:gd name="connsiteY131" fmla="*/ 21937 h 449531"/>
              <a:gd name="connsiteX132" fmla="*/ 107130 w 412774"/>
              <a:gd name="connsiteY132" fmla="*/ 21494 h 449531"/>
              <a:gd name="connsiteX133" fmla="*/ 106906 w 412774"/>
              <a:gd name="connsiteY133" fmla="*/ 23524 h 449531"/>
              <a:gd name="connsiteX134" fmla="*/ 105543 w 412774"/>
              <a:gd name="connsiteY134" fmla="*/ 27872 h 449531"/>
              <a:gd name="connsiteX135" fmla="*/ 103037 w 412774"/>
              <a:gd name="connsiteY135" fmla="*/ 32663 h 449531"/>
              <a:gd name="connsiteX136" fmla="*/ 104622 w 412774"/>
              <a:gd name="connsiteY136" fmla="*/ 38787 h 449531"/>
              <a:gd name="connsiteX137" fmla="*/ 112842 w 412774"/>
              <a:gd name="connsiteY137" fmla="*/ 41992 h 449531"/>
              <a:gd name="connsiteX138" fmla="*/ 111476 w 412774"/>
              <a:gd name="connsiteY138" fmla="*/ 51322 h 449531"/>
              <a:gd name="connsiteX139" fmla="*/ 110557 w 412774"/>
              <a:gd name="connsiteY139" fmla="*/ 59064 h 449531"/>
              <a:gd name="connsiteX140" fmla="*/ 111476 w 412774"/>
              <a:gd name="connsiteY140" fmla="*/ 64554 h 449531"/>
              <a:gd name="connsiteX141" fmla="*/ 113539 w 412774"/>
              <a:gd name="connsiteY141" fmla="*/ 69314 h 449531"/>
              <a:gd name="connsiteX142" fmla="*/ 106209 w 412774"/>
              <a:gd name="connsiteY142" fmla="*/ 72520 h 449531"/>
              <a:gd name="connsiteX143" fmla="*/ 103703 w 412774"/>
              <a:gd name="connsiteY143" fmla="*/ 76613 h 449531"/>
              <a:gd name="connsiteX144" fmla="*/ 95040 w 412774"/>
              <a:gd name="connsiteY144" fmla="*/ 76613 h 449531"/>
              <a:gd name="connsiteX145" fmla="*/ 92279 w 412774"/>
              <a:gd name="connsiteY145" fmla="*/ 69569 h 449531"/>
              <a:gd name="connsiteX146" fmla="*/ 91613 w 412774"/>
              <a:gd name="connsiteY146" fmla="*/ 62715 h 449531"/>
              <a:gd name="connsiteX147" fmla="*/ 85646 w 412774"/>
              <a:gd name="connsiteY147" fmla="*/ 59064 h 449531"/>
              <a:gd name="connsiteX148" fmla="*/ 82695 w 412774"/>
              <a:gd name="connsiteY148" fmla="*/ 55670 h 449531"/>
              <a:gd name="connsiteX149" fmla="*/ 78126 w 412774"/>
              <a:gd name="connsiteY149" fmla="*/ 54052 h 449531"/>
              <a:gd name="connsiteX150" fmla="*/ 76286 w 412774"/>
              <a:gd name="connsiteY150" fmla="*/ 53607 h 449531"/>
              <a:gd name="connsiteX151" fmla="*/ 74699 w 412774"/>
              <a:gd name="connsiteY151" fmla="*/ 59985 h 449531"/>
              <a:gd name="connsiteX152" fmla="*/ 69908 w 412774"/>
              <a:gd name="connsiteY152" fmla="*/ 63857 h 449531"/>
              <a:gd name="connsiteX153" fmla="*/ 67623 w 412774"/>
              <a:gd name="connsiteY153" fmla="*/ 68203 h 449531"/>
              <a:gd name="connsiteX154" fmla="*/ 61212 w 412774"/>
              <a:gd name="connsiteY154" fmla="*/ 68426 h 449531"/>
              <a:gd name="connsiteX155" fmla="*/ 61212 w 412774"/>
              <a:gd name="connsiteY155" fmla="*/ 72520 h 449531"/>
              <a:gd name="connsiteX156" fmla="*/ 54833 w 412774"/>
              <a:gd name="connsiteY156" fmla="*/ 76613 h 449531"/>
              <a:gd name="connsiteX157" fmla="*/ 52549 w 412774"/>
              <a:gd name="connsiteY157" fmla="*/ 83910 h 449531"/>
              <a:gd name="connsiteX158" fmla="*/ 48646 w 412774"/>
              <a:gd name="connsiteY158" fmla="*/ 87561 h 449531"/>
              <a:gd name="connsiteX159" fmla="*/ 43634 w 412774"/>
              <a:gd name="connsiteY159" fmla="*/ 91876 h 449531"/>
              <a:gd name="connsiteX160" fmla="*/ 43634 w 412774"/>
              <a:gd name="connsiteY160" fmla="*/ 98254 h 449531"/>
              <a:gd name="connsiteX161" fmla="*/ 48869 w 412774"/>
              <a:gd name="connsiteY161" fmla="*/ 103744 h 449531"/>
              <a:gd name="connsiteX162" fmla="*/ 53439 w 412774"/>
              <a:gd name="connsiteY162" fmla="*/ 107362 h 449531"/>
              <a:gd name="connsiteX163" fmla="*/ 41792 w 412774"/>
              <a:gd name="connsiteY163" fmla="*/ 108980 h 449531"/>
              <a:gd name="connsiteX164" fmla="*/ 34716 w 412774"/>
              <a:gd name="connsiteY164" fmla="*/ 112153 h 449531"/>
              <a:gd name="connsiteX165" fmla="*/ 25798 w 412774"/>
              <a:gd name="connsiteY165" fmla="*/ 110789 h 449531"/>
              <a:gd name="connsiteX166" fmla="*/ 20341 w 412774"/>
              <a:gd name="connsiteY166" fmla="*/ 115580 h 449531"/>
              <a:gd name="connsiteX167" fmla="*/ 17136 w 412774"/>
              <a:gd name="connsiteY167" fmla="*/ 119007 h 449531"/>
              <a:gd name="connsiteX168" fmla="*/ 11647 w 412774"/>
              <a:gd name="connsiteY168" fmla="*/ 123767 h 449531"/>
              <a:gd name="connsiteX169" fmla="*/ 2063 w 412774"/>
              <a:gd name="connsiteY169" fmla="*/ 123767 h 449531"/>
              <a:gd name="connsiteX170" fmla="*/ 0 w 412774"/>
              <a:gd name="connsiteY170" fmla="*/ 128115 h 449531"/>
              <a:gd name="connsiteX171" fmla="*/ 0 w 412774"/>
              <a:gd name="connsiteY171" fmla="*/ 142014 h 449531"/>
              <a:gd name="connsiteX172" fmla="*/ 0 w 412774"/>
              <a:gd name="connsiteY172" fmla="*/ 145186 h 449531"/>
              <a:gd name="connsiteX173" fmla="*/ 3651 w 412774"/>
              <a:gd name="connsiteY173" fmla="*/ 145407 h 449531"/>
              <a:gd name="connsiteX174" fmla="*/ 10060 w 412774"/>
              <a:gd name="connsiteY174" fmla="*/ 154070 h 449531"/>
              <a:gd name="connsiteX175" fmla="*/ 11424 w 412774"/>
              <a:gd name="connsiteY175" fmla="*/ 161148 h 449531"/>
              <a:gd name="connsiteX176" fmla="*/ 22847 w 412774"/>
              <a:gd name="connsiteY176" fmla="*/ 175047 h 449531"/>
              <a:gd name="connsiteX177" fmla="*/ 26274 w 412774"/>
              <a:gd name="connsiteY177" fmla="*/ 185961 h 449531"/>
              <a:gd name="connsiteX178" fmla="*/ 32210 w 412774"/>
              <a:gd name="connsiteY178" fmla="*/ 185961 h 449531"/>
              <a:gd name="connsiteX179" fmla="*/ 39983 w 412774"/>
              <a:gd name="connsiteY179" fmla="*/ 188025 h 449531"/>
              <a:gd name="connsiteX180" fmla="*/ 42015 w 412774"/>
              <a:gd name="connsiteY180" fmla="*/ 192118 h 449531"/>
              <a:gd name="connsiteX181" fmla="*/ 42015 w 412774"/>
              <a:gd name="connsiteY181" fmla="*/ 200305 h 449531"/>
              <a:gd name="connsiteX182" fmla="*/ 40649 w 412774"/>
              <a:gd name="connsiteY182" fmla="*/ 205096 h 449531"/>
              <a:gd name="connsiteX183" fmla="*/ 42268 w 412774"/>
              <a:gd name="connsiteY183" fmla="*/ 213538 h 449531"/>
              <a:gd name="connsiteX184" fmla="*/ 43410 w 412774"/>
              <a:gd name="connsiteY184" fmla="*/ 223088 h 449531"/>
              <a:gd name="connsiteX185" fmla="*/ 34937 w 412774"/>
              <a:gd name="connsiteY185" fmla="*/ 224454 h 449531"/>
              <a:gd name="connsiteX186" fmla="*/ 32431 w 412774"/>
              <a:gd name="connsiteY186" fmla="*/ 222201 h 449531"/>
              <a:gd name="connsiteX187" fmla="*/ 13708 w 412774"/>
              <a:gd name="connsiteY187" fmla="*/ 222422 h 449531"/>
              <a:gd name="connsiteX188" fmla="*/ 9139 w 412774"/>
              <a:gd name="connsiteY188" fmla="*/ 224454 h 449531"/>
              <a:gd name="connsiteX189" fmla="*/ 8220 w 412774"/>
              <a:gd name="connsiteY189" fmla="*/ 230833 h 449531"/>
              <a:gd name="connsiteX190" fmla="*/ 5712 w 412774"/>
              <a:gd name="connsiteY190" fmla="*/ 234036 h 449531"/>
              <a:gd name="connsiteX191" fmla="*/ 10060 w 412774"/>
              <a:gd name="connsiteY191" fmla="*/ 238353 h 449531"/>
              <a:gd name="connsiteX192" fmla="*/ 15772 w 412774"/>
              <a:gd name="connsiteY192" fmla="*/ 245207 h 449531"/>
              <a:gd name="connsiteX193" fmla="*/ 15993 w 412774"/>
              <a:gd name="connsiteY193" fmla="*/ 252473 h 449531"/>
              <a:gd name="connsiteX194" fmla="*/ 18056 w 412774"/>
              <a:gd name="connsiteY194" fmla="*/ 259772 h 449531"/>
              <a:gd name="connsiteX195" fmla="*/ 19420 w 412774"/>
              <a:gd name="connsiteY195" fmla="*/ 265706 h 449531"/>
              <a:gd name="connsiteX196" fmla="*/ 19644 w 412774"/>
              <a:gd name="connsiteY196" fmla="*/ 270941 h 449531"/>
              <a:gd name="connsiteX197" fmla="*/ 24880 w 412774"/>
              <a:gd name="connsiteY197" fmla="*/ 275256 h 449531"/>
              <a:gd name="connsiteX198" fmla="*/ 26274 w 412774"/>
              <a:gd name="connsiteY198" fmla="*/ 278241 h 449531"/>
              <a:gd name="connsiteX199" fmla="*/ 23071 w 412774"/>
              <a:gd name="connsiteY199" fmla="*/ 288934 h 449531"/>
              <a:gd name="connsiteX200" fmla="*/ 21705 w 412774"/>
              <a:gd name="connsiteY200" fmla="*/ 293282 h 449531"/>
              <a:gd name="connsiteX201" fmla="*/ 26274 w 412774"/>
              <a:gd name="connsiteY201" fmla="*/ 296676 h 449531"/>
              <a:gd name="connsiteX202" fmla="*/ 27862 w 412774"/>
              <a:gd name="connsiteY202" fmla="*/ 303277 h 449531"/>
              <a:gd name="connsiteX203" fmla="*/ 27862 w 412774"/>
              <a:gd name="connsiteY203" fmla="*/ 310132 h 449531"/>
              <a:gd name="connsiteX204" fmla="*/ 27862 w 412774"/>
              <a:gd name="connsiteY204" fmla="*/ 316953 h 449531"/>
              <a:gd name="connsiteX205" fmla="*/ 23737 w 412774"/>
              <a:gd name="connsiteY205" fmla="*/ 322664 h 449531"/>
              <a:gd name="connsiteX206" fmla="*/ 28783 w 412774"/>
              <a:gd name="connsiteY206" fmla="*/ 324697 h 449531"/>
              <a:gd name="connsiteX207" fmla="*/ 34495 w 412774"/>
              <a:gd name="connsiteY207" fmla="*/ 329043 h 449531"/>
              <a:gd name="connsiteX208" fmla="*/ 40206 w 412774"/>
              <a:gd name="connsiteY208" fmla="*/ 330630 h 449531"/>
              <a:gd name="connsiteX209" fmla="*/ 40649 w 412774"/>
              <a:gd name="connsiteY209" fmla="*/ 335169 h 449531"/>
              <a:gd name="connsiteX210" fmla="*/ 39983 w 412774"/>
              <a:gd name="connsiteY210" fmla="*/ 343831 h 449531"/>
              <a:gd name="connsiteX211" fmla="*/ 36556 w 412774"/>
              <a:gd name="connsiteY211" fmla="*/ 347259 h 449531"/>
              <a:gd name="connsiteX212" fmla="*/ 44552 w 412774"/>
              <a:gd name="connsiteY212" fmla="*/ 354334 h 449531"/>
              <a:gd name="connsiteX213" fmla="*/ 50488 w 412774"/>
              <a:gd name="connsiteY213" fmla="*/ 359094 h 449531"/>
              <a:gd name="connsiteX214" fmla="*/ 55976 w 412774"/>
              <a:gd name="connsiteY214" fmla="*/ 360015 h 449531"/>
              <a:gd name="connsiteX215" fmla="*/ 58261 w 412774"/>
              <a:gd name="connsiteY215" fmla="*/ 358206 h 449531"/>
              <a:gd name="connsiteX216" fmla="*/ 61435 w 412774"/>
              <a:gd name="connsiteY216" fmla="*/ 356588 h 449531"/>
              <a:gd name="connsiteX217" fmla="*/ 64639 w 412774"/>
              <a:gd name="connsiteY217" fmla="*/ 357952 h 449531"/>
              <a:gd name="connsiteX218" fmla="*/ 71050 w 412774"/>
              <a:gd name="connsiteY218" fmla="*/ 360015 h 449531"/>
              <a:gd name="connsiteX219" fmla="*/ 68987 w 412774"/>
              <a:gd name="connsiteY219" fmla="*/ 367091 h 449531"/>
              <a:gd name="connsiteX220" fmla="*/ 69208 w 412774"/>
              <a:gd name="connsiteY220" fmla="*/ 369597 h 449531"/>
              <a:gd name="connsiteX221" fmla="*/ 73778 w 412774"/>
              <a:gd name="connsiteY221" fmla="*/ 370708 h 449531"/>
              <a:gd name="connsiteX222" fmla="*/ 79935 w 412774"/>
              <a:gd name="connsiteY222" fmla="*/ 375722 h 449531"/>
              <a:gd name="connsiteX223" fmla="*/ 85425 w 412774"/>
              <a:gd name="connsiteY223" fmla="*/ 377784 h 449531"/>
              <a:gd name="connsiteX224" fmla="*/ 85425 w 412774"/>
              <a:gd name="connsiteY224" fmla="*/ 384861 h 449531"/>
              <a:gd name="connsiteX225" fmla="*/ 80632 w 412774"/>
              <a:gd name="connsiteY225" fmla="*/ 384861 h 449531"/>
              <a:gd name="connsiteX226" fmla="*/ 83616 w 412774"/>
              <a:gd name="connsiteY226" fmla="*/ 390540 h 449531"/>
              <a:gd name="connsiteX227" fmla="*/ 85425 w 412774"/>
              <a:gd name="connsiteY227" fmla="*/ 396221 h 449531"/>
              <a:gd name="connsiteX228" fmla="*/ 89328 w 412774"/>
              <a:gd name="connsiteY228" fmla="*/ 396697 h 449531"/>
              <a:gd name="connsiteX229" fmla="*/ 92755 w 412774"/>
              <a:gd name="connsiteY229" fmla="*/ 395554 h 449531"/>
              <a:gd name="connsiteX230" fmla="*/ 98212 w 412774"/>
              <a:gd name="connsiteY230" fmla="*/ 393967 h 449531"/>
              <a:gd name="connsiteX231" fmla="*/ 102337 w 412774"/>
              <a:gd name="connsiteY231" fmla="*/ 399648 h 449531"/>
              <a:gd name="connsiteX232" fmla="*/ 105321 w 412774"/>
              <a:gd name="connsiteY232" fmla="*/ 407390 h 449531"/>
              <a:gd name="connsiteX233" fmla="*/ 110112 w 412774"/>
              <a:gd name="connsiteY233" fmla="*/ 412880 h 449531"/>
              <a:gd name="connsiteX234" fmla="*/ 111921 w 412774"/>
              <a:gd name="connsiteY234" fmla="*/ 410374 h 449531"/>
              <a:gd name="connsiteX235" fmla="*/ 125629 w 412774"/>
              <a:gd name="connsiteY235" fmla="*/ 407866 h 449531"/>
              <a:gd name="connsiteX236" fmla="*/ 137053 w 412774"/>
              <a:gd name="connsiteY236" fmla="*/ 403296 h 449531"/>
              <a:gd name="connsiteX237" fmla="*/ 143686 w 412774"/>
              <a:gd name="connsiteY237" fmla="*/ 399648 h 449531"/>
              <a:gd name="connsiteX238" fmla="*/ 154410 w 412774"/>
              <a:gd name="connsiteY238" fmla="*/ 393491 h 449531"/>
              <a:gd name="connsiteX239" fmla="*/ 159455 w 412774"/>
              <a:gd name="connsiteY239" fmla="*/ 386892 h 449531"/>
              <a:gd name="connsiteX240" fmla="*/ 160121 w 412774"/>
              <a:gd name="connsiteY240" fmla="*/ 378450 h 449531"/>
              <a:gd name="connsiteX241" fmla="*/ 162185 w 412774"/>
              <a:gd name="connsiteY241" fmla="*/ 375499 h 449531"/>
              <a:gd name="connsiteX242" fmla="*/ 164470 w 412774"/>
              <a:gd name="connsiteY242" fmla="*/ 370263 h 449531"/>
              <a:gd name="connsiteX243" fmla="*/ 170626 w 412774"/>
              <a:gd name="connsiteY243" fmla="*/ 367978 h 449531"/>
              <a:gd name="connsiteX244" fmla="*/ 174306 w 412774"/>
              <a:gd name="connsiteY244" fmla="*/ 371850 h 449531"/>
              <a:gd name="connsiteX245" fmla="*/ 176591 w 412774"/>
              <a:gd name="connsiteY245" fmla="*/ 380068 h 449531"/>
              <a:gd name="connsiteX246" fmla="*/ 181826 w 412774"/>
              <a:gd name="connsiteY246" fmla="*/ 380958 h 449531"/>
              <a:gd name="connsiteX247" fmla="*/ 187538 w 412774"/>
              <a:gd name="connsiteY247" fmla="*/ 377784 h 449531"/>
              <a:gd name="connsiteX248" fmla="*/ 195535 w 412774"/>
              <a:gd name="connsiteY248" fmla="*/ 378926 h 449531"/>
              <a:gd name="connsiteX249" fmla="*/ 204452 w 412774"/>
              <a:gd name="connsiteY249" fmla="*/ 375975 h 449531"/>
              <a:gd name="connsiteX250" fmla="*/ 207182 w 412774"/>
              <a:gd name="connsiteY250" fmla="*/ 371405 h 449531"/>
              <a:gd name="connsiteX251" fmla="*/ 211085 w 412774"/>
              <a:gd name="connsiteY251" fmla="*/ 365472 h 449531"/>
              <a:gd name="connsiteX252" fmla="*/ 214955 w 412774"/>
              <a:gd name="connsiteY252" fmla="*/ 365027 h 449531"/>
              <a:gd name="connsiteX253" fmla="*/ 216321 w 412774"/>
              <a:gd name="connsiteY253" fmla="*/ 372326 h 449531"/>
              <a:gd name="connsiteX254" fmla="*/ 220224 w 412774"/>
              <a:gd name="connsiteY254" fmla="*/ 375499 h 449531"/>
              <a:gd name="connsiteX255" fmla="*/ 224318 w 412774"/>
              <a:gd name="connsiteY255" fmla="*/ 372072 h 449531"/>
              <a:gd name="connsiteX256" fmla="*/ 229108 w 412774"/>
              <a:gd name="connsiteY256" fmla="*/ 367757 h 449531"/>
              <a:gd name="connsiteX257" fmla="*/ 233457 w 412774"/>
              <a:gd name="connsiteY257" fmla="*/ 374135 h 449531"/>
              <a:gd name="connsiteX258" fmla="*/ 242817 w 412774"/>
              <a:gd name="connsiteY258" fmla="*/ 381211 h 449531"/>
              <a:gd name="connsiteX259" fmla="*/ 249892 w 412774"/>
              <a:gd name="connsiteY259" fmla="*/ 382101 h 449531"/>
              <a:gd name="connsiteX260" fmla="*/ 258365 w 412774"/>
              <a:gd name="connsiteY260" fmla="*/ 384162 h 449531"/>
              <a:gd name="connsiteX261" fmla="*/ 264998 w 412774"/>
              <a:gd name="connsiteY261" fmla="*/ 390764 h 449531"/>
              <a:gd name="connsiteX262" fmla="*/ 270455 w 412774"/>
              <a:gd name="connsiteY262" fmla="*/ 391682 h 449531"/>
              <a:gd name="connsiteX263" fmla="*/ 277088 w 412774"/>
              <a:gd name="connsiteY263" fmla="*/ 393967 h 449531"/>
              <a:gd name="connsiteX264" fmla="*/ 280960 w 412774"/>
              <a:gd name="connsiteY264" fmla="*/ 396697 h 449531"/>
              <a:gd name="connsiteX265" fmla="*/ 284387 w 412774"/>
              <a:gd name="connsiteY265" fmla="*/ 396697 h 449531"/>
              <a:gd name="connsiteX266" fmla="*/ 286227 w 412774"/>
              <a:gd name="connsiteY266" fmla="*/ 390319 h 449531"/>
              <a:gd name="connsiteX267" fmla="*/ 289875 w 412774"/>
              <a:gd name="connsiteY267" fmla="*/ 389398 h 449531"/>
              <a:gd name="connsiteX268" fmla="*/ 294002 w 412774"/>
              <a:gd name="connsiteY268" fmla="*/ 394412 h 449531"/>
              <a:gd name="connsiteX269" fmla="*/ 297650 w 412774"/>
              <a:gd name="connsiteY269" fmla="*/ 398284 h 449531"/>
              <a:gd name="connsiteX270" fmla="*/ 302665 w 412774"/>
              <a:gd name="connsiteY270" fmla="*/ 402378 h 449531"/>
              <a:gd name="connsiteX271" fmla="*/ 310216 w 412774"/>
              <a:gd name="connsiteY271" fmla="*/ 402854 h 449531"/>
              <a:gd name="connsiteX272" fmla="*/ 318434 w 412774"/>
              <a:gd name="connsiteY272" fmla="*/ 403296 h 449531"/>
              <a:gd name="connsiteX273" fmla="*/ 323004 w 412774"/>
              <a:gd name="connsiteY273" fmla="*/ 401488 h 449531"/>
              <a:gd name="connsiteX274" fmla="*/ 328018 w 412774"/>
              <a:gd name="connsiteY274" fmla="*/ 405105 h 449531"/>
              <a:gd name="connsiteX275" fmla="*/ 332588 w 412774"/>
              <a:gd name="connsiteY275" fmla="*/ 409453 h 449531"/>
              <a:gd name="connsiteX276" fmla="*/ 333285 w 412774"/>
              <a:gd name="connsiteY276" fmla="*/ 412626 h 449531"/>
              <a:gd name="connsiteX277" fmla="*/ 330558 w 412774"/>
              <a:gd name="connsiteY277" fmla="*/ 416498 h 449531"/>
              <a:gd name="connsiteX278" fmla="*/ 330082 w 412774"/>
              <a:gd name="connsiteY278" fmla="*/ 421988 h 449531"/>
              <a:gd name="connsiteX279" fmla="*/ 337633 w 412774"/>
              <a:gd name="connsiteY279" fmla="*/ 426303 h 449531"/>
              <a:gd name="connsiteX280" fmla="*/ 346296 w 412774"/>
              <a:gd name="connsiteY280" fmla="*/ 430651 h 449531"/>
              <a:gd name="connsiteX281" fmla="*/ 351563 w 412774"/>
              <a:gd name="connsiteY281" fmla="*/ 429509 h 449531"/>
              <a:gd name="connsiteX282" fmla="*/ 360226 w 412774"/>
              <a:gd name="connsiteY282" fmla="*/ 426748 h 449531"/>
              <a:gd name="connsiteX283" fmla="*/ 367556 w 412774"/>
              <a:gd name="connsiteY283" fmla="*/ 428367 h 449531"/>
              <a:gd name="connsiteX284" fmla="*/ 371904 w 412774"/>
              <a:gd name="connsiteY284" fmla="*/ 436775 h 449531"/>
              <a:gd name="connsiteX285" fmla="*/ 376695 w 412774"/>
              <a:gd name="connsiteY285" fmla="*/ 441789 h 449531"/>
              <a:gd name="connsiteX286" fmla="*/ 381043 w 412774"/>
              <a:gd name="connsiteY286" fmla="*/ 447944 h 449531"/>
              <a:gd name="connsiteX287" fmla="*/ 387200 w 412774"/>
              <a:gd name="connsiteY287" fmla="*/ 449531 h 449531"/>
              <a:gd name="connsiteX288" fmla="*/ 393354 w 412774"/>
              <a:gd name="connsiteY288" fmla="*/ 449531 h 449531"/>
              <a:gd name="connsiteX289" fmla="*/ 399542 w 412774"/>
              <a:gd name="connsiteY289" fmla="*/ 445216 h 449531"/>
              <a:gd name="connsiteX290" fmla="*/ 405699 w 412774"/>
              <a:gd name="connsiteY290" fmla="*/ 442487 h 449531"/>
              <a:gd name="connsiteX291" fmla="*/ 408205 w 412774"/>
              <a:gd name="connsiteY291" fmla="*/ 439281 h 449531"/>
              <a:gd name="connsiteX292" fmla="*/ 407539 w 412774"/>
              <a:gd name="connsiteY292" fmla="*/ 407614 h 449531"/>
              <a:gd name="connsiteX293" fmla="*/ 405002 w 412774"/>
              <a:gd name="connsiteY293" fmla="*/ 405360 h 449531"/>
              <a:gd name="connsiteX294" fmla="*/ 403193 w 412774"/>
              <a:gd name="connsiteY294" fmla="*/ 402854 h 449531"/>
              <a:gd name="connsiteX295" fmla="*/ 402969 w 412774"/>
              <a:gd name="connsiteY295" fmla="*/ 399203 h 449531"/>
              <a:gd name="connsiteX296" fmla="*/ 408205 w 412774"/>
              <a:gd name="connsiteY296" fmla="*/ 398284 h 449531"/>
              <a:gd name="connsiteX297" fmla="*/ 412775 w 412774"/>
              <a:gd name="connsiteY297" fmla="*/ 395554 h 449531"/>
              <a:gd name="connsiteX298" fmla="*/ 412332 w 412774"/>
              <a:gd name="connsiteY298" fmla="*/ 391906 h 449531"/>
              <a:gd name="connsiteX299" fmla="*/ 408205 w 412774"/>
              <a:gd name="connsiteY299" fmla="*/ 390097 h 449531"/>
              <a:gd name="connsiteX300" fmla="*/ 405699 w 412774"/>
              <a:gd name="connsiteY300" fmla="*/ 385749 h 449531"/>
              <a:gd name="connsiteX301" fmla="*/ 405920 w 412774"/>
              <a:gd name="connsiteY301" fmla="*/ 380513 h 449531"/>
              <a:gd name="connsiteX302" fmla="*/ 405920 w 412774"/>
              <a:gd name="connsiteY302" fmla="*/ 376198 h 449531"/>
              <a:gd name="connsiteX303" fmla="*/ 398845 w 412774"/>
              <a:gd name="connsiteY303" fmla="*/ 375277 h 449531"/>
              <a:gd name="connsiteX304" fmla="*/ 399066 w 412774"/>
              <a:gd name="connsiteY304" fmla="*/ 375056 h 449531"/>
              <a:gd name="connsiteX305" fmla="*/ 395894 w 412774"/>
              <a:gd name="connsiteY305" fmla="*/ 375975 h 449531"/>
              <a:gd name="connsiteX306" fmla="*/ 389706 w 412774"/>
              <a:gd name="connsiteY306" fmla="*/ 379371 h 44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</a:cxnLst>
            <a:rect l="l" t="t" r="r" b="b"/>
            <a:pathLst>
              <a:path w="412774" h="449531">
                <a:moveTo>
                  <a:pt x="389706" y="379371"/>
                </a:moveTo>
                <a:cubicBezTo>
                  <a:pt x="388563" y="379592"/>
                  <a:pt x="386057" y="382101"/>
                  <a:pt x="380788" y="380958"/>
                </a:cubicBezTo>
                <a:cubicBezTo>
                  <a:pt x="375776" y="379592"/>
                  <a:pt x="375776" y="377341"/>
                  <a:pt x="375076" y="376865"/>
                </a:cubicBezTo>
                <a:cubicBezTo>
                  <a:pt x="374410" y="376420"/>
                  <a:pt x="370507" y="375722"/>
                  <a:pt x="370064" y="375056"/>
                </a:cubicBezTo>
                <a:cubicBezTo>
                  <a:pt x="369365" y="374356"/>
                  <a:pt x="365271" y="375277"/>
                  <a:pt x="362510" y="375056"/>
                </a:cubicBezTo>
                <a:cubicBezTo>
                  <a:pt x="359783" y="374832"/>
                  <a:pt x="357498" y="372993"/>
                  <a:pt x="357498" y="372993"/>
                </a:cubicBezTo>
                <a:cubicBezTo>
                  <a:pt x="357498" y="372993"/>
                  <a:pt x="353848" y="367978"/>
                  <a:pt x="353150" y="366393"/>
                </a:cubicBezTo>
                <a:cubicBezTo>
                  <a:pt x="352262" y="364806"/>
                  <a:pt x="354293" y="363885"/>
                  <a:pt x="355690" y="362966"/>
                </a:cubicBezTo>
                <a:cubicBezTo>
                  <a:pt x="356832" y="361824"/>
                  <a:pt x="359783" y="360015"/>
                  <a:pt x="360925" y="358649"/>
                </a:cubicBezTo>
                <a:cubicBezTo>
                  <a:pt x="361844" y="357507"/>
                  <a:pt x="366637" y="354779"/>
                  <a:pt x="368001" y="352049"/>
                </a:cubicBezTo>
                <a:cubicBezTo>
                  <a:pt x="369143" y="349320"/>
                  <a:pt x="368001" y="345892"/>
                  <a:pt x="368001" y="344750"/>
                </a:cubicBezTo>
                <a:cubicBezTo>
                  <a:pt x="367780" y="343831"/>
                  <a:pt x="362068" y="340657"/>
                  <a:pt x="360226" y="339072"/>
                </a:cubicBezTo>
                <a:cubicBezTo>
                  <a:pt x="358417" y="337675"/>
                  <a:pt x="358196" y="328567"/>
                  <a:pt x="358641" y="326537"/>
                </a:cubicBezTo>
                <a:cubicBezTo>
                  <a:pt x="359083" y="324697"/>
                  <a:pt x="358862" y="321301"/>
                  <a:pt x="358641" y="320158"/>
                </a:cubicBezTo>
                <a:cubicBezTo>
                  <a:pt x="358417" y="319237"/>
                  <a:pt x="357974" y="313780"/>
                  <a:pt x="355435" y="310574"/>
                </a:cubicBezTo>
                <a:cubicBezTo>
                  <a:pt x="352929" y="307147"/>
                  <a:pt x="338554" y="294646"/>
                  <a:pt x="338554" y="294646"/>
                </a:cubicBezTo>
                <a:cubicBezTo>
                  <a:pt x="338554" y="294646"/>
                  <a:pt x="335348" y="293948"/>
                  <a:pt x="332588" y="294170"/>
                </a:cubicBezTo>
                <a:cubicBezTo>
                  <a:pt x="329858" y="294391"/>
                  <a:pt x="330558" y="297152"/>
                  <a:pt x="330303" y="298263"/>
                </a:cubicBezTo>
                <a:cubicBezTo>
                  <a:pt x="330082" y="299184"/>
                  <a:pt x="333509" y="305562"/>
                  <a:pt x="333509" y="308068"/>
                </a:cubicBezTo>
                <a:cubicBezTo>
                  <a:pt x="333285" y="310574"/>
                  <a:pt x="332143" y="313526"/>
                  <a:pt x="332143" y="313526"/>
                </a:cubicBezTo>
                <a:cubicBezTo>
                  <a:pt x="332143" y="313526"/>
                  <a:pt x="329161" y="310353"/>
                  <a:pt x="327573" y="309432"/>
                </a:cubicBezTo>
                <a:cubicBezTo>
                  <a:pt x="326209" y="308766"/>
                  <a:pt x="325733" y="310132"/>
                  <a:pt x="325067" y="311717"/>
                </a:cubicBezTo>
                <a:cubicBezTo>
                  <a:pt x="324146" y="313304"/>
                  <a:pt x="322085" y="315589"/>
                  <a:pt x="321419" y="316286"/>
                </a:cubicBezTo>
                <a:cubicBezTo>
                  <a:pt x="320498" y="317176"/>
                  <a:pt x="312722" y="319016"/>
                  <a:pt x="311359" y="318319"/>
                </a:cubicBezTo>
                <a:cubicBezTo>
                  <a:pt x="310216" y="317652"/>
                  <a:pt x="304505" y="310798"/>
                  <a:pt x="303362" y="309211"/>
                </a:cubicBezTo>
                <a:cubicBezTo>
                  <a:pt x="302441" y="307623"/>
                  <a:pt x="299490" y="303530"/>
                  <a:pt x="297429" y="300548"/>
                </a:cubicBezTo>
                <a:cubicBezTo>
                  <a:pt x="295366" y="297818"/>
                  <a:pt x="297650" y="297375"/>
                  <a:pt x="297872" y="294867"/>
                </a:cubicBezTo>
                <a:cubicBezTo>
                  <a:pt x="298095" y="292582"/>
                  <a:pt x="298793" y="290076"/>
                  <a:pt x="298348" y="288267"/>
                </a:cubicBezTo>
                <a:cubicBezTo>
                  <a:pt x="297872" y="286428"/>
                  <a:pt x="298348" y="279604"/>
                  <a:pt x="298793" y="277320"/>
                </a:cubicBezTo>
                <a:cubicBezTo>
                  <a:pt x="299238" y="275256"/>
                  <a:pt x="300380" y="270244"/>
                  <a:pt x="300380" y="269354"/>
                </a:cubicBezTo>
                <a:cubicBezTo>
                  <a:pt x="300380" y="268212"/>
                  <a:pt x="301522" y="264118"/>
                  <a:pt x="303362" y="261612"/>
                </a:cubicBezTo>
                <a:cubicBezTo>
                  <a:pt x="305202" y="259327"/>
                  <a:pt x="308153" y="256122"/>
                  <a:pt x="311580" y="254092"/>
                </a:cubicBezTo>
                <a:cubicBezTo>
                  <a:pt x="315231" y="252252"/>
                  <a:pt x="315928" y="248158"/>
                  <a:pt x="317292" y="244286"/>
                </a:cubicBezTo>
                <a:cubicBezTo>
                  <a:pt x="318434" y="240414"/>
                  <a:pt x="319355" y="238605"/>
                  <a:pt x="319800" y="236544"/>
                </a:cubicBezTo>
                <a:cubicBezTo>
                  <a:pt x="320276" y="234260"/>
                  <a:pt x="321164" y="228103"/>
                  <a:pt x="320498" y="222646"/>
                </a:cubicBezTo>
                <a:cubicBezTo>
                  <a:pt x="319800" y="217186"/>
                  <a:pt x="321164" y="217186"/>
                  <a:pt x="321419" y="215822"/>
                </a:cubicBezTo>
                <a:cubicBezTo>
                  <a:pt x="321861" y="214680"/>
                  <a:pt x="325067" y="209665"/>
                  <a:pt x="325067" y="209665"/>
                </a:cubicBezTo>
                <a:cubicBezTo>
                  <a:pt x="325067" y="209665"/>
                  <a:pt x="321640" y="206462"/>
                  <a:pt x="321164" y="206462"/>
                </a:cubicBezTo>
                <a:cubicBezTo>
                  <a:pt x="320498" y="206462"/>
                  <a:pt x="318434" y="207159"/>
                  <a:pt x="317516" y="207826"/>
                </a:cubicBezTo>
                <a:cubicBezTo>
                  <a:pt x="316849" y="208302"/>
                  <a:pt x="314564" y="211950"/>
                  <a:pt x="314564" y="211950"/>
                </a:cubicBezTo>
                <a:cubicBezTo>
                  <a:pt x="314564" y="211950"/>
                  <a:pt x="306344" y="212617"/>
                  <a:pt x="305647" y="211950"/>
                </a:cubicBezTo>
                <a:cubicBezTo>
                  <a:pt x="305202" y="211253"/>
                  <a:pt x="299714" y="213062"/>
                  <a:pt x="298793" y="213062"/>
                </a:cubicBezTo>
                <a:cubicBezTo>
                  <a:pt x="297650" y="213062"/>
                  <a:pt x="293778" y="213316"/>
                  <a:pt x="293778" y="213316"/>
                </a:cubicBezTo>
                <a:cubicBezTo>
                  <a:pt x="293778" y="213316"/>
                  <a:pt x="293081" y="213983"/>
                  <a:pt x="292636" y="215125"/>
                </a:cubicBezTo>
                <a:cubicBezTo>
                  <a:pt x="291938" y="216044"/>
                  <a:pt x="288956" y="216965"/>
                  <a:pt x="288066" y="217186"/>
                </a:cubicBezTo>
                <a:cubicBezTo>
                  <a:pt x="287148" y="217186"/>
                  <a:pt x="282355" y="216710"/>
                  <a:pt x="281436" y="216710"/>
                </a:cubicBezTo>
                <a:cubicBezTo>
                  <a:pt x="280736" y="216710"/>
                  <a:pt x="276866" y="223564"/>
                  <a:pt x="276866" y="223564"/>
                </a:cubicBezTo>
                <a:cubicBezTo>
                  <a:pt x="276866" y="223564"/>
                  <a:pt x="275724" y="219695"/>
                  <a:pt x="275500" y="218552"/>
                </a:cubicBezTo>
                <a:cubicBezTo>
                  <a:pt x="275279" y="217186"/>
                  <a:pt x="276390" y="211253"/>
                  <a:pt x="276390" y="210586"/>
                </a:cubicBezTo>
                <a:cubicBezTo>
                  <a:pt x="276390" y="210111"/>
                  <a:pt x="280960" y="207381"/>
                  <a:pt x="280960" y="207381"/>
                </a:cubicBezTo>
                <a:lnTo>
                  <a:pt x="283245" y="206462"/>
                </a:lnTo>
                <a:lnTo>
                  <a:pt x="285084" y="203732"/>
                </a:lnTo>
                <a:cubicBezTo>
                  <a:pt x="285084" y="203732"/>
                  <a:pt x="285529" y="201226"/>
                  <a:pt x="285306" y="200781"/>
                </a:cubicBezTo>
                <a:cubicBezTo>
                  <a:pt x="285084" y="200084"/>
                  <a:pt x="282578" y="199418"/>
                  <a:pt x="282578" y="199418"/>
                </a:cubicBezTo>
                <a:cubicBezTo>
                  <a:pt x="282578" y="199418"/>
                  <a:pt x="283245" y="197354"/>
                  <a:pt x="283721" y="196688"/>
                </a:cubicBezTo>
                <a:cubicBezTo>
                  <a:pt x="284163" y="195990"/>
                  <a:pt x="290099" y="195069"/>
                  <a:pt x="290099" y="195069"/>
                </a:cubicBezTo>
                <a:lnTo>
                  <a:pt x="290099" y="190531"/>
                </a:lnTo>
                <a:lnTo>
                  <a:pt x="288733" y="182789"/>
                </a:lnTo>
                <a:lnTo>
                  <a:pt x="280736" y="179141"/>
                </a:lnTo>
                <a:lnTo>
                  <a:pt x="276866" y="179362"/>
                </a:lnTo>
                <a:lnTo>
                  <a:pt x="275024" y="184376"/>
                </a:lnTo>
                <a:lnTo>
                  <a:pt x="272073" y="184376"/>
                </a:lnTo>
                <a:cubicBezTo>
                  <a:pt x="272073" y="184376"/>
                  <a:pt x="267728" y="180949"/>
                  <a:pt x="267028" y="180059"/>
                </a:cubicBezTo>
                <a:cubicBezTo>
                  <a:pt x="266585" y="178917"/>
                  <a:pt x="264522" y="178220"/>
                  <a:pt x="262934" y="178220"/>
                </a:cubicBezTo>
                <a:cubicBezTo>
                  <a:pt x="261571" y="178220"/>
                  <a:pt x="258589" y="177553"/>
                  <a:pt x="258365" y="176856"/>
                </a:cubicBezTo>
                <a:cubicBezTo>
                  <a:pt x="258143" y="176411"/>
                  <a:pt x="259731" y="172762"/>
                  <a:pt x="259952" y="172539"/>
                </a:cubicBezTo>
                <a:cubicBezTo>
                  <a:pt x="260428" y="172286"/>
                  <a:pt x="268870" y="172539"/>
                  <a:pt x="269312" y="172539"/>
                </a:cubicBezTo>
                <a:cubicBezTo>
                  <a:pt x="270012" y="172539"/>
                  <a:pt x="269567" y="168890"/>
                  <a:pt x="269567" y="168890"/>
                </a:cubicBezTo>
                <a:lnTo>
                  <a:pt x="266361" y="165908"/>
                </a:lnTo>
                <a:cubicBezTo>
                  <a:pt x="266361" y="165908"/>
                  <a:pt x="263601" y="162957"/>
                  <a:pt x="263379" y="162036"/>
                </a:cubicBezTo>
                <a:cubicBezTo>
                  <a:pt x="263158" y="160894"/>
                  <a:pt x="270455" y="160006"/>
                  <a:pt x="270710" y="158864"/>
                </a:cubicBezTo>
                <a:cubicBezTo>
                  <a:pt x="270931" y="157497"/>
                  <a:pt x="270931" y="155436"/>
                  <a:pt x="270931" y="155436"/>
                </a:cubicBezTo>
                <a:cubicBezTo>
                  <a:pt x="270931" y="155436"/>
                  <a:pt x="268646" y="153628"/>
                  <a:pt x="267728" y="153152"/>
                </a:cubicBezTo>
                <a:cubicBezTo>
                  <a:pt x="266806" y="152707"/>
                  <a:pt x="265664" y="149977"/>
                  <a:pt x="265664" y="149058"/>
                </a:cubicBezTo>
                <a:cubicBezTo>
                  <a:pt x="265664" y="148392"/>
                  <a:pt x="268646" y="146550"/>
                  <a:pt x="268646" y="146550"/>
                </a:cubicBezTo>
                <a:cubicBezTo>
                  <a:pt x="268646" y="146550"/>
                  <a:pt x="270234" y="141314"/>
                  <a:pt x="270012" y="139729"/>
                </a:cubicBezTo>
                <a:cubicBezTo>
                  <a:pt x="269788" y="138142"/>
                  <a:pt x="271155" y="135857"/>
                  <a:pt x="271155" y="135857"/>
                </a:cubicBezTo>
                <a:lnTo>
                  <a:pt x="285782" y="133572"/>
                </a:lnTo>
                <a:lnTo>
                  <a:pt x="285782" y="126273"/>
                </a:lnTo>
                <a:cubicBezTo>
                  <a:pt x="285782" y="126273"/>
                  <a:pt x="280736" y="125130"/>
                  <a:pt x="278927" y="123767"/>
                </a:cubicBezTo>
                <a:cubicBezTo>
                  <a:pt x="276866" y="122179"/>
                  <a:pt x="278451" y="121261"/>
                  <a:pt x="278230" y="120371"/>
                </a:cubicBezTo>
                <a:cubicBezTo>
                  <a:pt x="278009" y="119673"/>
                  <a:pt x="278927" y="116246"/>
                  <a:pt x="278927" y="114659"/>
                </a:cubicBezTo>
                <a:cubicBezTo>
                  <a:pt x="278927" y="113074"/>
                  <a:pt x="282578" y="108504"/>
                  <a:pt x="282799" y="107838"/>
                </a:cubicBezTo>
                <a:cubicBezTo>
                  <a:pt x="283021" y="106917"/>
                  <a:pt x="283942" y="99618"/>
                  <a:pt x="283942" y="99618"/>
                </a:cubicBezTo>
                <a:cubicBezTo>
                  <a:pt x="283942" y="99618"/>
                  <a:pt x="278927" y="95969"/>
                  <a:pt x="278451" y="95969"/>
                </a:cubicBezTo>
                <a:cubicBezTo>
                  <a:pt x="277785" y="95969"/>
                  <a:pt x="272297" y="94858"/>
                  <a:pt x="271597" y="94606"/>
                </a:cubicBezTo>
                <a:cubicBezTo>
                  <a:pt x="270931" y="94382"/>
                  <a:pt x="263855" y="93018"/>
                  <a:pt x="263855" y="93018"/>
                </a:cubicBezTo>
                <a:lnTo>
                  <a:pt x="253098" y="93018"/>
                </a:lnTo>
                <a:cubicBezTo>
                  <a:pt x="252653" y="93018"/>
                  <a:pt x="246465" y="88925"/>
                  <a:pt x="246465" y="88925"/>
                </a:cubicBezTo>
                <a:lnTo>
                  <a:pt x="239611" y="83689"/>
                </a:lnTo>
                <a:lnTo>
                  <a:pt x="234375" y="80707"/>
                </a:lnTo>
                <a:cubicBezTo>
                  <a:pt x="234375" y="80707"/>
                  <a:pt x="236439" y="78198"/>
                  <a:pt x="237105" y="77311"/>
                </a:cubicBezTo>
                <a:cubicBezTo>
                  <a:pt x="238026" y="76168"/>
                  <a:pt x="238945" y="72741"/>
                  <a:pt x="238469" y="72296"/>
                </a:cubicBezTo>
                <a:cubicBezTo>
                  <a:pt x="237802" y="71599"/>
                  <a:pt x="239168" y="63857"/>
                  <a:pt x="239611" y="63190"/>
                </a:cubicBezTo>
                <a:lnTo>
                  <a:pt x="238026" y="65697"/>
                </a:lnTo>
                <a:cubicBezTo>
                  <a:pt x="238026" y="65697"/>
                  <a:pt x="232757" y="64776"/>
                  <a:pt x="231172" y="64554"/>
                </a:cubicBezTo>
                <a:cubicBezTo>
                  <a:pt x="229584" y="64078"/>
                  <a:pt x="225681" y="62715"/>
                  <a:pt x="223873" y="62715"/>
                </a:cubicBezTo>
                <a:cubicBezTo>
                  <a:pt x="222033" y="62715"/>
                  <a:pt x="219082" y="63633"/>
                  <a:pt x="218161" y="63857"/>
                </a:cubicBezTo>
                <a:cubicBezTo>
                  <a:pt x="217018" y="64078"/>
                  <a:pt x="214955" y="65442"/>
                  <a:pt x="214512" y="66584"/>
                </a:cubicBezTo>
                <a:cubicBezTo>
                  <a:pt x="214258" y="67505"/>
                  <a:pt x="209943" y="69093"/>
                  <a:pt x="209243" y="69093"/>
                </a:cubicBezTo>
                <a:lnTo>
                  <a:pt x="204897" y="69093"/>
                </a:lnTo>
                <a:lnTo>
                  <a:pt x="204897" y="61572"/>
                </a:lnTo>
                <a:cubicBezTo>
                  <a:pt x="204897" y="59318"/>
                  <a:pt x="202389" y="54749"/>
                  <a:pt x="202389" y="54749"/>
                </a:cubicBezTo>
                <a:cubicBezTo>
                  <a:pt x="202389" y="54749"/>
                  <a:pt x="199883" y="56812"/>
                  <a:pt x="199883" y="57700"/>
                </a:cubicBezTo>
                <a:cubicBezTo>
                  <a:pt x="199883" y="58397"/>
                  <a:pt x="198741" y="64078"/>
                  <a:pt x="198741" y="66142"/>
                </a:cubicBezTo>
                <a:cubicBezTo>
                  <a:pt x="198741" y="68203"/>
                  <a:pt x="193474" y="66839"/>
                  <a:pt x="191410" y="66142"/>
                </a:cubicBezTo>
                <a:cubicBezTo>
                  <a:pt x="189380" y="65442"/>
                  <a:pt x="189157" y="64554"/>
                  <a:pt x="188014" y="62491"/>
                </a:cubicBezTo>
                <a:cubicBezTo>
                  <a:pt x="187096" y="60461"/>
                  <a:pt x="183890" y="60206"/>
                  <a:pt x="181384" y="59985"/>
                </a:cubicBezTo>
                <a:cubicBezTo>
                  <a:pt x="178875" y="59763"/>
                  <a:pt x="174751" y="60906"/>
                  <a:pt x="171769" y="60906"/>
                </a:cubicBezTo>
                <a:cubicBezTo>
                  <a:pt x="169039" y="60906"/>
                  <a:pt x="167675" y="58397"/>
                  <a:pt x="166754" y="57255"/>
                </a:cubicBezTo>
                <a:cubicBezTo>
                  <a:pt x="165612" y="56113"/>
                  <a:pt x="162185" y="56558"/>
                  <a:pt x="161264" y="56558"/>
                </a:cubicBezTo>
                <a:cubicBezTo>
                  <a:pt x="160121" y="56558"/>
                  <a:pt x="156252" y="58621"/>
                  <a:pt x="154886" y="58621"/>
                </a:cubicBezTo>
                <a:cubicBezTo>
                  <a:pt x="153491" y="58621"/>
                  <a:pt x="150064" y="56336"/>
                  <a:pt x="150064" y="56336"/>
                </a:cubicBezTo>
                <a:lnTo>
                  <a:pt x="150064" y="49068"/>
                </a:lnTo>
                <a:cubicBezTo>
                  <a:pt x="150064" y="47228"/>
                  <a:pt x="149398" y="47450"/>
                  <a:pt x="148476" y="47007"/>
                </a:cubicBezTo>
                <a:cubicBezTo>
                  <a:pt x="147555" y="46562"/>
                  <a:pt x="145271" y="43356"/>
                  <a:pt x="145271" y="42690"/>
                </a:cubicBezTo>
                <a:cubicBezTo>
                  <a:pt x="145049" y="42214"/>
                  <a:pt x="143686" y="36757"/>
                  <a:pt x="143686" y="35393"/>
                </a:cubicBezTo>
                <a:cubicBezTo>
                  <a:pt x="143686" y="33806"/>
                  <a:pt x="139116" y="32409"/>
                  <a:pt x="139116" y="32409"/>
                </a:cubicBezTo>
                <a:cubicBezTo>
                  <a:pt x="139116" y="32409"/>
                  <a:pt x="129754" y="31966"/>
                  <a:pt x="127914" y="31742"/>
                </a:cubicBezTo>
                <a:cubicBezTo>
                  <a:pt x="126105" y="31521"/>
                  <a:pt x="123123" y="30824"/>
                  <a:pt x="122202" y="29681"/>
                </a:cubicBezTo>
                <a:cubicBezTo>
                  <a:pt x="121060" y="28315"/>
                  <a:pt x="122202" y="24921"/>
                  <a:pt x="122423" y="23524"/>
                </a:cubicBezTo>
                <a:cubicBezTo>
                  <a:pt x="122678" y="22413"/>
                  <a:pt x="126550" y="20128"/>
                  <a:pt x="127693" y="18543"/>
                </a:cubicBezTo>
                <a:cubicBezTo>
                  <a:pt x="129056" y="16925"/>
                  <a:pt x="134102" y="16258"/>
                  <a:pt x="134102" y="16258"/>
                </a:cubicBezTo>
                <a:cubicBezTo>
                  <a:pt x="134102" y="16258"/>
                  <a:pt x="139116" y="11244"/>
                  <a:pt x="139116" y="11023"/>
                </a:cubicBezTo>
                <a:cubicBezTo>
                  <a:pt x="139116" y="10547"/>
                  <a:pt x="135689" y="9656"/>
                  <a:pt x="135689" y="9656"/>
                </a:cubicBezTo>
                <a:lnTo>
                  <a:pt x="132262" y="8738"/>
                </a:lnTo>
                <a:cubicBezTo>
                  <a:pt x="132262" y="8738"/>
                  <a:pt x="129056" y="772"/>
                  <a:pt x="128390" y="296"/>
                </a:cubicBezTo>
                <a:cubicBezTo>
                  <a:pt x="127469" y="-370"/>
                  <a:pt x="125184" y="296"/>
                  <a:pt x="124708" y="296"/>
                </a:cubicBezTo>
                <a:cubicBezTo>
                  <a:pt x="124042" y="296"/>
                  <a:pt x="124265" y="8514"/>
                  <a:pt x="124708" y="10101"/>
                </a:cubicBezTo>
                <a:cubicBezTo>
                  <a:pt x="125184" y="11689"/>
                  <a:pt x="120838" y="15559"/>
                  <a:pt x="120838" y="15559"/>
                </a:cubicBezTo>
                <a:lnTo>
                  <a:pt x="114903" y="18764"/>
                </a:lnTo>
                <a:lnTo>
                  <a:pt x="110778" y="21937"/>
                </a:lnTo>
                <a:lnTo>
                  <a:pt x="107130" y="21494"/>
                </a:lnTo>
                <a:cubicBezTo>
                  <a:pt x="106685" y="22637"/>
                  <a:pt x="106685" y="23303"/>
                  <a:pt x="106906" y="23524"/>
                </a:cubicBezTo>
                <a:cubicBezTo>
                  <a:pt x="107351" y="24445"/>
                  <a:pt x="105543" y="27872"/>
                  <a:pt x="105543" y="27872"/>
                </a:cubicBezTo>
                <a:cubicBezTo>
                  <a:pt x="105543" y="27872"/>
                  <a:pt x="103037" y="30600"/>
                  <a:pt x="103037" y="32663"/>
                </a:cubicBezTo>
                <a:cubicBezTo>
                  <a:pt x="103037" y="34693"/>
                  <a:pt x="103037" y="37678"/>
                  <a:pt x="104622" y="38787"/>
                </a:cubicBezTo>
                <a:cubicBezTo>
                  <a:pt x="106209" y="39929"/>
                  <a:pt x="113284" y="40629"/>
                  <a:pt x="112842" y="41992"/>
                </a:cubicBezTo>
                <a:cubicBezTo>
                  <a:pt x="112618" y="43580"/>
                  <a:pt x="111700" y="49513"/>
                  <a:pt x="111476" y="51322"/>
                </a:cubicBezTo>
                <a:cubicBezTo>
                  <a:pt x="111000" y="53162"/>
                  <a:pt x="110112" y="55670"/>
                  <a:pt x="110557" y="59064"/>
                </a:cubicBezTo>
                <a:cubicBezTo>
                  <a:pt x="110778" y="62269"/>
                  <a:pt x="110112" y="62715"/>
                  <a:pt x="111476" y="64554"/>
                </a:cubicBezTo>
                <a:cubicBezTo>
                  <a:pt x="112618" y="66363"/>
                  <a:pt x="113539" y="69314"/>
                  <a:pt x="113539" y="69314"/>
                </a:cubicBezTo>
                <a:cubicBezTo>
                  <a:pt x="113539" y="69314"/>
                  <a:pt x="106430" y="70456"/>
                  <a:pt x="106209" y="72520"/>
                </a:cubicBezTo>
                <a:cubicBezTo>
                  <a:pt x="105764" y="74805"/>
                  <a:pt x="103703" y="76613"/>
                  <a:pt x="103703" y="76613"/>
                </a:cubicBezTo>
                <a:lnTo>
                  <a:pt x="95040" y="76613"/>
                </a:lnTo>
                <a:lnTo>
                  <a:pt x="92279" y="69569"/>
                </a:lnTo>
                <a:lnTo>
                  <a:pt x="91613" y="62715"/>
                </a:lnTo>
                <a:lnTo>
                  <a:pt x="85646" y="59064"/>
                </a:lnTo>
                <a:lnTo>
                  <a:pt x="82695" y="55670"/>
                </a:lnTo>
                <a:lnTo>
                  <a:pt x="78126" y="54052"/>
                </a:lnTo>
                <a:lnTo>
                  <a:pt x="76286" y="53607"/>
                </a:lnTo>
                <a:lnTo>
                  <a:pt x="74699" y="59985"/>
                </a:lnTo>
                <a:cubicBezTo>
                  <a:pt x="74699" y="59985"/>
                  <a:pt x="70351" y="62715"/>
                  <a:pt x="69908" y="63857"/>
                </a:cubicBezTo>
                <a:cubicBezTo>
                  <a:pt x="69208" y="64999"/>
                  <a:pt x="69908" y="67727"/>
                  <a:pt x="67623" y="68203"/>
                </a:cubicBezTo>
                <a:cubicBezTo>
                  <a:pt x="65560" y="68426"/>
                  <a:pt x="61212" y="68426"/>
                  <a:pt x="61212" y="68426"/>
                </a:cubicBezTo>
                <a:cubicBezTo>
                  <a:pt x="61212" y="68426"/>
                  <a:pt x="63275" y="71599"/>
                  <a:pt x="61212" y="72520"/>
                </a:cubicBezTo>
                <a:cubicBezTo>
                  <a:pt x="59151" y="73438"/>
                  <a:pt x="54833" y="76613"/>
                  <a:pt x="54833" y="76613"/>
                </a:cubicBezTo>
                <a:lnTo>
                  <a:pt x="52549" y="83910"/>
                </a:lnTo>
                <a:cubicBezTo>
                  <a:pt x="52549" y="83910"/>
                  <a:pt x="50264" y="86861"/>
                  <a:pt x="48646" y="87561"/>
                </a:cubicBezTo>
                <a:cubicBezTo>
                  <a:pt x="47061" y="88004"/>
                  <a:pt x="43410" y="90512"/>
                  <a:pt x="43634" y="91876"/>
                </a:cubicBezTo>
                <a:cubicBezTo>
                  <a:pt x="44076" y="93463"/>
                  <a:pt x="42491" y="95524"/>
                  <a:pt x="43634" y="98254"/>
                </a:cubicBezTo>
                <a:cubicBezTo>
                  <a:pt x="44997" y="100984"/>
                  <a:pt x="48869" y="103744"/>
                  <a:pt x="48869" y="103744"/>
                </a:cubicBezTo>
                <a:cubicBezTo>
                  <a:pt x="48869" y="103744"/>
                  <a:pt x="53215" y="106472"/>
                  <a:pt x="53439" y="107362"/>
                </a:cubicBezTo>
                <a:cubicBezTo>
                  <a:pt x="53915" y="108281"/>
                  <a:pt x="43634" y="108281"/>
                  <a:pt x="41792" y="108980"/>
                </a:cubicBezTo>
                <a:cubicBezTo>
                  <a:pt x="39983" y="109647"/>
                  <a:pt x="40206" y="111232"/>
                  <a:pt x="34716" y="112153"/>
                </a:cubicBezTo>
                <a:cubicBezTo>
                  <a:pt x="29225" y="113074"/>
                  <a:pt x="26719" y="110123"/>
                  <a:pt x="25798" y="110789"/>
                </a:cubicBezTo>
                <a:cubicBezTo>
                  <a:pt x="24880" y="111232"/>
                  <a:pt x="20341" y="115580"/>
                  <a:pt x="20341" y="115580"/>
                </a:cubicBezTo>
                <a:cubicBezTo>
                  <a:pt x="20341" y="115580"/>
                  <a:pt x="17136" y="117610"/>
                  <a:pt x="17136" y="119007"/>
                </a:cubicBezTo>
                <a:cubicBezTo>
                  <a:pt x="17136" y="120118"/>
                  <a:pt x="11647" y="123767"/>
                  <a:pt x="11647" y="123767"/>
                </a:cubicBezTo>
                <a:lnTo>
                  <a:pt x="2063" y="123767"/>
                </a:lnTo>
                <a:cubicBezTo>
                  <a:pt x="2063" y="123767"/>
                  <a:pt x="0" y="125830"/>
                  <a:pt x="0" y="128115"/>
                </a:cubicBezTo>
                <a:lnTo>
                  <a:pt x="0" y="142014"/>
                </a:lnTo>
                <a:lnTo>
                  <a:pt x="0" y="145186"/>
                </a:lnTo>
                <a:cubicBezTo>
                  <a:pt x="1366" y="145186"/>
                  <a:pt x="3206" y="144965"/>
                  <a:pt x="3651" y="145407"/>
                </a:cubicBezTo>
                <a:cubicBezTo>
                  <a:pt x="4093" y="146107"/>
                  <a:pt x="10060" y="153152"/>
                  <a:pt x="10060" y="154070"/>
                </a:cubicBezTo>
                <a:cubicBezTo>
                  <a:pt x="10060" y="155213"/>
                  <a:pt x="11424" y="161148"/>
                  <a:pt x="11424" y="161148"/>
                </a:cubicBezTo>
                <a:cubicBezTo>
                  <a:pt x="11424" y="161148"/>
                  <a:pt x="22371" y="170478"/>
                  <a:pt x="22847" y="175047"/>
                </a:cubicBezTo>
                <a:cubicBezTo>
                  <a:pt x="23292" y="179807"/>
                  <a:pt x="26274" y="185961"/>
                  <a:pt x="26274" y="185961"/>
                </a:cubicBezTo>
                <a:cubicBezTo>
                  <a:pt x="26274" y="185961"/>
                  <a:pt x="30147" y="185519"/>
                  <a:pt x="32210" y="185961"/>
                </a:cubicBezTo>
                <a:cubicBezTo>
                  <a:pt x="34271" y="186437"/>
                  <a:pt x="39983" y="188025"/>
                  <a:pt x="39983" y="188025"/>
                </a:cubicBezTo>
                <a:cubicBezTo>
                  <a:pt x="39983" y="188025"/>
                  <a:pt x="42015" y="189834"/>
                  <a:pt x="42015" y="192118"/>
                </a:cubicBezTo>
                <a:cubicBezTo>
                  <a:pt x="42268" y="194182"/>
                  <a:pt x="41792" y="199639"/>
                  <a:pt x="42015" y="200305"/>
                </a:cubicBezTo>
                <a:cubicBezTo>
                  <a:pt x="42491" y="201003"/>
                  <a:pt x="40428" y="203954"/>
                  <a:pt x="40649" y="205096"/>
                </a:cubicBezTo>
                <a:cubicBezTo>
                  <a:pt x="40873" y="206462"/>
                  <a:pt x="40873" y="211950"/>
                  <a:pt x="42268" y="213538"/>
                </a:cubicBezTo>
                <a:cubicBezTo>
                  <a:pt x="43634" y="214901"/>
                  <a:pt x="43410" y="222422"/>
                  <a:pt x="43410" y="223088"/>
                </a:cubicBezTo>
                <a:cubicBezTo>
                  <a:pt x="43410" y="224009"/>
                  <a:pt x="34937" y="224454"/>
                  <a:pt x="34937" y="224454"/>
                </a:cubicBezTo>
                <a:lnTo>
                  <a:pt x="32431" y="222201"/>
                </a:lnTo>
                <a:lnTo>
                  <a:pt x="13708" y="222422"/>
                </a:lnTo>
                <a:lnTo>
                  <a:pt x="9139" y="224454"/>
                </a:lnTo>
                <a:cubicBezTo>
                  <a:pt x="9139" y="224454"/>
                  <a:pt x="8663" y="230166"/>
                  <a:pt x="8220" y="230833"/>
                </a:cubicBezTo>
                <a:cubicBezTo>
                  <a:pt x="7775" y="231309"/>
                  <a:pt x="5712" y="233117"/>
                  <a:pt x="5712" y="234036"/>
                </a:cubicBezTo>
                <a:cubicBezTo>
                  <a:pt x="5712" y="234957"/>
                  <a:pt x="9139" y="234702"/>
                  <a:pt x="10060" y="238353"/>
                </a:cubicBezTo>
                <a:cubicBezTo>
                  <a:pt x="11202" y="242223"/>
                  <a:pt x="15517" y="243144"/>
                  <a:pt x="15772" y="245207"/>
                </a:cubicBezTo>
                <a:cubicBezTo>
                  <a:pt x="15772" y="247237"/>
                  <a:pt x="15772" y="251807"/>
                  <a:pt x="15993" y="252473"/>
                </a:cubicBezTo>
                <a:cubicBezTo>
                  <a:pt x="16217" y="253394"/>
                  <a:pt x="17802" y="259327"/>
                  <a:pt x="18056" y="259772"/>
                </a:cubicBezTo>
                <a:cubicBezTo>
                  <a:pt x="18502" y="260470"/>
                  <a:pt x="19420" y="263866"/>
                  <a:pt x="19420" y="265706"/>
                </a:cubicBezTo>
                <a:cubicBezTo>
                  <a:pt x="19420" y="267514"/>
                  <a:pt x="18723" y="270020"/>
                  <a:pt x="19644" y="270941"/>
                </a:cubicBezTo>
                <a:cubicBezTo>
                  <a:pt x="20341" y="271862"/>
                  <a:pt x="24880" y="275256"/>
                  <a:pt x="24880" y="275256"/>
                </a:cubicBezTo>
                <a:cubicBezTo>
                  <a:pt x="24880" y="275256"/>
                  <a:pt x="26274" y="276875"/>
                  <a:pt x="26274" y="278241"/>
                </a:cubicBezTo>
                <a:cubicBezTo>
                  <a:pt x="26274" y="279604"/>
                  <a:pt x="23071" y="288934"/>
                  <a:pt x="23071" y="288934"/>
                </a:cubicBezTo>
                <a:cubicBezTo>
                  <a:pt x="23071" y="288934"/>
                  <a:pt x="20563" y="291885"/>
                  <a:pt x="21705" y="293282"/>
                </a:cubicBezTo>
                <a:cubicBezTo>
                  <a:pt x="22626" y="294867"/>
                  <a:pt x="25798" y="296233"/>
                  <a:pt x="26274" y="296676"/>
                </a:cubicBezTo>
                <a:cubicBezTo>
                  <a:pt x="26719" y="297375"/>
                  <a:pt x="27862" y="302387"/>
                  <a:pt x="27862" y="303277"/>
                </a:cubicBezTo>
                <a:lnTo>
                  <a:pt x="27862" y="310132"/>
                </a:lnTo>
                <a:lnTo>
                  <a:pt x="27862" y="316953"/>
                </a:lnTo>
                <a:cubicBezTo>
                  <a:pt x="27862" y="316953"/>
                  <a:pt x="23737" y="321967"/>
                  <a:pt x="23737" y="322664"/>
                </a:cubicBezTo>
                <a:cubicBezTo>
                  <a:pt x="23737" y="323109"/>
                  <a:pt x="27417" y="324252"/>
                  <a:pt x="28783" y="324697"/>
                </a:cubicBezTo>
                <a:cubicBezTo>
                  <a:pt x="30147" y="324918"/>
                  <a:pt x="34495" y="329043"/>
                  <a:pt x="34495" y="329043"/>
                </a:cubicBezTo>
                <a:cubicBezTo>
                  <a:pt x="34495" y="329043"/>
                  <a:pt x="39507" y="329933"/>
                  <a:pt x="40206" y="330630"/>
                </a:cubicBezTo>
                <a:cubicBezTo>
                  <a:pt x="41125" y="331296"/>
                  <a:pt x="40649" y="334278"/>
                  <a:pt x="40649" y="335169"/>
                </a:cubicBezTo>
                <a:cubicBezTo>
                  <a:pt x="40649" y="335866"/>
                  <a:pt x="39983" y="343831"/>
                  <a:pt x="39983" y="343831"/>
                </a:cubicBezTo>
                <a:lnTo>
                  <a:pt x="36556" y="347259"/>
                </a:lnTo>
                <a:lnTo>
                  <a:pt x="44552" y="354334"/>
                </a:lnTo>
                <a:lnTo>
                  <a:pt x="50488" y="359094"/>
                </a:lnTo>
                <a:lnTo>
                  <a:pt x="55976" y="360015"/>
                </a:lnTo>
                <a:lnTo>
                  <a:pt x="58261" y="358206"/>
                </a:lnTo>
                <a:cubicBezTo>
                  <a:pt x="58261" y="358206"/>
                  <a:pt x="60769" y="356588"/>
                  <a:pt x="61435" y="356588"/>
                </a:cubicBezTo>
                <a:cubicBezTo>
                  <a:pt x="62133" y="356588"/>
                  <a:pt x="63972" y="357285"/>
                  <a:pt x="64639" y="357952"/>
                </a:cubicBezTo>
                <a:cubicBezTo>
                  <a:pt x="65560" y="358428"/>
                  <a:pt x="71050" y="360015"/>
                  <a:pt x="71050" y="360015"/>
                </a:cubicBezTo>
                <a:lnTo>
                  <a:pt x="68987" y="367091"/>
                </a:lnTo>
                <a:cubicBezTo>
                  <a:pt x="68987" y="367091"/>
                  <a:pt x="68511" y="369597"/>
                  <a:pt x="69208" y="369597"/>
                </a:cubicBezTo>
                <a:cubicBezTo>
                  <a:pt x="69908" y="369597"/>
                  <a:pt x="72859" y="368678"/>
                  <a:pt x="73778" y="370708"/>
                </a:cubicBezTo>
                <a:cubicBezTo>
                  <a:pt x="74699" y="372771"/>
                  <a:pt x="79268" y="374832"/>
                  <a:pt x="79935" y="375722"/>
                </a:cubicBezTo>
                <a:cubicBezTo>
                  <a:pt x="80632" y="376420"/>
                  <a:pt x="85425" y="376420"/>
                  <a:pt x="85425" y="377784"/>
                </a:cubicBezTo>
                <a:cubicBezTo>
                  <a:pt x="85425" y="379150"/>
                  <a:pt x="86122" y="383940"/>
                  <a:pt x="85425" y="384861"/>
                </a:cubicBezTo>
                <a:cubicBezTo>
                  <a:pt x="84759" y="385970"/>
                  <a:pt x="80411" y="383243"/>
                  <a:pt x="80632" y="384861"/>
                </a:cubicBezTo>
                <a:cubicBezTo>
                  <a:pt x="80632" y="386446"/>
                  <a:pt x="83362" y="390097"/>
                  <a:pt x="83616" y="390540"/>
                </a:cubicBezTo>
                <a:cubicBezTo>
                  <a:pt x="83838" y="390985"/>
                  <a:pt x="84759" y="393491"/>
                  <a:pt x="85425" y="396221"/>
                </a:cubicBezTo>
                <a:lnTo>
                  <a:pt x="89328" y="396697"/>
                </a:lnTo>
                <a:lnTo>
                  <a:pt x="92755" y="395554"/>
                </a:lnTo>
                <a:lnTo>
                  <a:pt x="98212" y="393967"/>
                </a:lnTo>
                <a:lnTo>
                  <a:pt x="102337" y="399648"/>
                </a:lnTo>
                <a:lnTo>
                  <a:pt x="105321" y="407390"/>
                </a:lnTo>
                <a:lnTo>
                  <a:pt x="110112" y="412880"/>
                </a:lnTo>
                <a:lnTo>
                  <a:pt x="111921" y="410374"/>
                </a:lnTo>
                <a:lnTo>
                  <a:pt x="125629" y="407866"/>
                </a:lnTo>
                <a:lnTo>
                  <a:pt x="137053" y="403296"/>
                </a:lnTo>
                <a:lnTo>
                  <a:pt x="143686" y="399648"/>
                </a:lnTo>
                <a:lnTo>
                  <a:pt x="154410" y="393491"/>
                </a:lnTo>
                <a:lnTo>
                  <a:pt x="159455" y="386892"/>
                </a:lnTo>
                <a:lnTo>
                  <a:pt x="160121" y="378450"/>
                </a:lnTo>
                <a:lnTo>
                  <a:pt x="162185" y="375499"/>
                </a:lnTo>
                <a:lnTo>
                  <a:pt x="164470" y="370263"/>
                </a:lnTo>
                <a:lnTo>
                  <a:pt x="170626" y="367978"/>
                </a:lnTo>
                <a:lnTo>
                  <a:pt x="174306" y="371850"/>
                </a:lnTo>
                <a:lnTo>
                  <a:pt x="176591" y="380068"/>
                </a:lnTo>
                <a:lnTo>
                  <a:pt x="181826" y="380958"/>
                </a:lnTo>
                <a:lnTo>
                  <a:pt x="187538" y="377784"/>
                </a:lnTo>
                <a:lnTo>
                  <a:pt x="195535" y="378926"/>
                </a:lnTo>
                <a:lnTo>
                  <a:pt x="204452" y="375975"/>
                </a:lnTo>
                <a:lnTo>
                  <a:pt x="207182" y="371405"/>
                </a:lnTo>
                <a:lnTo>
                  <a:pt x="211085" y="365472"/>
                </a:lnTo>
                <a:lnTo>
                  <a:pt x="214955" y="365027"/>
                </a:lnTo>
                <a:lnTo>
                  <a:pt x="216321" y="372326"/>
                </a:lnTo>
                <a:lnTo>
                  <a:pt x="220224" y="375499"/>
                </a:lnTo>
                <a:lnTo>
                  <a:pt x="224318" y="372072"/>
                </a:lnTo>
                <a:lnTo>
                  <a:pt x="229108" y="367757"/>
                </a:lnTo>
                <a:lnTo>
                  <a:pt x="233457" y="374135"/>
                </a:lnTo>
                <a:lnTo>
                  <a:pt x="242817" y="381211"/>
                </a:lnTo>
                <a:lnTo>
                  <a:pt x="249892" y="382101"/>
                </a:lnTo>
                <a:lnTo>
                  <a:pt x="258365" y="384162"/>
                </a:lnTo>
                <a:lnTo>
                  <a:pt x="264998" y="390764"/>
                </a:lnTo>
                <a:lnTo>
                  <a:pt x="270455" y="391682"/>
                </a:lnTo>
                <a:lnTo>
                  <a:pt x="277088" y="393967"/>
                </a:lnTo>
                <a:lnTo>
                  <a:pt x="280960" y="396697"/>
                </a:lnTo>
                <a:lnTo>
                  <a:pt x="284387" y="396697"/>
                </a:lnTo>
                <a:lnTo>
                  <a:pt x="286227" y="390319"/>
                </a:lnTo>
                <a:lnTo>
                  <a:pt x="289875" y="389398"/>
                </a:lnTo>
                <a:lnTo>
                  <a:pt x="294002" y="394412"/>
                </a:lnTo>
                <a:lnTo>
                  <a:pt x="297650" y="398284"/>
                </a:lnTo>
                <a:lnTo>
                  <a:pt x="302665" y="402378"/>
                </a:lnTo>
                <a:lnTo>
                  <a:pt x="310216" y="402854"/>
                </a:lnTo>
                <a:lnTo>
                  <a:pt x="318434" y="403296"/>
                </a:lnTo>
                <a:lnTo>
                  <a:pt x="323004" y="401488"/>
                </a:lnTo>
                <a:lnTo>
                  <a:pt x="328018" y="405105"/>
                </a:lnTo>
                <a:lnTo>
                  <a:pt x="332588" y="409453"/>
                </a:lnTo>
                <a:cubicBezTo>
                  <a:pt x="332588" y="409453"/>
                  <a:pt x="333285" y="412183"/>
                  <a:pt x="333285" y="412626"/>
                </a:cubicBezTo>
                <a:cubicBezTo>
                  <a:pt x="333285" y="413102"/>
                  <a:pt x="330558" y="416498"/>
                  <a:pt x="330558" y="416498"/>
                </a:cubicBezTo>
                <a:lnTo>
                  <a:pt x="330082" y="421988"/>
                </a:lnTo>
                <a:lnTo>
                  <a:pt x="337633" y="426303"/>
                </a:lnTo>
                <a:lnTo>
                  <a:pt x="346296" y="430651"/>
                </a:lnTo>
                <a:lnTo>
                  <a:pt x="351563" y="429509"/>
                </a:lnTo>
                <a:lnTo>
                  <a:pt x="360226" y="426748"/>
                </a:lnTo>
                <a:lnTo>
                  <a:pt x="367556" y="428367"/>
                </a:lnTo>
                <a:cubicBezTo>
                  <a:pt x="367556" y="428367"/>
                  <a:pt x="371904" y="435632"/>
                  <a:pt x="371904" y="436775"/>
                </a:cubicBezTo>
                <a:cubicBezTo>
                  <a:pt x="371904" y="437696"/>
                  <a:pt x="376695" y="441789"/>
                  <a:pt x="376695" y="441789"/>
                </a:cubicBezTo>
                <a:lnTo>
                  <a:pt x="381043" y="447944"/>
                </a:lnTo>
                <a:lnTo>
                  <a:pt x="387200" y="449531"/>
                </a:lnTo>
                <a:lnTo>
                  <a:pt x="393354" y="449531"/>
                </a:lnTo>
                <a:lnTo>
                  <a:pt x="399542" y="445216"/>
                </a:lnTo>
                <a:lnTo>
                  <a:pt x="405699" y="442487"/>
                </a:lnTo>
                <a:lnTo>
                  <a:pt x="408205" y="439281"/>
                </a:lnTo>
                <a:lnTo>
                  <a:pt x="407539" y="407614"/>
                </a:lnTo>
                <a:lnTo>
                  <a:pt x="405002" y="405360"/>
                </a:lnTo>
                <a:lnTo>
                  <a:pt x="403193" y="402854"/>
                </a:lnTo>
                <a:lnTo>
                  <a:pt x="402969" y="399203"/>
                </a:lnTo>
                <a:cubicBezTo>
                  <a:pt x="402969" y="399203"/>
                  <a:pt x="407539" y="398060"/>
                  <a:pt x="408205" y="398284"/>
                </a:cubicBezTo>
                <a:cubicBezTo>
                  <a:pt x="408905" y="398284"/>
                  <a:pt x="412775" y="395554"/>
                  <a:pt x="412775" y="395554"/>
                </a:cubicBezTo>
                <a:lnTo>
                  <a:pt x="412332" y="391906"/>
                </a:lnTo>
                <a:lnTo>
                  <a:pt x="408205" y="390097"/>
                </a:lnTo>
                <a:lnTo>
                  <a:pt x="405699" y="385749"/>
                </a:lnTo>
                <a:lnTo>
                  <a:pt x="405920" y="380513"/>
                </a:lnTo>
                <a:lnTo>
                  <a:pt x="405920" y="376198"/>
                </a:lnTo>
                <a:lnTo>
                  <a:pt x="398845" y="375277"/>
                </a:lnTo>
                <a:lnTo>
                  <a:pt x="399066" y="375056"/>
                </a:lnTo>
                <a:cubicBezTo>
                  <a:pt x="397257" y="375499"/>
                  <a:pt x="395894" y="375975"/>
                  <a:pt x="395894" y="375975"/>
                </a:cubicBezTo>
                <a:cubicBezTo>
                  <a:pt x="395894" y="375975"/>
                  <a:pt x="390627" y="378926"/>
                  <a:pt x="389706" y="379371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0" cap="rnd">
            <a:solidFill>
              <a:schemeClr val="bg1"/>
            </a:solidFill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33" name="Полилиния: фигура 32">
            <a:extLst>
              <a:ext uri="{FF2B5EF4-FFF2-40B4-BE49-F238E27FC236}">
                <a16:creationId xmlns:a16="http://schemas.microsoft.com/office/drawing/2014/main" xmlns="" id="{3A475398-6A4B-4806-5961-C197668DD008}"/>
              </a:ext>
            </a:extLst>
          </p:cNvPr>
          <p:cNvSpPr/>
          <p:nvPr/>
        </p:nvSpPr>
        <p:spPr>
          <a:xfrm>
            <a:off x="5096934" y="1030202"/>
            <a:ext cx="1407283" cy="923451"/>
          </a:xfrm>
          <a:custGeom>
            <a:avLst/>
            <a:gdLst>
              <a:gd name="connsiteX0" fmla="*/ 25622 w 513126"/>
              <a:gd name="connsiteY0" fmla="*/ 264012 h 342454"/>
              <a:gd name="connsiteX1" fmla="*/ 31587 w 513126"/>
              <a:gd name="connsiteY1" fmla="*/ 260840 h 342454"/>
              <a:gd name="connsiteX2" fmla="*/ 35459 w 513126"/>
              <a:gd name="connsiteY2" fmla="*/ 255349 h 342454"/>
              <a:gd name="connsiteX3" fmla="*/ 35459 w 513126"/>
              <a:gd name="connsiteY3" fmla="*/ 245544 h 342454"/>
              <a:gd name="connsiteX4" fmla="*/ 39107 w 513126"/>
              <a:gd name="connsiteY4" fmla="*/ 245544 h 342454"/>
              <a:gd name="connsiteX5" fmla="*/ 43010 w 513126"/>
              <a:gd name="connsiteY5" fmla="*/ 253986 h 342454"/>
              <a:gd name="connsiteX6" fmla="*/ 46437 w 513126"/>
              <a:gd name="connsiteY6" fmla="*/ 254907 h 342454"/>
              <a:gd name="connsiteX7" fmla="*/ 49864 w 513126"/>
              <a:gd name="connsiteY7" fmla="*/ 256271 h 342454"/>
              <a:gd name="connsiteX8" fmla="*/ 44819 w 513126"/>
              <a:gd name="connsiteY8" fmla="*/ 261506 h 342454"/>
              <a:gd name="connsiteX9" fmla="*/ 38441 w 513126"/>
              <a:gd name="connsiteY9" fmla="*/ 263791 h 342454"/>
              <a:gd name="connsiteX10" fmla="*/ 33174 w 513126"/>
              <a:gd name="connsiteY10" fmla="*/ 268806 h 342454"/>
              <a:gd name="connsiteX11" fmla="*/ 32953 w 513126"/>
              <a:gd name="connsiteY11" fmla="*/ 274960 h 342454"/>
              <a:gd name="connsiteX12" fmla="*/ 38664 w 513126"/>
              <a:gd name="connsiteY12" fmla="*/ 277024 h 342454"/>
              <a:gd name="connsiteX13" fmla="*/ 49864 w 513126"/>
              <a:gd name="connsiteY13" fmla="*/ 277721 h 342454"/>
              <a:gd name="connsiteX14" fmla="*/ 54434 w 513126"/>
              <a:gd name="connsiteY14" fmla="*/ 280672 h 342454"/>
              <a:gd name="connsiteX15" fmla="*/ 56021 w 513126"/>
              <a:gd name="connsiteY15" fmla="*/ 287971 h 342454"/>
              <a:gd name="connsiteX16" fmla="*/ 59227 w 513126"/>
              <a:gd name="connsiteY16" fmla="*/ 292286 h 342454"/>
              <a:gd name="connsiteX17" fmla="*/ 60845 w 513126"/>
              <a:gd name="connsiteY17" fmla="*/ 294349 h 342454"/>
              <a:gd name="connsiteX18" fmla="*/ 60845 w 513126"/>
              <a:gd name="connsiteY18" fmla="*/ 301649 h 342454"/>
              <a:gd name="connsiteX19" fmla="*/ 65636 w 513126"/>
              <a:gd name="connsiteY19" fmla="*/ 303933 h 342454"/>
              <a:gd name="connsiteX20" fmla="*/ 72014 w 513126"/>
              <a:gd name="connsiteY20" fmla="*/ 301870 h 342454"/>
              <a:gd name="connsiteX21" fmla="*/ 77505 w 513126"/>
              <a:gd name="connsiteY21" fmla="*/ 302567 h 342454"/>
              <a:gd name="connsiteX22" fmla="*/ 82550 w 513126"/>
              <a:gd name="connsiteY22" fmla="*/ 306218 h 342454"/>
              <a:gd name="connsiteX23" fmla="*/ 92132 w 513126"/>
              <a:gd name="connsiteY23" fmla="*/ 305297 h 342454"/>
              <a:gd name="connsiteX24" fmla="*/ 98765 w 513126"/>
              <a:gd name="connsiteY24" fmla="*/ 307803 h 342454"/>
              <a:gd name="connsiteX25" fmla="*/ 102192 w 513126"/>
              <a:gd name="connsiteY25" fmla="*/ 311454 h 342454"/>
              <a:gd name="connsiteX26" fmla="*/ 109522 w 513126"/>
              <a:gd name="connsiteY26" fmla="*/ 311454 h 342454"/>
              <a:gd name="connsiteX27" fmla="*/ 110664 w 513126"/>
              <a:gd name="connsiteY27" fmla="*/ 303012 h 342454"/>
              <a:gd name="connsiteX28" fmla="*/ 113170 w 513126"/>
              <a:gd name="connsiteY28" fmla="*/ 300061 h 342454"/>
              <a:gd name="connsiteX29" fmla="*/ 115679 w 513126"/>
              <a:gd name="connsiteY29" fmla="*/ 306884 h 342454"/>
              <a:gd name="connsiteX30" fmla="*/ 115679 w 513126"/>
              <a:gd name="connsiteY30" fmla="*/ 314405 h 342454"/>
              <a:gd name="connsiteX31" fmla="*/ 120025 w 513126"/>
              <a:gd name="connsiteY31" fmla="*/ 314405 h 342454"/>
              <a:gd name="connsiteX32" fmla="*/ 125294 w 513126"/>
              <a:gd name="connsiteY32" fmla="*/ 311897 h 342454"/>
              <a:gd name="connsiteX33" fmla="*/ 128942 w 513126"/>
              <a:gd name="connsiteY33" fmla="*/ 309169 h 342454"/>
              <a:gd name="connsiteX34" fmla="*/ 134654 w 513126"/>
              <a:gd name="connsiteY34" fmla="*/ 308027 h 342454"/>
              <a:gd name="connsiteX35" fmla="*/ 141953 w 513126"/>
              <a:gd name="connsiteY35" fmla="*/ 309866 h 342454"/>
              <a:gd name="connsiteX36" fmla="*/ 148808 w 513126"/>
              <a:gd name="connsiteY36" fmla="*/ 310978 h 342454"/>
              <a:gd name="connsiteX37" fmla="*/ 150868 w 513126"/>
              <a:gd name="connsiteY37" fmla="*/ 308027 h 342454"/>
              <a:gd name="connsiteX38" fmla="*/ 150868 w 513126"/>
              <a:gd name="connsiteY38" fmla="*/ 302567 h 342454"/>
              <a:gd name="connsiteX39" fmla="*/ 157056 w 513126"/>
              <a:gd name="connsiteY39" fmla="*/ 300949 h 342454"/>
              <a:gd name="connsiteX40" fmla="*/ 164356 w 513126"/>
              <a:gd name="connsiteY40" fmla="*/ 302791 h 342454"/>
              <a:gd name="connsiteX41" fmla="*/ 170067 w 513126"/>
              <a:gd name="connsiteY41" fmla="*/ 303012 h 342454"/>
              <a:gd name="connsiteX42" fmla="*/ 174637 w 513126"/>
              <a:gd name="connsiteY42" fmla="*/ 312596 h 342454"/>
              <a:gd name="connsiteX43" fmla="*/ 180570 w 513126"/>
              <a:gd name="connsiteY43" fmla="*/ 311675 h 342454"/>
              <a:gd name="connsiteX44" fmla="*/ 180570 w 513126"/>
              <a:gd name="connsiteY44" fmla="*/ 303933 h 342454"/>
              <a:gd name="connsiteX45" fmla="*/ 188124 w 513126"/>
              <a:gd name="connsiteY45" fmla="*/ 302091 h 342454"/>
              <a:gd name="connsiteX46" fmla="*/ 203227 w 513126"/>
              <a:gd name="connsiteY46" fmla="*/ 300949 h 342454"/>
              <a:gd name="connsiteX47" fmla="*/ 228804 w 513126"/>
              <a:gd name="connsiteY47" fmla="*/ 297300 h 342454"/>
              <a:gd name="connsiteX48" fmla="*/ 234294 w 513126"/>
              <a:gd name="connsiteY48" fmla="*/ 288638 h 342454"/>
              <a:gd name="connsiteX49" fmla="*/ 239307 w 513126"/>
              <a:gd name="connsiteY49" fmla="*/ 290922 h 342454"/>
              <a:gd name="connsiteX50" fmla="*/ 246194 w 513126"/>
              <a:gd name="connsiteY50" fmla="*/ 298222 h 342454"/>
              <a:gd name="connsiteX51" fmla="*/ 256475 w 513126"/>
              <a:gd name="connsiteY51" fmla="*/ 300061 h 342454"/>
              <a:gd name="connsiteX52" fmla="*/ 266057 w 513126"/>
              <a:gd name="connsiteY52" fmla="*/ 298443 h 342454"/>
              <a:gd name="connsiteX53" fmla="*/ 264693 w 513126"/>
              <a:gd name="connsiteY53" fmla="*/ 284099 h 342454"/>
              <a:gd name="connsiteX54" fmla="*/ 268342 w 513126"/>
              <a:gd name="connsiteY54" fmla="*/ 282481 h 342454"/>
              <a:gd name="connsiteX55" fmla="*/ 279765 w 513126"/>
              <a:gd name="connsiteY55" fmla="*/ 285465 h 342454"/>
              <a:gd name="connsiteX56" fmla="*/ 302170 w 513126"/>
              <a:gd name="connsiteY56" fmla="*/ 287750 h 342454"/>
              <a:gd name="connsiteX57" fmla="*/ 307658 w 513126"/>
              <a:gd name="connsiteY57" fmla="*/ 295492 h 342454"/>
              <a:gd name="connsiteX58" fmla="*/ 312927 w 513126"/>
              <a:gd name="connsiteY58" fmla="*/ 299364 h 342454"/>
              <a:gd name="connsiteX59" fmla="*/ 322733 w 513126"/>
              <a:gd name="connsiteY59" fmla="*/ 309866 h 342454"/>
              <a:gd name="connsiteX60" fmla="*/ 328444 w 513126"/>
              <a:gd name="connsiteY60" fmla="*/ 316466 h 342454"/>
              <a:gd name="connsiteX61" fmla="*/ 330729 w 513126"/>
              <a:gd name="connsiteY61" fmla="*/ 321481 h 342454"/>
              <a:gd name="connsiteX62" fmla="*/ 328444 w 513126"/>
              <a:gd name="connsiteY62" fmla="*/ 325795 h 342454"/>
              <a:gd name="connsiteX63" fmla="*/ 335075 w 513126"/>
              <a:gd name="connsiteY63" fmla="*/ 325795 h 342454"/>
              <a:gd name="connsiteX64" fmla="*/ 340344 w 513126"/>
              <a:gd name="connsiteY64" fmla="*/ 325795 h 342454"/>
              <a:gd name="connsiteX65" fmla="*/ 340344 w 513126"/>
              <a:gd name="connsiteY65" fmla="*/ 312120 h 342454"/>
              <a:gd name="connsiteX66" fmla="*/ 350847 w 513126"/>
              <a:gd name="connsiteY66" fmla="*/ 308469 h 342454"/>
              <a:gd name="connsiteX67" fmla="*/ 356113 w 513126"/>
              <a:gd name="connsiteY67" fmla="*/ 310088 h 342454"/>
              <a:gd name="connsiteX68" fmla="*/ 363889 w 513126"/>
              <a:gd name="connsiteY68" fmla="*/ 312818 h 342454"/>
              <a:gd name="connsiteX69" fmla="*/ 365252 w 513126"/>
              <a:gd name="connsiteY69" fmla="*/ 319417 h 342454"/>
              <a:gd name="connsiteX70" fmla="*/ 365252 w 513126"/>
              <a:gd name="connsiteY70" fmla="*/ 332207 h 342454"/>
              <a:gd name="connsiteX71" fmla="*/ 372806 w 513126"/>
              <a:gd name="connsiteY71" fmla="*/ 330143 h 342454"/>
              <a:gd name="connsiteX72" fmla="*/ 374836 w 513126"/>
              <a:gd name="connsiteY72" fmla="*/ 324686 h 342454"/>
              <a:gd name="connsiteX73" fmla="*/ 374836 w 513126"/>
              <a:gd name="connsiteY73" fmla="*/ 318275 h 342454"/>
              <a:gd name="connsiteX74" fmla="*/ 370964 w 513126"/>
              <a:gd name="connsiteY74" fmla="*/ 313739 h 342454"/>
              <a:gd name="connsiteX75" fmla="*/ 369346 w 513126"/>
              <a:gd name="connsiteY75" fmla="*/ 310312 h 342454"/>
              <a:gd name="connsiteX76" fmla="*/ 395875 w 513126"/>
              <a:gd name="connsiteY76" fmla="*/ 310754 h 342454"/>
              <a:gd name="connsiteX77" fmla="*/ 393590 w 513126"/>
              <a:gd name="connsiteY77" fmla="*/ 315102 h 342454"/>
              <a:gd name="connsiteX78" fmla="*/ 392448 w 513126"/>
              <a:gd name="connsiteY78" fmla="*/ 318275 h 342454"/>
              <a:gd name="connsiteX79" fmla="*/ 395875 w 513126"/>
              <a:gd name="connsiteY79" fmla="*/ 322844 h 342454"/>
              <a:gd name="connsiteX80" fmla="*/ 405711 w 513126"/>
              <a:gd name="connsiteY80" fmla="*/ 321926 h 342454"/>
              <a:gd name="connsiteX81" fmla="*/ 413010 w 513126"/>
              <a:gd name="connsiteY81" fmla="*/ 318275 h 342454"/>
              <a:gd name="connsiteX82" fmla="*/ 420562 w 513126"/>
              <a:gd name="connsiteY82" fmla="*/ 316690 h 342454"/>
              <a:gd name="connsiteX83" fmla="*/ 426274 w 513126"/>
              <a:gd name="connsiteY83" fmla="*/ 313960 h 342454"/>
              <a:gd name="connsiteX84" fmla="*/ 431288 w 513126"/>
              <a:gd name="connsiteY84" fmla="*/ 311897 h 342454"/>
              <a:gd name="connsiteX85" fmla="*/ 433128 w 513126"/>
              <a:gd name="connsiteY85" fmla="*/ 306661 h 342454"/>
              <a:gd name="connsiteX86" fmla="*/ 438840 w 513126"/>
              <a:gd name="connsiteY86" fmla="*/ 306661 h 342454"/>
              <a:gd name="connsiteX87" fmla="*/ 443188 w 513126"/>
              <a:gd name="connsiteY87" fmla="*/ 306661 h 342454"/>
              <a:gd name="connsiteX88" fmla="*/ 446615 w 513126"/>
              <a:gd name="connsiteY88" fmla="*/ 311897 h 342454"/>
              <a:gd name="connsiteX89" fmla="*/ 450263 w 513126"/>
              <a:gd name="connsiteY89" fmla="*/ 317608 h 342454"/>
              <a:gd name="connsiteX90" fmla="*/ 450263 w 513126"/>
              <a:gd name="connsiteY90" fmla="*/ 330365 h 342454"/>
              <a:gd name="connsiteX91" fmla="*/ 450487 w 513126"/>
              <a:gd name="connsiteY91" fmla="*/ 337219 h 342454"/>
              <a:gd name="connsiteX92" fmla="*/ 455309 w 513126"/>
              <a:gd name="connsiteY92" fmla="*/ 340615 h 342454"/>
              <a:gd name="connsiteX93" fmla="*/ 466256 w 513126"/>
              <a:gd name="connsiteY93" fmla="*/ 342455 h 342454"/>
              <a:gd name="connsiteX94" fmla="*/ 473334 w 513126"/>
              <a:gd name="connsiteY94" fmla="*/ 332428 h 342454"/>
              <a:gd name="connsiteX95" fmla="*/ 478601 w 513126"/>
              <a:gd name="connsiteY95" fmla="*/ 329698 h 342454"/>
              <a:gd name="connsiteX96" fmla="*/ 483392 w 513126"/>
              <a:gd name="connsiteY96" fmla="*/ 325574 h 342454"/>
              <a:gd name="connsiteX97" fmla="*/ 491643 w 513126"/>
              <a:gd name="connsiteY97" fmla="*/ 321259 h 342454"/>
              <a:gd name="connsiteX98" fmla="*/ 501227 w 513126"/>
              <a:gd name="connsiteY98" fmla="*/ 311897 h 342454"/>
              <a:gd name="connsiteX99" fmla="*/ 509224 w 513126"/>
              <a:gd name="connsiteY99" fmla="*/ 307582 h 342454"/>
              <a:gd name="connsiteX100" fmla="*/ 513127 w 513126"/>
              <a:gd name="connsiteY100" fmla="*/ 302567 h 342454"/>
              <a:gd name="connsiteX101" fmla="*/ 510366 w 513126"/>
              <a:gd name="connsiteY101" fmla="*/ 296634 h 342454"/>
              <a:gd name="connsiteX102" fmla="*/ 499861 w 513126"/>
              <a:gd name="connsiteY102" fmla="*/ 293904 h 342454"/>
              <a:gd name="connsiteX103" fmla="*/ 488437 w 513126"/>
              <a:gd name="connsiteY103" fmla="*/ 288892 h 342454"/>
              <a:gd name="connsiteX104" fmla="*/ 486376 w 513126"/>
              <a:gd name="connsiteY104" fmla="*/ 295713 h 342454"/>
              <a:gd name="connsiteX105" fmla="*/ 481362 w 513126"/>
              <a:gd name="connsiteY105" fmla="*/ 293904 h 342454"/>
              <a:gd name="connsiteX106" fmla="*/ 480886 w 513126"/>
              <a:gd name="connsiteY106" fmla="*/ 287750 h 342454"/>
              <a:gd name="connsiteX107" fmla="*/ 477680 w 513126"/>
              <a:gd name="connsiteY107" fmla="*/ 283623 h 342454"/>
              <a:gd name="connsiteX108" fmla="*/ 479965 w 513126"/>
              <a:gd name="connsiteY108" fmla="*/ 278832 h 342454"/>
              <a:gd name="connsiteX109" fmla="*/ 485234 w 513126"/>
              <a:gd name="connsiteY109" fmla="*/ 275184 h 342454"/>
              <a:gd name="connsiteX110" fmla="*/ 487295 w 513126"/>
              <a:gd name="connsiteY110" fmla="*/ 266997 h 342454"/>
              <a:gd name="connsiteX111" fmla="*/ 489104 w 513126"/>
              <a:gd name="connsiteY111" fmla="*/ 262870 h 342454"/>
              <a:gd name="connsiteX112" fmla="*/ 485010 w 513126"/>
              <a:gd name="connsiteY112" fmla="*/ 258110 h 342454"/>
              <a:gd name="connsiteX113" fmla="*/ 479298 w 513126"/>
              <a:gd name="connsiteY113" fmla="*/ 253098 h 342454"/>
              <a:gd name="connsiteX114" fmla="*/ 481107 w 513126"/>
              <a:gd name="connsiteY114" fmla="*/ 249447 h 342454"/>
              <a:gd name="connsiteX115" fmla="*/ 486598 w 513126"/>
              <a:gd name="connsiteY115" fmla="*/ 246687 h 342454"/>
              <a:gd name="connsiteX116" fmla="*/ 487961 w 513126"/>
              <a:gd name="connsiteY116" fmla="*/ 243038 h 342454"/>
              <a:gd name="connsiteX117" fmla="*/ 481583 w 513126"/>
              <a:gd name="connsiteY117" fmla="*/ 240308 h 342454"/>
              <a:gd name="connsiteX118" fmla="*/ 477459 w 513126"/>
              <a:gd name="connsiteY118" fmla="*/ 236660 h 342454"/>
              <a:gd name="connsiteX119" fmla="*/ 472444 w 513126"/>
              <a:gd name="connsiteY119" fmla="*/ 237581 h 342454"/>
              <a:gd name="connsiteX120" fmla="*/ 461021 w 513126"/>
              <a:gd name="connsiteY120" fmla="*/ 243959 h 342454"/>
              <a:gd name="connsiteX121" fmla="*/ 450487 w 513126"/>
              <a:gd name="connsiteY121" fmla="*/ 241008 h 342454"/>
              <a:gd name="connsiteX122" fmla="*/ 452105 w 513126"/>
              <a:gd name="connsiteY122" fmla="*/ 231203 h 342454"/>
              <a:gd name="connsiteX123" fmla="*/ 452993 w 513126"/>
              <a:gd name="connsiteY123" fmla="*/ 213653 h 342454"/>
              <a:gd name="connsiteX124" fmla="*/ 454135 w 513126"/>
              <a:gd name="connsiteY124" fmla="*/ 203372 h 342454"/>
              <a:gd name="connsiteX125" fmla="*/ 457341 w 513126"/>
              <a:gd name="connsiteY125" fmla="*/ 192424 h 342454"/>
              <a:gd name="connsiteX126" fmla="*/ 460102 w 513126"/>
              <a:gd name="connsiteY126" fmla="*/ 187888 h 342454"/>
              <a:gd name="connsiteX127" fmla="*/ 469683 w 513126"/>
              <a:gd name="connsiteY127" fmla="*/ 188109 h 342454"/>
              <a:gd name="connsiteX128" fmla="*/ 471050 w 513126"/>
              <a:gd name="connsiteY128" fmla="*/ 183540 h 342454"/>
              <a:gd name="connsiteX129" fmla="*/ 468320 w 513126"/>
              <a:gd name="connsiteY129" fmla="*/ 176241 h 342454"/>
              <a:gd name="connsiteX130" fmla="*/ 465590 w 513126"/>
              <a:gd name="connsiteY130" fmla="*/ 170562 h 342454"/>
              <a:gd name="connsiteX131" fmla="*/ 469241 w 513126"/>
              <a:gd name="connsiteY131" fmla="*/ 165769 h 342454"/>
              <a:gd name="connsiteX132" fmla="*/ 461244 w 513126"/>
              <a:gd name="connsiteY132" fmla="*/ 163263 h 342454"/>
              <a:gd name="connsiteX133" fmla="*/ 450487 w 513126"/>
              <a:gd name="connsiteY133" fmla="*/ 161423 h 342454"/>
              <a:gd name="connsiteX134" fmla="*/ 444775 w 513126"/>
              <a:gd name="connsiteY134" fmla="*/ 162566 h 342454"/>
              <a:gd name="connsiteX135" fmla="*/ 437000 w 513126"/>
              <a:gd name="connsiteY135" fmla="*/ 168499 h 342454"/>
              <a:gd name="connsiteX136" fmla="*/ 433128 w 513126"/>
              <a:gd name="connsiteY136" fmla="*/ 173513 h 342454"/>
              <a:gd name="connsiteX137" fmla="*/ 427195 w 513126"/>
              <a:gd name="connsiteY137" fmla="*/ 176241 h 342454"/>
              <a:gd name="connsiteX138" fmla="*/ 419198 w 513126"/>
              <a:gd name="connsiteY138" fmla="*/ 174877 h 342454"/>
              <a:gd name="connsiteX139" fmla="*/ 424434 w 513126"/>
              <a:gd name="connsiteY139" fmla="*/ 170784 h 342454"/>
              <a:gd name="connsiteX140" fmla="*/ 424434 w 513126"/>
              <a:gd name="connsiteY140" fmla="*/ 159615 h 342454"/>
              <a:gd name="connsiteX141" fmla="*/ 418056 w 513126"/>
              <a:gd name="connsiteY141" fmla="*/ 158694 h 342454"/>
              <a:gd name="connsiteX142" fmla="*/ 414629 w 513126"/>
              <a:gd name="connsiteY142" fmla="*/ 162342 h 342454"/>
              <a:gd name="connsiteX143" fmla="*/ 409362 w 513126"/>
              <a:gd name="connsiteY143" fmla="*/ 165072 h 342454"/>
              <a:gd name="connsiteX144" fmla="*/ 405014 w 513126"/>
              <a:gd name="connsiteY144" fmla="*/ 165293 h 342454"/>
              <a:gd name="connsiteX145" fmla="*/ 400444 w 513126"/>
              <a:gd name="connsiteY145" fmla="*/ 162121 h 342454"/>
              <a:gd name="connsiteX146" fmla="*/ 393145 w 513126"/>
              <a:gd name="connsiteY146" fmla="*/ 160533 h 342454"/>
              <a:gd name="connsiteX147" fmla="*/ 393145 w 513126"/>
              <a:gd name="connsiteY147" fmla="*/ 153236 h 342454"/>
              <a:gd name="connsiteX148" fmla="*/ 392226 w 513126"/>
              <a:gd name="connsiteY148" fmla="*/ 146158 h 342454"/>
              <a:gd name="connsiteX149" fmla="*/ 385118 w 513126"/>
              <a:gd name="connsiteY149" fmla="*/ 141368 h 342454"/>
              <a:gd name="connsiteX150" fmla="*/ 375534 w 513126"/>
              <a:gd name="connsiteY150" fmla="*/ 140225 h 342454"/>
              <a:gd name="connsiteX151" fmla="*/ 365697 w 513126"/>
              <a:gd name="connsiteY151" fmla="*/ 137053 h 342454"/>
              <a:gd name="connsiteX152" fmla="*/ 362746 w 513126"/>
              <a:gd name="connsiteY152" fmla="*/ 132483 h 342454"/>
              <a:gd name="connsiteX153" fmla="*/ 359065 w 513126"/>
              <a:gd name="connsiteY153" fmla="*/ 127690 h 342454"/>
              <a:gd name="connsiteX154" fmla="*/ 360207 w 513126"/>
              <a:gd name="connsiteY154" fmla="*/ 124487 h 342454"/>
              <a:gd name="connsiteX155" fmla="*/ 367982 w 513126"/>
              <a:gd name="connsiteY155" fmla="*/ 117188 h 342454"/>
              <a:gd name="connsiteX156" fmla="*/ 367537 w 513126"/>
              <a:gd name="connsiteY156" fmla="*/ 109446 h 342454"/>
              <a:gd name="connsiteX157" fmla="*/ 370743 w 513126"/>
              <a:gd name="connsiteY157" fmla="*/ 101259 h 342454"/>
              <a:gd name="connsiteX158" fmla="*/ 370743 w 513126"/>
              <a:gd name="connsiteY158" fmla="*/ 95102 h 342454"/>
              <a:gd name="connsiteX159" fmla="*/ 365697 w 513126"/>
              <a:gd name="connsiteY159" fmla="*/ 93960 h 342454"/>
              <a:gd name="connsiteX160" fmla="*/ 349259 w 513126"/>
              <a:gd name="connsiteY160" fmla="*/ 93261 h 342454"/>
              <a:gd name="connsiteX161" fmla="*/ 335075 w 513126"/>
              <a:gd name="connsiteY161" fmla="*/ 92341 h 342454"/>
              <a:gd name="connsiteX162" fmla="*/ 327523 w 513126"/>
              <a:gd name="connsiteY162" fmla="*/ 88470 h 342454"/>
              <a:gd name="connsiteX163" fmla="*/ 320924 w 513126"/>
              <a:gd name="connsiteY163" fmla="*/ 84821 h 342454"/>
              <a:gd name="connsiteX164" fmla="*/ 314957 w 513126"/>
              <a:gd name="connsiteY164" fmla="*/ 80727 h 342454"/>
              <a:gd name="connsiteX165" fmla="*/ 317497 w 513126"/>
              <a:gd name="connsiteY165" fmla="*/ 77998 h 342454"/>
              <a:gd name="connsiteX166" fmla="*/ 318384 w 513126"/>
              <a:gd name="connsiteY166" fmla="*/ 72064 h 342454"/>
              <a:gd name="connsiteX167" fmla="*/ 307882 w 513126"/>
              <a:gd name="connsiteY167" fmla="*/ 64068 h 342454"/>
              <a:gd name="connsiteX168" fmla="*/ 301028 w 513126"/>
              <a:gd name="connsiteY168" fmla="*/ 57245 h 342454"/>
              <a:gd name="connsiteX169" fmla="*/ 293950 w 513126"/>
              <a:gd name="connsiteY169" fmla="*/ 56769 h 342454"/>
              <a:gd name="connsiteX170" fmla="*/ 287096 w 513126"/>
              <a:gd name="connsiteY170" fmla="*/ 58387 h 342454"/>
              <a:gd name="connsiteX171" fmla="*/ 282971 w 513126"/>
              <a:gd name="connsiteY171" fmla="*/ 58610 h 342454"/>
              <a:gd name="connsiteX172" fmla="*/ 269708 w 513126"/>
              <a:gd name="connsiteY172" fmla="*/ 54262 h 342454"/>
              <a:gd name="connsiteX173" fmla="*/ 266057 w 513126"/>
              <a:gd name="connsiteY173" fmla="*/ 54738 h 342454"/>
              <a:gd name="connsiteX174" fmla="*/ 258506 w 513126"/>
              <a:gd name="connsiteY174" fmla="*/ 53152 h 342454"/>
              <a:gd name="connsiteX175" fmla="*/ 254857 w 513126"/>
              <a:gd name="connsiteY175" fmla="*/ 48106 h 342454"/>
              <a:gd name="connsiteX176" fmla="*/ 249843 w 513126"/>
              <a:gd name="connsiteY176" fmla="*/ 41728 h 342454"/>
              <a:gd name="connsiteX177" fmla="*/ 245273 w 513126"/>
              <a:gd name="connsiteY177" fmla="*/ 40142 h 342454"/>
              <a:gd name="connsiteX178" fmla="*/ 239085 w 513126"/>
              <a:gd name="connsiteY178" fmla="*/ 40840 h 342454"/>
              <a:gd name="connsiteX179" fmla="*/ 233849 w 513126"/>
              <a:gd name="connsiteY179" fmla="*/ 37857 h 342454"/>
              <a:gd name="connsiteX180" fmla="*/ 227662 w 513126"/>
              <a:gd name="connsiteY180" fmla="*/ 33763 h 342454"/>
              <a:gd name="connsiteX181" fmla="*/ 223092 w 513126"/>
              <a:gd name="connsiteY181" fmla="*/ 38555 h 342454"/>
              <a:gd name="connsiteX182" fmla="*/ 220586 w 513126"/>
              <a:gd name="connsiteY182" fmla="*/ 36492 h 342454"/>
              <a:gd name="connsiteX183" fmla="*/ 213732 w 513126"/>
              <a:gd name="connsiteY183" fmla="*/ 29670 h 342454"/>
              <a:gd name="connsiteX184" fmla="*/ 208020 w 513126"/>
              <a:gd name="connsiteY184" fmla="*/ 22117 h 342454"/>
              <a:gd name="connsiteX185" fmla="*/ 204117 w 513126"/>
              <a:gd name="connsiteY185" fmla="*/ 16215 h 342454"/>
              <a:gd name="connsiteX186" fmla="*/ 202054 w 513126"/>
              <a:gd name="connsiteY186" fmla="*/ 5712 h 342454"/>
              <a:gd name="connsiteX187" fmla="*/ 194754 w 513126"/>
              <a:gd name="connsiteY187" fmla="*/ 3205 h 342454"/>
              <a:gd name="connsiteX188" fmla="*/ 187679 w 513126"/>
              <a:gd name="connsiteY188" fmla="*/ 7076 h 342454"/>
              <a:gd name="connsiteX189" fmla="*/ 187679 w 513126"/>
              <a:gd name="connsiteY189" fmla="*/ 16659 h 342454"/>
              <a:gd name="connsiteX190" fmla="*/ 181491 w 513126"/>
              <a:gd name="connsiteY190" fmla="*/ 19166 h 342454"/>
              <a:gd name="connsiteX191" fmla="*/ 174192 w 513126"/>
              <a:gd name="connsiteY191" fmla="*/ 17580 h 342454"/>
              <a:gd name="connsiteX192" fmla="*/ 166862 w 513126"/>
              <a:gd name="connsiteY192" fmla="*/ 14851 h 342454"/>
              <a:gd name="connsiteX193" fmla="*/ 164831 w 513126"/>
              <a:gd name="connsiteY193" fmla="*/ 9805 h 342454"/>
              <a:gd name="connsiteX194" fmla="*/ 162547 w 513126"/>
              <a:gd name="connsiteY194" fmla="*/ 920 h 342454"/>
              <a:gd name="connsiteX195" fmla="*/ 157946 w 513126"/>
              <a:gd name="connsiteY195" fmla="*/ 0 h 342454"/>
              <a:gd name="connsiteX196" fmla="*/ 152011 w 513126"/>
              <a:gd name="connsiteY196" fmla="*/ 1618 h 342454"/>
              <a:gd name="connsiteX197" fmla="*/ 150202 w 513126"/>
              <a:gd name="connsiteY197" fmla="*/ 22593 h 342454"/>
              <a:gd name="connsiteX198" fmla="*/ 142651 w 513126"/>
              <a:gd name="connsiteY198" fmla="*/ 22593 h 342454"/>
              <a:gd name="connsiteX199" fmla="*/ 134654 w 513126"/>
              <a:gd name="connsiteY199" fmla="*/ 17580 h 342454"/>
              <a:gd name="connsiteX200" fmla="*/ 123009 w 513126"/>
              <a:gd name="connsiteY200" fmla="*/ 21673 h 342454"/>
              <a:gd name="connsiteX201" fmla="*/ 116598 w 513126"/>
              <a:gd name="connsiteY201" fmla="*/ 26465 h 342454"/>
              <a:gd name="connsiteX202" fmla="*/ 119327 w 513126"/>
              <a:gd name="connsiteY202" fmla="*/ 35572 h 342454"/>
              <a:gd name="connsiteX203" fmla="*/ 116122 w 513126"/>
              <a:gd name="connsiteY203" fmla="*/ 43093 h 342454"/>
              <a:gd name="connsiteX204" fmla="*/ 106540 w 513126"/>
              <a:gd name="connsiteY204" fmla="*/ 39919 h 342454"/>
              <a:gd name="connsiteX205" fmla="*/ 96701 w 513126"/>
              <a:gd name="connsiteY205" fmla="*/ 37857 h 342454"/>
              <a:gd name="connsiteX206" fmla="*/ 91466 w 513126"/>
              <a:gd name="connsiteY206" fmla="*/ 33287 h 342454"/>
              <a:gd name="connsiteX207" fmla="*/ 86644 w 513126"/>
              <a:gd name="connsiteY207" fmla="*/ 30336 h 342454"/>
              <a:gd name="connsiteX208" fmla="*/ 84359 w 513126"/>
              <a:gd name="connsiteY208" fmla="*/ 36492 h 342454"/>
              <a:gd name="connsiteX209" fmla="*/ 87786 w 513126"/>
              <a:gd name="connsiteY209" fmla="*/ 42648 h 342454"/>
              <a:gd name="connsiteX210" fmla="*/ 91213 w 513126"/>
              <a:gd name="connsiteY210" fmla="*/ 47218 h 342454"/>
              <a:gd name="connsiteX211" fmla="*/ 94640 w 513126"/>
              <a:gd name="connsiteY211" fmla="*/ 54040 h 342454"/>
              <a:gd name="connsiteX212" fmla="*/ 94640 w 513126"/>
              <a:gd name="connsiteY212" fmla="*/ 57245 h 342454"/>
              <a:gd name="connsiteX213" fmla="*/ 89404 w 513126"/>
              <a:gd name="connsiteY213" fmla="*/ 59530 h 342454"/>
              <a:gd name="connsiteX214" fmla="*/ 84359 w 513126"/>
              <a:gd name="connsiteY214" fmla="*/ 59530 h 342454"/>
              <a:gd name="connsiteX215" fmla="*/ 82772 w 513126"/>
              <a:gd name="connsiteY215" fmla="*/ 51089 h 342454"/>
              <a:gd name="connsiteX216" fmla="*/ 80042 w 513126"/>
              <a:gd name="connsiteY216" fmla="*/ 47218 h 342454"/>
              <a:gd name="connsiteX217" fmla="*/ 80042 w 513126"/>
              <a:gd name="connsiteY217" fmla="*/ 40840 h 342454"/>
              <a:gd name="connsiteX218" fmla="*/ 74299 w 513126"/>
              <a:gd name="connsiteY218" fmla="*/ 41062 h 342454"/>
              <a:gd name="connsiteX219" fmla="*/ 71793 w 513126"/>
              <a:gd name="connsiteY219" fmla="*/ 43791 h 342454"/>
              <a:gd name="connsiteX220" fmla="*/ 69984 w 513126"/>
              <a:gd name="connsiteY220" fmla="*/ 47218 h 342454"/>
              <a:gd name="connsiteX221" fmla="*/ 71793 w 513126"/>
              <a:gd name="connsiteY221" fmla="*/ 51311 h 342454"/>
              <a:gd name="connsiteX222" fmla="*/ 72014 w 513126"/>
              <a:gd name="connsiteY222" fmla="*/ 61117 h 342454"/>
              <a:gd name="connsiteX223" fmla="*/ 69984 w 513126"/>
              <a:gd name="connsiteY223" fmla="*/ 67273 h 342454"/>
              <a:gd name="connsiteX224" fmla="*/ 69730 w 513126"/>
              <a:gd name="connsiteY224" fmla="*/ 78887 h 342454"/>
              <a:gd name="connsiteX225" fmla="*/ 69730 w 513126"/>
              <a:gd name="connsiteY225" fmla="*/ 86883 h 342454"/>
              <a:gd name="connsiteX226" fmla="*/ 69730 w 513126"/>
              <a:gd name="connsiteY226" fmla="*/ 94626 h 342454"/>
              <a:gd name="connsiteX227" fmla="*/ 67700 w 513126"/>
              <a:gd name="connsiteY227" fmla="*/ 96911 h 342454"/>
              <a:gd name="connsiteX228" fmla="*/ 69508 w 513126"/>
              <a:gd name="connsiteY228" fmla="*/ 100783 h 342454"/>
              <a:gd name="connsiteX229" fmla="*/ 70206 w 513126"/>
              <a:gd name="connsiteY229" fmla="*/ 106495 h 342454"/>
              <a:gd name="connsiteX230" fmla="*/ 66303 w 513126"/>
              <a:gd name="connsiteY230" fmla="*/ 111031 h 342454"/>
              <a:gd name="connsiteX231" fmla="*/ 63352 w 513126"/>
              <a:gd name="connsiteY231" fmla="*/ 117188 h 342454"/>
              <a:gd name="connsiteX232" fmla="*/ 57640 w 513126"/>
              <a:gd name="connsiteY232" fmla="*/ 122899 h 342454"/>
              <a:gd name="connsiteX233" fmla="*/ 46882 w 513126"/>
              <a:gd name="connsiteY233" fmla="*/ 128611 h 342454"/>
              <a:gd name="connsiteX234" fmla="*/ 36822 w 513126"/>
              <a:gd name="connsiteY234" fmla="*/ 132483 h 342454"/>
              <a:gd name="connsiteX235" fmla="*/ 23590 w 513126"/>
              <a:gd name="connsiteY235" fmla="*/ 134768 h 342454"/>
              <a:gd name="connsiteX236" fmla="*/ 15341 w 513126"/>
              <a:gd name="connsiteY236" fmla="*/ 137053 h 342454"/>
              <a:gd name="connsiteX237" fmla="*/ 15341 w 513126"/>
              <a:gd name="connsiteY237" fmla="*/ 142955 h 342454"/>
              <a:gd name="connsiteX238" fmla="*/ 8042 w 513126"/>
              <a:gd name="connsiteY238" fmla="*/ 144795 h 342454"/>
              <a:gd name="connsiteX239" fmla="*/ 2996 w 513126"/>
              <a:gd name="connsiteY239" fmla="*/ 147525 h 342454"/>
              <a:gd name="connsiteX240" fmla="*/ 45 w 513126"/>
              <a:gd name="connsiteY240" fmla="*/ 154379 h 342454"/>
              <a:gd name="connsiteX241" fmla="*/ 4836 w 513126"/>
              <a:gd name="connsiteY241" fmla="*/ 158248 h 342454"/>
              <a:gd name="connsiteX242" fmla="*/ 8487 w 513126"/>
              <a:gd name="connsiteY242" fmla="*/ 160533 h 342454"/>
              <a:gd name="connsiteX243" fmla="*/ 5281 w 513126"/>
              <a:gd name="connsiteY243" fmla="*/ 166214 h 342454"/>
              <a:gd name="connsiteX244" fmla="*/ 10548 w 513126"/>
              <a:gd name="connsiteY244" fmla="*/ 168054 h 342454"/>
              <a:gd name="connsiteX245" fmla="*/ 15593 w 513126"/>
              <a:gd name="connsiteY245" fmla="*/ 170086 h 342454"/>
              <a:gd name="connsiteX246" fmla="*/ 12833 w 513126"/>
              <a:gd name="connsiteY246" fmla="*/ 177162 h 342454"/>
              <a:gd name="connsiteX247" fmla="*/ 14451 w 513126"/>
              <a:gd name="connsiteY247" fmla="*/ 181731 h 342454"/>
              <a:gd name="connsiteX248" fmla="*/ 21529 w 513126"/>
              <a:gd name="connsiteY248" fmla="*/ 184461 h 342454"/>
              <a:gd name="connsiteX249" fmla="*/ 22671 w 513126"/>
              <a:gd name="connsiteY249" fmla="*/ 191758 h 342454"/>
              <a:gd name="connsiteX250" fmla="*/ 26541 w 513126"/>
              <a:gd name="connsiteY250" fmla="*/ 194709 h 342454"/>
              <a:gd name="connsiteX251" fmla="*/ 32032 w 513126"/>
              <a:gd name="connsiteY251" fmla="*/ 196994 h 342454"/>
              <a:gd name="connsiteX252" fmla="*/ 26541 w 513126"/>
              <a:gd name="connsiteY252" fmla="*/ 198836 h 342454"/>
              <a:gd name="connsiteX253" fmla="*/ 25622 w 513126"/>
              <a:gd name="connsiteY253" fmla="*/ 204072 h 342454"/>
              <a:gd name="connsiteX254" fmla="*/ 28383 w 513126"/>
              <a:gd name="connsiteY254" fmla="*/ 207941 h 342454"/>
              <a:gd name="connsiteX255" fmla="*/ 33619 w 513126"/>
              <a:gd name="connsiteY255" fmla="*/ 212735 h 342454"/>
              <a:gd name="connsiteX256" fmla="*/ 37522 w 513126"/>
              <a:gd name="connsiteY256" fmla="*/ 215907 h 342454"/>
              <a:gd name="connsiteX257" fmla="*/ 43931 w 513126"/>
              <a:gd name="connsiteY257" fmla="*/ 219555 h 342454"/>
              <a:gd name="connsiteX258" fmla="*/ 43455 w 513126"/>
              <a:gd name="connsiteY258" fmla="*/ 225967 h 342454"/>
              <a:gd name="connsiteX259" fmla="*/ 43677 w 513126"/>
              <a:gd name="connsiteY259" fmla="*/ 229837 h 342454"/>
              <a:gd name="connsiteX260" fmla="*/ 37522 w 513126"/>
              <a:gd name="connsiteY260" fmla="*/ 229837 h 342454"/>
              <a:gd name="connsiteX261" fmla="*/ 30668 w 513126"/>
              <a:gd name="connsiteY261" fmla="*/ 229837 h 342454"/>
              <a:gd name="connsiteX262" fmla="*/ 24732 w 513126"/>
              <a:gd name="connsiteY262" fmla="*/ 232788 h 342454"/>
              <a:gd name="connsiteX263" fmla="*/ 21750 w 513126"/>
              <a:gd name="connsiteY263" fmla="*/ 238278 h 342454"/>
              <a:gd name="connsiteX264" fmla="*/ 25177 w 513126"/>
              <a:gd name="connsiteY264" fmla="*/ 243959 h 342454"/>
              <a:gd name="connsiteX265" fmla="*/ 27907 w 513126"/>
              <a:gd name="connsiteY265" fmla="*/ 251256 h 342454"/>
              <a:gd name="connsiteX266" fmla="*/ 26541 w 513126"/>
              <a:gd name="connsiteY266" fmla="*/ 258777 h 342454"/>
              <a:gd name="connsiteX267" fmla="*/ 21305 w 513126"/>
              <a:gd name="connsiteY267" fmla="*/ 258777 h 342454"/>
              <a:gd name="connsiteX268" fmla="*/ 17878 w 513126"/>
              <a:gd name="connsiteY268" fmla="*/ 266773 h 342454"/>
              <a:gd name="connsiteX269" fmla="*/ 21529 w 513126"/>
              <a:gd name="connsiteY269" fmla="*/ 267218 h 342454"/>
              <a:gd name="connsiteX270" fmla="*/ 25622 w 513126"/>
              <a:gd name="connsiteY270" fmla="*/ 264012 h 342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</a:cxnLst>
            <a:rect l="l" t="t" r="r" b="b"/>
            <a:pathLst>
              <a:path w="513126" h="342454">
                <a:moveTo>
                  <a:pt x="25622" y="264012"/>
                </a:moveTo>
                <a:lnTo>
                  <a:pt x="31587" y="260840"/>
                </a:lnTo>
                <a:cubicBezTo>
                  <a:pt x="31587" y="260840"/>
                  <a:pt x="35935" y="256968"/>
                  <a:pt x="35459" y="255349"/>
                </a:cubicBezTo>
                <a:cubicBezTo>
                  <a:pt x="35014" y="253764"/>
                  <a:pt x="34792" y="245544"/>
                  <a:pt x="35459" y="245544"/>
                </a:cubicBezTo>
                <a:cubicBezTo>
                  <a:pt x="35935" y="245544"/>
                  <a:pt x="38219" y="244878"/>
                  <a:pt x="39107" y="245544"/>
                </a:cubicBezTo>
                <a:cubicBezTo>
                  <a:pt x="39807" y="246020"/>
                  <a:pt x="43010" y="253986"/>
                  <a:pt x="43010" y="253986"/>
                </a:cubicBezTo>
                <a:lnTo>
                  <a:pt x="46437" y="254907"/>
                </a:lnTo>
                <a:cubicBezTo>
                  <a:pt x="46437" y="254907"/>
                  <a:pt x="49864" y="255825"/>
                  <a:pt x="49864" y="256271"/>
                </a:cubicBezTo>
                <a:cubicBezTo>
                  <a:pt x="49864" y="256492"/>
                  <a:pt x="44819" y="261506"/>
                  <a:pt x="44819" y="261506"/>
                </a:cubicBezTo>
                <a:cubicBezTo>
                  <a:pt x="44819" y="261506"/>
                  <a:pt x="39807" y="262204"/>
                  <a:pt x="38441" y="263791"/>
                </a:cubicBezTo>
                <a:cubicBezTo>
                  <a:pt x="37298" y="265409"/>
                  <a:pt x="33395" y="267663"/>
                  <a:pt x="33174" y="268806"/>
                </a:cubicBezTo>
                <a:cubicBezTo>
                  <a:pt x="32953" y="270169"/>
                  <a:pt x="31810" y="273596"/>
                  <a:pt x="32953" y="274960"/>
                </a:cubicBezTo>
                <a:cubicBezTo>
                  <a:pt x="33871" y="276102"/>
                  <a:pt x="36822" y="276802"/>
                  <a:pt x="38664" y="277024"/>
                </a:cubicBezTo>
                <a:cubicBezTo>
                  <a:pt x="40504" y="277245"/>
                  <a:pt x="49864" y="277721"/>
                  <a:pt x="49864" y="277721"/>
                </a:cubicBezTo>
                <a:cubicBezTo>
                  <a:pt x="49864" y="277721"/>
                  <a:pt x="54434" y="279087"/>
                  <a:pt x="54434" y="280672"/>
                </a:cubicBezTo>
                <a:cubicBezTo>
                  <a:pt x="54434" y="282038"/>
                  <a:pt x="55800" y="287495"/>
                  <a:pt x="56021" y="287971"/>
                </a:cubicBezTo>
                <a:cubicBezTo>
                  <a:pt x="56021" y="288638"/>
                  <a:pt x="58306" y="291843"/>
                  <a:pt x="59227" y="292286"/>
                </a:cubicBezTo>
                <a:cubicBezTo>
                  <a:pt x="60146" y="292762"/>
                  <a:pt x="60845" y="292541"/>
                  <a:pt x="60845" y="294349"/>
                </a:cubicBezTo>
                <a:lnTo>
                  <a:pt x="60845" y="301649"/>
                </a:lnTo>
                <a:cubicBezTo>
                  <a:pt x="60845" y="301649"/>
                  <a:pt x="64272" y="303933"/>
                  <a:pt x="65636" y="303933"/>
                </a:cubicBezTo>
                <a:cubicBezTo>
                  <a:pt x="67000" y="303933"/>
                  <a:pt x="70872" y="301870"/>
                  <a:pt x="72014" y="301870"/>
                </a:cubicBezTo>
                <a:cubicBezTo>
                  <a:pt x="72935" y="301870"/>
                  <a:pt x="76363" y="301425"/>
                  <a:pt x="77505" y="302567"/>
                </a:cubicBezTo>
                <a:cubicBezTo>
                  <a:pt x="78423" y="303710"/>
                  <a:pt x="79790" y="306218"/>
                  <a:pt x="82550" y="306218"/>
                </a:cubicBezTo>
                <a:cubicBezTo>
                  <a:pt x="85501" y="306218"/>
                  <a:pt x="89626" y="305076"/>
                  <a:pt x="92132" y="305297"/>
                </a:cubicBezTo>
                <a:cubicBezTo>
                  <a:pt x="94640" y="305518"/>
                  <a:pt x="97844" y="305742"/>
                  <a:pt x="98765" y="307803"/>
                </a:cubicBezTo>
                <a:cubicBezTo>
                  <a:pt x="99907" y="309866"/>
                  <a:pt x="100129" y="310754"/>
                  <a:pt x="102192" y="311454"/>
                </a:cubicBezTo>
                <a:cubicBezTo>
                  <a:pt x="104255" y="312120"/>
                  <a:pt x="109522" y="313515"/>
                  <a:pt x="109522" y="311454"/>
                </a:cubicBezTo>
                <a:cubicBezTo>
                  <a:pt x="109522" y="309390"/>
                  <a:pt x="110664" y="303710"/>
                  <a:pt x="110664" y="303012"/>
                </a:cubicBezTo>
                <a:cubicBezTo>
                  <a:pt x="110664" y="302091"/>
                  <a:pt x="113170" y="300061"/>
                  <a:pt x="113170" y="300061"/>
                </a:cubicBezTo>
                <a:cubicBezTo>
                  <a:pt x="113170" y="300061"/>
                  <a:pt x="115679" y="304600"/>
                  <a:pt x="115679" y="306884"/>
                </a:cubicBezTo>
                <a:lnTo>
                  <a:pt x="115679" y="314405"/>
                </a:lnTo>
                <a:lnTo>
                  <a:pt x="120025" y="314405"/>
                </a:lnTo>
                <a:cubicBezTo>
                  <a:pt x="120724" y="314405"/>
                  <a:pt x="125039" y="312818"/>
                  <a:pt x="125294" y="311897"/>
                </a:cubicBezTo>
                <a:cubicBezTo>
                  <a:pt x="125736" y="310754"/>
                  <a:pt x="127800" y="309390"/>
                  <a:pt x="128942" y="309169"/>
                </a:cubicBezTo>
                <a:cubicBezTo>
                  <a:pt x="129863" y="308945"/>
                  <a:pt x="132814" y="308027"/>
                  <a:pt x="134654" y="308027"/>
                </a:cubicBezTo>
                <a:cubicBezTo>
                  <a:pt x="136463" y="308027"/>
                  <a:pt x="140366" y="309390"/>
                  <a:pt x="141953" y="309866"/>
                </a:cubicBezTo>
                <a:cubicBezTo>
                  <a:pt x="143572" y="310088"/>
                  <a:pt x="148808" y="310978"/>
                  <a:pt x="148808" y="310978"/>
                </a:cubicBezTo>
                <a:lnTo>
                  <a:pt x="150868" y="308027"/>
                </a:lnTo>
                <a:cubicBezTo>
                  <a:pt x="150868" y="308027"/>
                  <a:pt x="149284" y="303457"/>
                  <a:pt x="150868" y="302567"/>
                </a:cubicBezTo>
                <a:cubicBezTo>
                  <a:pt x="152487" y="301649"/>
                  <a:pt x="156138" y="300283"/>
                  <a:pt x="157056" y="300949"/>
                </a:cubicBezTo>
                <a:cubicBezTo>
                  <a:pt x="157946" y="301649"/>
                  <a:pt x="164356" y="302791"/>
                  <a:pt x="164356" y="302791"/>
                </a:cubicBezTo>
                <a:lnTo>
                  <a:pt x="170067" y="303012"/>
                </a:lnTo>
                <a:cubicBezTo>
                  <a:pt x="170067" y="303012"/>
                  <a:pt x="171907" y="311897"/>
                  <a:pt x="174637" y="312596"/>
                </a:cubicBezTo>
                <a:cubicBezTo>
                  <a:pt x="177398" y="313039"/>
                  <a:pt x="180127" y="312596"/>
                  <a:pt x="180570" y="311675"/>
                </a:cubicBezTo>
                <a:cubicBezTo>
                  <a:pt x="180825" y="310754"/>
                  <a:pt x="180570" y="303933"/>
                  <a:pt x="180570" y="303933"/>
                </a:cubicBezTo>
                <a:cubicBezTo>
                  <a:pt x="180570" y="303933"/>
                  <a:pt x="186981" y="302567"/>
                  <a:pt x="188124" y="302091"/>
                </a:cubicBezTo>
                <a:cubicBezTo>
                  <a:pt x="189488" y="301870"/>
                  <a:pt x="199324" y="300949"/>
                  <a:pt x="203227" y="300949"/>
                </a:cubicBezTo>
                <a:cubicBezTo>
                  <a:pt x="207320" y="300949"/>
                  <a:pt x="227662" y="298919"/>
                  <a:pt x="228804" y="297300"/>
                </a:cubicBezTo>
                <a:cubicBezTo>
                  <a:pt x="230168" y="295713"/>
                  <a:pt x="234294" y="288638"/>
                  <a:pt x="234294" y="288638"/>
                </a:cubicBezTo>
                <a:cubicBezTo>
                  <a:pt x="234294" y="288638"/>
                  <a:pt x="237722" y="287971"/>
                  <a:pt x="239307" y="290922"/>
                </a:cubicBezTo>
                <a:cubicBezTo>
                  <a:pt x="240925" y="294128"/>
                  <a:pt x="244797" y="297998"/>
                  <a:pt x="246194" y="298222"/>
                </a:cubicBezTo>
                <a:cubicBezTo>
                  <a:pt x="247336" y="298443"/>
                  <a:pt x="255554" y="300061"/>
                  <a:pt x="256475" y="300061"/>
                </a:cubicBezTo>
                <a:cubicBezTo>
                  <a:pt x="257618" y="300061"/>
                  <a:pt x="266057" y="298443"/>
                  <a:pt x="266057" y="298443"/>
                </a:cubicBezTo>
                <a:lnTo>
                  <a:pt x="264693" y="284099"/>
                </a:lnTo>
                <a:lnTo>
                  <a:pt x="268342" y="282481"/>
                </a:lnTo>
                <a:lnTo>
                  <a:pt x="279765" y="285465"/>
                </a:lnTo>
                <a:lnTo>
                  <a:pt x="302170" y="287750"/>
                </a:lnTo>
                <a:lnTo>
                  <a:pt x="307658" y="295492"/>
                </a:lnTo>
                <a:cubicBezTo>
                  <a:pt x="307658" y="295492"/>
                  <a:pt x="310864" y="296158"/>
                  <a:pt x="312927" y="299364"/>
                </a:cubicBezTo>
                <a:cubicBezTo>
                  <a:pt x="315212" y="302791"/>
                  <a:pt x="322509" y="308945"/>
                  <a:pt x="322733" y="309866"/>
                </a:cubicBezTo>
                <a:cubicBezTo>
                  <a:pt x="323208" y="310754"/>
                  <a:pt x="327999" y="315547"/>
                  <a:pt x="328444" y="316466"/>
                </a:cubicBezTo>
                <a:cubicBezTo>
                  <a:pt x="328697" y="317387"/>
                  <a:pt x="331205" y="320559"/>
                  <a:pt x="330729" y="321481"/>
                </a:cubicBezTo>
                <a:cubicBezTo>
                  <a:pt x="330505" y="322402"/>
                  <a:pt x="328444" y="325795"/>
                  <a:pt x="328444" y="325795"/>
                </a:cubicBezTo>
                <a:lnTo>
                  <a:pt x="335075" y="325795"/>
                </a:lnTo>
                <a:cubicBezTo>
                  <a:pt x="335075" y="325795"/>
                  <a:pt x="340344" y="328335"/>
                  <a:pt x="340344" y="325795"/>
                </a:cubicBezTo>
                <a:cubicBezTo>
                  <a:pt x="340344" y="323289"/>
                  <a:pt x="338726" y="314181"/>
                  <a:pt x="340344" y="312120"/>
                </a:cubicBezTo>
                <a:cubicBezTo>
                  <a:pt x="341929" y="310088"/>
                  <a:pt x="350847" y="308469"/>
                  <a:pt x="350847" y="308469"/>
                </a:cubicBezTo>
                <a:lnTo>
                  <a:pt x="356113" y="310088"/>
                </a:lnTo>
                <a:lnTo>
                  <a:pt x="363889" y="312818"/>
                </a:lnTo>
                <a:cubicBezTo>
                  <a:pt x="363889" y="312818"/>
                  <a:pt x="365252" y="315769"/>
                  <a:pt x="365252" y="319417"/>
                </a:cubicBezTo>
                <a:lnTo>
                  <a:pt x="365252" y="332207"/>
                </a:lnTo>
                <a:lnTo>
                  <a:pt x="372806" y="330143"/>
                </a:lnTo>
                <a:lnTo>
                  <a:pt x="374836" y="324686"/>
                </a:lnTo>
                <a:lnTo>
                  <a:pt x="374836" y="318275"/>
                </a:lnTo>
                <a:lnTo>
                  <a:pt x="370964" y="313739"/>
                </a:lnTo>
                <a:lnTo>
                  <a:pt x="369346" y="310312"/>
                </a:lnTo>
                <a:lnTo>
                  <a:pt x="395875" y="310754"/>
                </a:lnTo>
                <a:lnTo>
                  <a:pt x="393590" y="315102"/>
                </a:lnTo>
                <a:cubicBezTo>
                  <a:pt x="393590" y="315102"/>
                  <a:pt x="392226" y="315769"/>
                  <a:pt x="392448" y="318275"/>
                </a:cubicBezTo>
                <a:cubicBezTo>
                  <a:pt x="392669" y="320559"/>
                  <a:pt x="395178" y="322844"/>
                  <a:pt x="395875" y="322844"/>
                </a:cubicBezTo>
                <a:cubicBezTo>
                  <a:pt x="396320" y="322844"/>
                  <a:pt x="405711" y="321926"/>
                  <a:pt x="405711" y="321926"/>
                </a:cubicBezTo>
                <a:lnTo>
                  <a:pt x="413010" y="318275"/>
                </a:lnTo>
                <a:cubicBezTo>
                  <a:pt x="413010" y="318275"/>
                  <a:pt x="419198" y="317387"/>
                  <a:pt x="420562" y="316690"/>
                </a:cubicBezTo>
                <a:cubicBezTo>
                  <a:pt x="421704" y="316023"/>
                  <a:pt x="424434" y="314626"/>
                  <a:pt x="426274" y="313960"/>
                </a:cubicBezTo>
                <a:cubicBezTo>
                  <a:pt x="428082" y="313515"/>
                  <a:pt x="431288" y="311897"/>
                  <a:pt x="431288" y="311897"/>
                </a:cubicBezTo>
                <a:cubicBezTo>
                  <a:pt x="431288" y="311897"/>
                  <a:pt x="431764" y="306661"/>
                  <a:pt x="433128" y="306661"/>
                </a:cubicBezTo>
                <a:lnTo>
                  <a:pt x="438840" y="306661"/>
                </a:lnTo>
                <a:lnTo>
                  <a:pt x="443188" y="306661"/>
                </a:lnTo>
                <a:lnTo>
                  <a:pt x="446615" y="311897"/>
                </a:lnTo>
                <a:cubicBezTo>
                  <a:pt x="446615" y="311897"/>
                  <a:pt x="450263" y="316466"/>
                  <a:pt x="450263" y="317608"/>
                </a:cubicBezTo>
                <a:cubicBezTo>
                  <a:pt x="450263" y="318751"/>
                  <a:pt x="450708" y="329222"/>
                  <a:pt x="450263" y="330365"/>
                </a:cubicBezTo>
                <a:cubicBezTo>
                  <a:pt x="450042" y="331507"/>
                  <a:pt x="448678" y="335379"/>
                  <a:pt x="450487" y="337219"/>
                </a:cubicBezTo>
                <a:cubicBezTo>
                  <a:pt x="452105" y="339028"/>
                  <a:pt x="455309" y="340615"/>
                  <a:pt x="455309" y="340615"/>
                </a:cubicBezTo>
                <a:lnTo>
                  <a:pt x="466256" y="342455"/>
                </a:lnTo>
                <a:lnTo>
                  <a:pt x="473334" y="332428"/>
                </a:lnTo>
                <a:cubicBezTo>
                  <a:pt x="473334" y="332428"/>
                  <a:pt x="477680" y="330365"/>
                  <a:pt x="478601" y="329698"/>
                </a:cubicBezTo>
                <a:cubicBezTo>
                  <a:pt x="479522" y="329222"/>
                  <a:pt x="482250" y="326938"/>
                  <a:pt x="483392" y="325574"/>
                </a:cubicBezTo>
                <a:cubicBezTo>
                  <a:pt x="484313" y="323987"/>
                  <a:pt x="489358" y="321259"/>
                  <a:pt x="491643" y="321259"/>
                </a:cubicBezTo>
                <a:cubicBezTo>
                  <a:pt x="493673" y="321259"/>
                  <a:pt x="501227" y="311897"/>
                  <a:pt x="501227" y="311897"/>
                </a:cubicBezTo>
                <a:cubicBezTo>
                  <a:pt x="501227" y="311897"/>
                  <a:pt x="508303" y="308027"/>
                  <a:pt x="509224" y="307582"/>
                </a:cubicBezTo>
                <a:cubicBezTo>
                  <a:pt x="510142" y="307360"/>
                  <a:pt x="513127" y="303933"/>
                  <a:pt x="513127" y="302567"/>
                </a:cubicBezTo>
                <a:cubicBezTo>
                  <a:pt x="513127" y="300949"/>
                  <a:pt x="510366" y="296634"/>
                  <a:pt x="510366" y="296634"/>
                </a:cubicBezTo>
                <a:lnTo>
                  <a:pt x="499861" y="293904"/>
                </a:lnTo>
                <a:cubicBezTo>
                  <a:pt x="499861" y="293904"/>
                  <a:pt x="489803" y="288638"/>
                  <a:pt x="488437" y="288892"/>
                </a:cubicBezTo>
                <a:cubicBezTo>
                  <a:pt x="487295" y="289113"/>
                  <a:pt x="486376" y="295713"/>
                  <a:pt x="486376" y="295713"/>
                </a:cubicBezTo>
                <a:lnTo>
                  <a:pt x="481362" y="293904"/>
                </a:lnTo>
                <a:lnTo>
                  <a:pt x="480886" y="287750"/>
                </a:lnTo>
                <a:lnTo>
                  <a:pt x="477680" y="283623"/>
                </a:lnTo>
                <a:lnTo>
                  <a:pt x="479965" y="278832"/>
                </a:lnTo>
                <a:lnTo>
                  <a:pt x="485234" y="275184"/>
                </a:lnTo>
                <a:lnTo>
                  <a:pt x="487295" y="266997"/>
                </a:lnTo>
                <a:lnTo>
                  <a:pt x="489104" y="262870"/>
                </a:lnTo>
                <a:lnTo>
                  <a:pt x="485010" y="258110"/>
                </a:lnTo>
                <a:lnTo>
                  <a:pt x="479298" y="253098"/>
                </a:lnTo>
                <a:lnTo>
                  <a:pt x="481107" y="249447"/>
                </a:lnTo>
                <a:lnTo>
                  <a:pt x="486598" y="246687"/>
                </a:lnTo>
                <a:lnTo>
                  <a:pt x="487961" y="243038"/>
                </a:lnTo>
                <a:lnTo>
                  <a:pt x="481583" y="240308"/>
                </a:lnTo>
                <a:lnTo>
                  <a:pt x="477459" y="236660"/>
                </a:lnTo>
                <a:lnTo>
                  <a:pt x="472444" y="237581"/>
                </a:lnTo>
                <a:lnTo>
                  <a:pt x="461021" y="243959"/>
                </a:lnTo>
                <a:lnTo>
                  <a:pt x="450487" y="241008"/>
                </a:lnTo>
                <a:lnTo>
                  <a:pt x="452105" y="231203"/>
                </a:lnTo>
                <a:cubicBezTo>
                  <a:pt x="452105" y="231203"/>
                  <a:pt x="452993" y="214543"/>
                  <a:pt x="452993" y="213653"/>
                </a:cubicBezTo>
                <a:cubicBezTo>
                  <a:pt x="453248" y="212956"/>
                  <a:pt x="453914" y="203848"/>
                  <a:pt x="454135" y="203372"/>
                </a:cubicBezTo>
                <a:cubicBezTo>
                  <a:pt x="454611" y="202929"/>
                  <a:pt x="456896" y="193345"/>
                  <a:pt x="457341" y="192424"/>
                </a:cubicBezTo>
                <a:cubicBezTo>
                  <a:pt x="457817" y="191758"/>
                  <a:pt x="460102" y="187888"/>
                  <a:pt x="460102" y="187888"/>
                </a:cubicBezTo>
                <a:lnTo>
                  <a:pt x="469683" y="188109"/>
                </a:lnTo>
                <a:lnTo>
                  <a:pt x="471050" y="183540"/>
                </a:lnTo>
                <a:lnTo>
                  <a:pt x="468320" y="176241"/>
                </a:lnTo>
                <a:lnTo>
                  <a:pt x="465590" y="170562"/>
                </a:lnTo>
                <a:lnTo>
                  <a:pt x="469241" y="165769"/>
                </a:lnTo>
                <a:lnTo>
                  <a:pt x="461244" y="163263"/>
                </a:lnTo>
                <a:lnTo>
                  <a:pt x="450487" y="161423"/>
                </a:lnTo>
                <a:lnTo>
                  <a:pt x="444775" y="162566"/>
                </a:lnTo>
                <a:cubicBezTo>
                  <a:pt x="444775" y="162566"/>
                  <a:pt x="437255" y="168054"/>
                  <a:pt x="437000" y="168499"/>
                </a:cubicBezTo>
                <a:cubicBezTo>
                  <a:pt x="436555" y="168944"/>
                  <a:pt x="433128" y="173513"/>
                  <a:pt x="433128" y="173513"/>
                </a:cubicBezTo>
                <a:lnTo>
                  <a:pt x="427195" y="176241"/>
                </a:lnTo>
                <a:lnTo>
                  <a:pt x="419198" y="174877"/>
                </a:lnTo>
                <a:lnTo>
                  <a:pt x="424434" y="170784"/>
                </a:lnTo>
                <a:lnTo>
                  <a:pt x="424434" y="159615"/>
                </a:lnTo>
                <a:lnTo>
                  <a:pt x="418056" y="158694"/>
                </a:lnTo>
                <a:lnTo>
                  <a:pt x="414629" y="162342"/>
                </a:lnTo>
                <a:lnTo>
                  <a:pt x="409362" y="165072"/>
                </a:lnTo>
                <a:lnTo>
                  <a:pt x="405014" y="165293"/>
                </a:lnTo>
                <a:lnTo>
                  <a:pt x="400444" y="162121"/>
                </a:lnTo>
                <a:lnTo>
                  <a:pt x="393145" y="160533"/>
                </a:lnTo>
                <a:lnTo>
                  <a:pt x="393145" y="153236"/>
                </a:lnTo>
                <a:lnTo>
                  <a:pt x="392226" y="146158"/>
                </a:lnTo>
                <a:lnTo>
                  <a:pt x="385118" y="141368"/>
                </a:lnTo>
                <a:lnTo>
                  <a:pt x="375534" y="140225"/>
                </a:lnTo>
                <a:lnTo>
                  <a:pt x="365697" y="137053"/>
                </a:lnTo>
                <a:lnTo>
                  <a:pt x="362746" y="132483"/>
                </a:lnTo>
                <a:lnTo>
                  <a:pt x="359065" y="127690"/>
                </a:lnTo>
                <a:lnTo>
                  <a:pt x="360207" y="124487"/>
                </a:lnTo>
                <a:lnTo>
                  <a:pt x="367982" y="117188"/>
                </a:lnTo>
                <a:lnTo>
                  <a:pt x="367537" y="109446"/>
                </a:lnTo>
                <a:cubicBezTo>
                  <a:pt x="367537" y="109446"/>
                  <a:pt x="370046" y="101701"/>
                  <a:pt x="370743" y="101259"/>
                </a:cubicBezTo>
                <a:cubicBezTo>
                  <a:pt x="371409" y="100783"/>
                  <a:pt x="370743" y="95102"/>
                  <a:pt x="370743" y="95102"/>
                </a:cubicBezTo>
                <a:lnTo>
                  <a:pt x="365697" y="93960"/>
                </a:lnTo>
                <a:lnTo>
                  <a:pt x="349259" y="93261"/>
                </a:lnTo>
                <a:lnTo>
                  <a:pt x="335075" y="92341"/>
                </a:lnTo>
                <a:cubicBezTo>
                  <a:pt x="335075" y="92341"/>
                  <a:pt x="327523" y="89168"/>
                  <a:pt x="327523" y="88470"/>
                </a:cubicBezTo>
                <a:cubicBezTo>
                  <a:pt x="327523" y="87550"/>
                  <a:pt x="320924" y="84821"/>
                  <a:pt x="320924" y="84821"/>
                </a:cubicBezTo>
                <a:lnTo>
                  <a:pt x="314957" y="80727"/>
                </a:lnTo>
                <a:lnTo>
                  <a:pt x="317497" y="77998"/>
                </a:lnTo>
                <a:lnTo>
                  <a:pt x="318384" y="72064"/>
                </a:lnTo>
                <a:lnTo>
                  <a:pt x="307882" y="64068"/>
                </a:lnTo>
                <a:lnTo>
                  <a:pt x="301028" y="57245"/>
                </a:lnTo>
                <a:lnTo>
                  <a:pt x="293950" y="56769"/>
                </a:lnTo>
                <a:cubicBezTo>
                  <a:pt x="293950" y="56769"/>
                  <a:pt x="287541" y="58165"/>
                  <a:pt x="287096" y="58387"/>
                </a:cubicBezTo>
                <a:cubicBezTo>
                  <a:pt x="286620" y="58610"/>
                  <a:pt x="282971" y="58610"/>
                  <a:pt x="282971" y="58610"/>
                </a:cubicBezTo>
                <a:lnTo>
                  <a:pt x="269708" y="54262"/>
                </a:lnTo>
                <a:lnTo>
                  <a:pt x="266057" y="54738"/>
                </a:lnTo>
                <a:lnTo>
                  <a:pt x="258506" y="53152"/>
                </a:lnTo>
                <a:lnTo>
                  <a:pt x="254857" y="48106"/>
                </a:lnTo>
                <a:cubicBezTo>
                  <a:pt x="254857" y="48106"/>
                  <a:pt x="249843" y="42204"/>
                  <a:pt x="249843" y="41728"/>
                </a:cubicBezTo>
                <a:cubicBezTo>
                  <a:pt x="249843" y="41284"/>
                  <a:pt x="245273" y="40142"/>
                  <a:pt x="245273" y="40142"/>
                </a:cubicBezTo>
                <a:lnTo>
                  <a:pt x="239085" y="40840"/>
                </a:lnTo>
                <a:lnTo>
                  <a:pt x="233849" y="37857"/>
                </a:lnTo>
                <a:lnTo>
                  <a:pt x="227662" y="33763"/>
                </a:lnTo>
                <a:lnTo>
                  <a:pt x="223092" y="38555"/>
                </a:lnTo>
                <a:lnTo>
                  <a:pt x="220586" y="36492"/>
                </a:lnTo>
                <a:lnTo>
                  <a:pt x="213732" y="29670"/>
                </a:lnTo>
                <a:lnTo>
                  <a:pt x="208020" y="22117"/>
                </a:lnTo>
                <a:lnTo>
                  <a:pt x="204117" y="16215"/>
                </a:lnTo>
                <a:lnTo>
                  <a:pt x="202054" y="5712"/>
                </a:lnTo>
                <a:lnTo>
                  <a:pt x="194754" y="3205"/>
                </a:lnTo>
                <a:lnTo>
                  <a:pt x="187679" y="7076"/>
                </a:lnTo>
                <a:lnTo>
                  <a:pt x="187679" y="16659"/>
                </a:lnTo>
                <a:lnTo>
                  <a:pt x="181491" y="19166"/>
                </a:lnTo>
                <a:lnTo>
                  <a:pt x="174192" y="17580"/>
                </a:lnTo>
                <a:lnTo>
                  <a:pt x="166862" y="14851"/>
                </a:lnTo>
                <a:lnTo>
                  <a:pt x="164831" y="9805"/>
                </a:lnTo>
                <a:lnTo>
                  <a:pt x="162547" y="920"/>
                </a:lnTo>
                <a:lnTo>
                  <a:pt x="157946" y="0"/>
                </a:lnTo>
                <a:lnTo>
                  <a:pt x="152011" y="1618"/>
                </a:lnTo>
                <a:lnTo>
                  <a:pt x="150202" y="22593"/>
                </a:lnTo>
                <a:lnTo>
                  <a:pt x="142651" y="22593"/>
                </a:lnTo>
                <a:lnTo>
                  <a:pt x="134654" y="17580"/>
                </a:lnTo>
                <a:cubicBezTo>
                  <a:pt x="134654" y="17580"/>
                  <a:pt x="123897" y="21229"/>
                  <a:pt x="123009" y="21673"/>
                </a:cubicBezTo>
                <a:cubicBezTo>
                  <a:pt x="121867" y="22117"/>
                  <a:pt x="116598" y="26465"/>
                  <a:pt x="116598" y="26465"/>
                </a:cubicBezTo>
                <a:lnTo>
                  <a:pt x="119327" y="35572"/>
                </a:lnTo>
                <a:lnTo>
                  <a:pt x="116122" y="43093"/>
                </a:lnTo>
                <a:lnTo>
                  <a:pt x="106540" y="39919"/>
                </a:lnTo>
                <a:lnTo>
                  <a:pt x="96701" y="37857"/>
                </a:lnTo>
                <a:lnTo>
                  <a:pt x="91466" y="33287"/>
                </a:lnTo>
                <a:lnTo>
                  <a:pt x="86644" y="30336"/>
                </a:lnTo>
                <a:lnTo>
                  <a:pt x="84359" y="36492"/>
                </a:lnTo>
                <a:cubicBezTo>
                  <a:pt x="84359" y="36492"/>
                  <a:pt x="87341" y="40840"/>
                  <a:pt x="87786" y="42648"/>
                </a:cubicBezTo>
                <a:cubicBezTo>
                  <a:pt x="88038" y="44489"/>
                  <a:pt x="91213" y="47218"/>
                  <a:pt x="91213" y="47218"/>
                </a:cubicBezTo>
                <a:lnTo>
                  <a:pt x="94640" y="54040"/>
                </a:lnTo>
                <a:lnTo>
                  <a:pt x="94640" y="57245"/>
                </a:lnTo>
                <a:lnTo>
                  <a:pt x="89404" y="59530"/>
                </a:lnTo>
                <a:lnTo>
                  <a:pt x="84359" y="59530"/>
                </a:lnTo>
                <a:lnTo>
                  <a:pt x="82772" y="51089"/>
                </a:lnTo>
                <a:lnTo>
                  <a:pt x="80042" y="47218"/>
                </a:lnTo>
                <a:lnTo>
                  <a:pt x="80042" y="40840"/>
                </a:lnTo>
                <a:lnTo>
                  <a:pt x="74299" y="41062"/>
                </a:lnTo>
                <a:cubicBezTo>
                  <a:pt x="74299" y="41062"/>
                  <a:pt x="71348" y="41728"/>
                  <a:pt x="71793" y="43791"/>
                </a:cubicBezTo>
                <a:cubicBezTo>
                  <a:pt x="72014" y="46075"/>
                  <a:pt x="69508" y="45599"/>
                  <a:pt x="69984" y="47218"/>
                </a:cubicBezTo>
                <a:cubicBezTo>
                  <a:pt x="70206" y="48582"/>
                  <a:pt x="71127" y="50391"/>
                  <a:pt x="71793" y="51311"/>
                </a:cubicBezTo>
                <a:cubicBezTo>
                  <a:pt x="72269" y="52232"/>
                  <a:pt x="72014" y="60196"/>
                  <a:pt x="72014" y="61117"/>
                </a:cubicBezTo>
                <a:cubicBezTo>
                  <a:pt x="72014" y="62037"/>
                  <a:pt x="69508" y="65464"/>
                  <a:pt x="69984" y="67273"/>
                </a:cubicBezTo>
                <a:cubicBezTo>
                  <a:pt x="70206" y="68859"/>
                  <a:pt x="69730" y="77998"/>
                  <a:pt x="69730" y="78887"/>
                </a:cubicBezTo>
                <a:cubicBezTo>
                  <a:pt x="69984" y="79807"/>
                  <a:pt x="69730" y="86883"/>
                  <a:pt x="69730" y="86883"/>
                </a:cubicBezTo>
                <a:lnTo>
                  <a:pt x="69730" y="94626"/>
                </a:lnTo>
                <a:cubicBezTo>
                  <a:pt x="69730" y="94626"/>
                  <a:pt x="67445" y="95324"/>
                  <a:pt x="67700" y="96911"/>
                </a:cubicBezTo>
                <a:cubicBezTo>
                  <a:pt x="68142" y="98275"/>
                  <a:pt x="69508" y="100783"/>
                  <a:pt x="69508" y="100783"/>
                </a:cubicBezTo>
                <a:cubicBezTo>
                  <a:pt x="69508" y="100783"/>
                  <a:pt x="69984" y="105574"/>
                  <a:pt x="70206" y="106495"/>
                </a:cubicBezTo>
                <a:cubicBezTo>
                  <a:pt x="70427" y="107413"/>
                  <a:pt x="66303" y="109922"/>
                  <a:pt x="66303" y="111031"/>
                </a:cubicBezTo>
                <a:cubicBezTo>
                  <a:pt x="66303" y="112173"/>
                  <a:pt x="63352" y="115379"/>
                  <a:pt x="63352" y="117188"/>
                </a:cubicBezTo>
                <a:cubicBezTo>
                  <a:pt x="63352" y="119027"/>
                  <a:pt x="58085" y="121312"/>
                  <a:pt x="57640" y="122899"/>
                </a:cubicBezTo>
                <a:cubicBezTo>
                  <a:pt x="56942" y="124487"/>
                  <a:pt x="46882" y="128611"/>
                  <a:pt x="46882" y="128611"/>
                </a:cubicBezTo>
                <a:lnTo>
                  <a:pt x="36822" y="132483"/>
                </a:lnTo>
                <a:lnTo>
                  <a:pt x="23590" y="134768"/>
                </a:lnTo>
                <a:lnTo>
                  <a:pt x="15341" y="137053"/>
                </a:lnTo>
                <a:lnTo>
                  <a:pt x="15341" y="142955"/>
                </a:lnTo>
                <a:cubicBezTo>
                  <a:pt x="15341" y="142955"/>
                  <a:pt x="8963" y="144097"/>
                  <a:pt x="8042" y="144795"/>
                </a:cubicBezTo>
                <a:cubicBezTo>
                  <a:pt x="7121" y="145240"/>
                  <a:pt x="2996" y="145716"/>
                  <a:pt x="2996" y="147525"/>
                </a:cubicBezTo>
                <a:cubicBezTo>
                  <a:pt x="2996" y="149364"/>
                  <a:pt x="-431" y="153236"/>
                  <a:pt x="45" y="154379"/>
                </a:cubicBezTo>
                <a:cubicBezTo>
                  <a:pt x="267" y="155488"/>
                  <a:pt x="3694" y="157330"/>
                  <a:pt x="4836" y="158248"/>
                </a:cubicBezTo>
                <a:cubicBezTo>
                  <a:pt x="6202" y="159139"/>
                  <a:pt x="8487" y="159615"/>
                  <a:pt x="8487" y="160533"/>
                </a:cubicBezTo>
                <a:cubicBezTo>
                  <a:pt x="8487" y="161423"/>
                  <a:pt x="4615" y="165293"/>
                  <a:pt x="5281" y="166214"/>
                </a:cubicBezTo>
                <a:cubicBezTo>
                  <a:pt x="5757" y="167135"/>
                  <a:pt x="10548" y="168054"/>
                  <a:pt x="10548" y="168054"/>
                </a:cubicBezTo>
                <a:cubicBezTo>
                  <a:pt x="10548" y="168054"/>
                  <a:pt x="15341" y="169196"/>
                  <a:pt x="15593" y="170086"/>
                </a:cubicBezTo>
                <a:cubicBezTo>
                  <a:pt x="16039" y="171005"/>
                  <a:pt x="12611" y="175574"/>
                  <a:pt x="12833" y="177162"/>
                </a:cubicBezTo>
                <a:cubicBezTo>
                  <a:pt x="13278" y="178525"/>
                  <a:pt x="13278" y="180113"/>
                  <a:pt x="14451" y="181731"/>
                </a:cubicBezTo>
                <a:cubicBezTo>
                  <a:pt x="15593" y="183095"/>
                  <a:pt x="21305" y="183540"/>
                  <a:pt x="21529" y="184461"/>
                </a:cubicBezTo>
                <a:cubicBezTo>
                  <a:pt x="21750" y="185380"/>
                  <a:pt x="22195" y="189473"/>
                  <a:pt x="22671" y="191758"/>
                </a:cubicBezTo>
                <a:cubicBezTo>
                  <a:pt x="23338" y="193821"/>
                  <a:pt x="25622" y="194266"/>
                  <a:pt x="26541" y="194709"/>
                </a:cubicBezTo>
                <a:cubicBezTo>
                  <a:pt x="27462" y="194933"/>
                  <a:pt x="32032" y="196994"/>
                  <a:pt x="32032" y="196994"/>
                </a:cubicBezTo>
                <a:lnTo>
                  <a:pt x="26541" y="198836"/>
                </a:lnTo>
                <a:cubicBezTo>
                  <a:pt x="26541" y="198836"/>
                  <a:pt x="24956" y="202929"/>
                  <a:pt x="25622" y="204072"/>
                </a:cubicBezTo>
                <a:cubicBezTo>
                  <a:pt x="26098" y="205214"/>
                  <a:pt x="27684" y="207023"/>
                  <a:pt x="28383" y="207941"/>
                </a:cubicBezTo>
                <a:cubicBezTo>
                  <a:pt x="28826" y="208862"/>
                  <a:pt x="32953" y="211813"/>
                  <a:pt x="33619" y="212735"/>
                </a:cubicBezTo>
                <a:cubicBezTo>
                  <a:pt x="34095" y="213653"/>
                  <a:pt x="37522" y="215907"/>
                  <a:pt x="37522" y="215907"/>
                </a:cubicBezTo>
                <a:lnTo>
                  <a:pt x="43931" y="219555"/>
                </a:lnTo>
                <a:lnTo>
                  <a:pt x="43455" y="225967"/>
                </a:lnTo>
                <a:lnTo>
                  <a:pt x="43677" y="229837"/>
                </a:lnTo>
                <a:lnTo>
                  <a:pt x="37522" y="229837"/>
                </a:lnTo>
                <a:lnTo>
                  <a:pt x="30668" y="229837"/>
                </a:lnTo>
                <a:cubicBezTo>
                  <a:pt x="30668" y="229837"/>
                  <a:pt x="24732" y="231645"/>
                  <a:pt x="24732" y="232788"/>
                </a:cubicBezTo>
                <a:cubicBezTo>
                  <a:pt x="24732" y="233930"/>
                  <a:pt x="21529" y="237357"/>
                  <a:pt x="21750" y="238278"/>
                </a:cubicBezTo>
                <a:cubicBezTo>
                  <a:pt x="22195" y="239166"/>
                  <a:pt x="24732" y="242150"/>
                  <a:pt x="25177" y="243959"/>
                </a:cubicBezTo>
                <a:cubicBezTo>
                  <a:pt x="25875" y="245799"/>
                  <a:pt x="27684" y="249892"/>
                  <a:pt x="27907" y="251256"/>
                </a:cubicBezTo>
                <a:cubicBezTo>
                  <a:pt x="28383" y="252843"/>
                  <a:pt x="26541" y="258777"/>
                  <a:pt x="26541" y="258777"/>
                </a:cubicBezTo>
                <a:cubicBezTo>
                  <a:pt x="26541" y="258777"/>
                  <a:pt x="22195" y="256968"/>
                  <a:pt x="21305" y="258777"/>
                </a:cubicBezTo>
                <a:cubicBezTo>
                  <a:pt x="20608" y="260143"/>
                  <a:pt x="18768" y="264267"/>
                  <a:pt x="17878" y="266773"/>
                </a:cubicBezTo>
                <a:lnTo>
                  <a:pt x="21529" y="267218"/>
                </a:lnTo>
                <a:lnTo>
                  <a:pt x="25622" y="26401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2700" cap="rnd">
            <a:solidFill>
              <a:schemeClr val="bg1"/>
            </a:solidFill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xmlns="" id="{4B88BE87-F81F-FC0D-8590-9410EED52CDE}"/>
              </a:ext>
            </a:extLst>
          </p:cNvPr>
          <p:cNvSpPr/>
          <p:nvPr/>
        </p:nvSpPr>
        <p:spPr>
          <a:xfrm>
            <a:off x="4044367" y="664908"/>
            <a:ext cx="1311865" cy="1436096"/>
          </a:xfrm>
          <a:custGeom>
            <a:avLst/>
            <a:gdLst>
              <a:gd name="connsiteX0" fmla="*/ 294571 w 478334"/>
              <a:gd name="connsiteY0" fmla="*/ 508859 h 532563"/>
              <a:gd name="connsiteX1" fmla="*/ 296634 w 478334"/>
              <a:gd name="connsiteY1" fmla="*/ 504544 h 532563"/>
              <a:gd name="connsiteX2" fmla="*/ 306249 w 478334"/>
              <a:gd name="connsiteY2" fmla="*/ 504544 h 532563"/>
              <a:gd name="connsiteX3" fmla="*/ 311706 w 478334"/>
              <a:gd name="connsiteY3" fmla="*/ 499754 h 532563"/>
              <a:gd name="connsiteX4" fmla="*/ 314912 w 478334"/>
              <a:gd name="connsiteY4" fmla="*/ 496327 h 532563"/>
              <a:gd name="connsiteX5" fmla="*/ 320402 w 478334"/>
              <a:gd name="connsiteY5" fmla="*/ 491567 h 532563"/>
              <a:gd name="connsiteX6" fmla="*/ 329318 w 478334"/>
              <a:gd name="connsiteY6" fmla="*/ 492930 h 532563"/>
              <a:gd name="connsiteX7" fmla="*/ 336396 w 478334"/>
              <a:gd name="connsiteY7" fmla="*/ 489725 h 532563"/>
              <a:gd name="connsiteX8" fmla="*/ 348072 w 478334"/>
              <a:gd name="connsiteY8" fmla="*/ 488140 h 532563"/>
              <a:gd name="connsiteX9" fmla="*/ 343502 w 478334"/>
              <a:gd name="connsiteY9" fmla="*/ 484489 h 532563"/>
              <a:gd name="connsiteX10" fmla="*/ 338235 w 478334"/>
              <a:gd name="connsiteY10" fmla="*/ 479032 h 532563"/>
              <a:gd name="connsiteX11" fmla="*/ 338235 w 478334"/>
              <a:gd name="connsiteY11" fmla="*/ 472653 h 532563"/>
              <a:gd name="connsiteX12" fmla="*/ 343250 w 478334"/>
              <a:gd name="connsiteY12" fmla="*/ 468305 h 532563"/>
              <a:gd name="connsiteX13" fmla="*/ 347153 w 478334"/>
              <a:gd name="connsiteY13" fmla="*/ 464688 h 532563"/>
              <a:gd name="connsiteX14" fmla="*/ 349438 w 478334"/>
              <a:gd name="connsiteY14" fmla="*/ 457391 h 532563"/>
              <a:gd name="connsiteX15" fmla="*/ 355816 w 478334"/>
              <a:gd name="connsiteY15" fmla="*/ 453298 h 532563"/>
              <a:gd name="connsiteX16" fmla="*/ 355816 w 478334"/>
              <a:gd name="connsiteY16" fmla="*/ 449171 h 532563"/>
              <a:gd name="connsiteX17" fmla="*/ 362225 w 478334"/>
              <a:gd name="connsiteY17" fmla="*/ 448949 h 532563"/>
              <a:gd name="connsiteX18" fmla="*/ 364510 w 478334"/>
              <a:gd name="connsiteY18" fmla="*/ 444635 h 532563"/>
              <a:gd name="connsiteX19" fmla="*/ 369300 w 478334"/>
              <a:gd name="connsiteY19" fmla="*/ 440762 h 532563"/>
              <a:gd name="connsiteX20" fmla="*/ 370919 w 478334"/>
              <a:gd name="connsiteY20" fmla="*/ 434384 h 532563"/>
              <a:gd name="connsiteX21" fmla="*/ 372728 w 478334"/>
              <a:gd name="connsiteY21" fmla="*/ 434829 h 532563"/>
              <a:gd name="connsiteX22" fmla="*/ 377297 w 478334"/>
              <a:gd name="connsiteY22" fmla="*/ 436414 h 532563"/>
              <a:gd name="connsiteX23" fmla="*/ 380281 w 478334"/>
              <a:gd name="connsiteY23" fmla="*/ 439841 h 532563"/>
              <a:gd name="connsiteX24" fmla="*/ 386215 w 478334"/>
              <a:gd name="connsiteY24" fmla="*/ 443492 h 532563"/>
              <a:gd name="connsiteX25" fmla="*/ 386912 w 478334"/>
              <a:gd name="connsiteY25" fmla="*/ 450313 h 532563"/>
              <a:gd name="connsiteX26" fmla="*/ 389642 w 478334"/>
              <a:gd name="connsiteY26" fmla="*/ 457391 h 532563"/>
              <a:gd name="connsiteX27" fmla="*/ 398336 w 478334"/>
              <a:gd name="connsiteY27" fmla="*/ 457391 h 532563"/>
              <a:gd name="connsiteX28" fmla="*/ 400844 w 478334"/>
              <a:gd name="connsiteY28" fmla="*/ 453298 h 532563"/>
              <a:gd name="connsiteX29" fmla="*/ 408174 w 478334"/>
              <a:gd name="connsiteY29" fmla="*/ 450092 h 532563"/>
              <a:gd name="connsiteX30" fmla="*/ 406111 w 478334"/>
              <a:gd name="connsiteY30" fmla="*/ 445301 h 532563"/>
              <a:gd name="connsiteX31" fmla="*/ 405190 w 478334"/>
              <a:gd name="connsiteY31" fmla="*/ 439841 h 532563"/>
              <a:gd name="connsiteX32" fmla="*/ 406111 w 478334"/>
              <a:gd name="connsiteY32" fmla="*/ 432100 h 532563"/>
              <a:gd name="connsiteX33" fmla="*/ 407474 w 478334"/>
              <a:gd name="connsiteY33" fmla="*/ 422770 h 532563"/>
              <a:gd name="connsiteX34" fmla="*/ 399257 w 478334"/>
              <a:gd name="connsiteY34" fmla="*/ 419564 h 532563"/>
              <a:gd name="connsiteX35" fmla="*/ 397638 w 478334"/>
              <a:gd name="connsiteY35" fmla="*/ 413410 h 532563"/>
              <a:gd name="connsiteX36" fmla="*/ 400178 w 478334"/>
              <a:gd name="connsiteY36" fmla="*/ 408650 h 532563"/>
              <a:gd name="connsiteX37" fmla="*/ 401541 w 478334"/>
              <a:gd name="connsiteY37" fmla="*/ 404302 h 532563"/>
              <a:gd name="connsiteX38" fmla="*/ 405190 w 478334"/>
              <a:gd name="connsiteY38" fmla="*/ 394306 h 532563"/>
              <a:gd name="connsiteX39" fmla="*/ 410459 w 478334"/>
              <a:gd name="connsiteY39" fmla="*/ 394306 h 532563"/>
              <a:gd name="connsiteX40" fmla="*/ 411823 w 478334"/>
              <a:gd name="connsiteY40" fmla="*/ 386786 h 532563"/>
              <a:gd name="connsiteX41" fmla="*/ 409062 w 478334"/>
              <a:gd name="connsiteY41" fmla="*/ 379486 h 532563"/>
              <a:gd name="connsiteX42" fmla="*/ 405635 w 478334"/>
              <a:gd name="connsiteY42" fmla="*/ 373808 h 532563"/>
              <a:gd name="connsiteX43" fmla="*/ 408617 w 478334"/>
              <a:gd name="connsiteY43" fmla="*/ 368317 h 532563"/>
              <a:gd name="connsiteX44" fmla="*/ 414552 w 478334"/>
              <a:gd name="connsiteY44" fmla="*/ 365366 h 532563"/>
              <a:gd name="connsiteX45" fmla="*/ 421406 w 478334"/>
              <a:gd name="connsiteY45" fmla="*/ 365366 h 532563"/>
              <a:gd name="connsiteX46" fmla="*/ 427594 w 478334"/>
              <a:gd name="connsiteY46" fmla="*/ 365366 h 532563"/>
              <a:gd name="connsiteX47" fmla="*/ 427371 w 478334"/>
              <a:gd name="connsiteY47" fmla="*/ 361494 h 532563"/>
              <a:gd name="connsiteX48" fmla="*/ 427816 w 478334"/>
              <a:gd name="connsiteY48" fmla="*/ 355116 h 532563"/>
              <a:gd name="connsiteX49" fmla="*/ 421406 w 478334"/>
              <a:gd name="connsiteY49" fmla="*/ 351468 h 532563"/>
              <a:gd name="connsiteX50" fmla="*/ 417534 w 478334"/>
              <a:gd name="connsiteY50" fmla="*/ 348295 h 532563"/>
              <a:gd name="connsiteX51" fmla="*/ 412268 w 478334"/>
              <a:gd name="connsiteY51" fmla="*/ 343502 h 532563"/>
              <a:gd name="connsiteX52" fmla="*/ 409538 w 478334"/>
              <a:gd name="connsiteY52" fmla="*/ 339632 h 532563"/>
              <a:gd name="connsiteX53" fmla="*/ 410459 w 478334"/>
              <a:gd name="connsiteY53" fmla="*/ 334396 h 532563"/>
              <a:gd name="connsiteX54" fmla="*/ 415916 w 478334"/>
              <a:gd name="connsiteY54" fmla="*/ 332554 h 532563"/>
              <a:gd name="connsiteX55" fmla="*/ 410459 w 478334"/>
              <a:gd name="connsiteY55" fmla="*/ 330303 h 532563"/>
              <a:gd name="connsiteX56" fmla="*/ 406556 w 478334"/>
              <a:gd name="connsiteY56" fmla="*/ 327318 h 532563"/>
              <a:gd name="connsiteX57" fmla="*/ 405413 w 478334"/>
              <a:gd name="connsiteY57" fmla="*/ 320053 h 532563"/>
              <a:gd name="connsiteX58" fmla="*/ 398336 w 478334"/>
              <a:gd name="connsiteY58" fmla="*/ 317292 h 532563"/>
              <a:gd name="connsiteX59" fmla="*/ 396750 w 478334"/>
              <a:gd name="connsiteY59" fmla="*/ 312753 h 532563"/>
              <a:gd name="connsiteX60" fmla="*/ 399478 w 478334"/>
              <a:gd name="connsiteY60" fmla="*/ 305678 h 532563"/>
              <a:gd name="connsiteX61" fmla="*/ 394466 w 478334"/>
              <a:gd name="connsiteY61" fmla="*/ 303648 h 532563"/>
              <a:gd name="connsiteX62" fmla="*/ 389197 w 478334"/>
              <a:gd name="connsiteY62" fmla="*/ 301806 h 532563"/>
              <a:gd name="connsiteX63" fmla="*/ 392402 w 478334"/>
              <a:gd name="connsiteY63" fmla="*/ 296127 h 532563"/>
              <a:gd name="connsiteX64" fmla="*/ 388721 w 478334"/>
              <a:gd name="connsiteY64" fmla="*/ 293842 h 532563"/>
              <a:gd name="connsiteX65" fmla="*/ 383930 w 478334"/>
              <a:gd name="connsiteY65" fmla="*/ 289970 h 532563"/>
              <a:gd name="connsiteX66" fmla="*/ 386912 w 478334"/>
              <a:gd name="connsiteY66" fmla="*/ 283147 h 532563"/>
              <a:gd name="connsiteX67" fmla="*/ 391926 w 478334"/>
              <a:gd name="connsiteY67" fmla="*/ 280420 h 532563"/>
              <a:gd name="connsiteX68" fmla="*/ 399257 w 478334"/>
              <a:gd name="connsiteY68" fmla="*/ 278578 h 532563"/>
              <a:gd name="connsiteX69" fmla="*/ 399257 w 478334"/>
              <a:gd name="connsiteY69" fmla="*/ 272675 h 532563"/>
              <a:gd name="connsiteX70" fmla="*/ 407474 w 478334"/>
              <a:gd name="connsiteY70" fmla="*/ 270391 h 532563"/>
              <a:gd name="connsiteX71" fmla="*/ 420740 w 478334"/>
              <a:gd name="connsiteY71" fmla="*/ 268106 h 532563"/>
              <a:gd name="connsiteX72" fmla="*/ 430798 w 478334"/>
              <a:gd name="connsiteY72" fmla="*/ 264236 h 532563"/>
              <a:gd name="connsiteX73" fmla="*/ 441524 w 478334"/>
              <a:gd name="connsiteY73" fmla="*/ 258524 h 532563"/>
              <a:gd name="connsiteX74" fmla="*/ 447236 w 478334"/>
              <a:gd name="connsiteY74" fmla="*/ 252843 h 532563"/>
              <a:gd name="connsiteX75" fmla="*/ 449997 w 478334"/>
              <a:gd name="connsiteY75" fmla="*/ 246687 h 532563"/>
              <a:gd name="connsiteX76" fmla="*/ 454090 w 478334"/>
              <a:gd name="connsiteY76" fmla="*/ 242150 h 532563"/>
              <a:gd name="connsiteX77" fmla="*/ 453424 w 478334"/>
              <a:gd name="connsiteY77" fmla="*/ 236439 h 532563"/>
              <a:gd name="connsiteX78" fmla="*/ 451584 w 478334"/>
              <a:gd name="connsiteY78" fmla="*/ 232566 h 532563"/>
              <a:gd name="connsiteX79" fmla="*/ 453645 w 478334"/>
              <a:gd name="connsiteY79" fmla="*/ 230282 h 532563"/>
              <a:gd name="connsiteX80" fmla="*/ 453645 w 478334"/>
              <a:gd name="connsiteY80" fmla="*/ 222539 h 532563"/>
              <a:gd name="connsiteX81" fmla="*/ 453645 w 478334"/>
              <a:gd name="connsiteY81" fmla="*/ 214574 h 532563"/>
              <a:gd name="connsiteX82" fmla="*/ 453869 w 478334"/>
              <a:gd name="connsiteY82" fmla="*/ 202960 h 532563"/>
              <a:gd name="connsiteX83" fmla="*/ 455930 w 478334"/>
              <a:gd name="connsiteY83" fmla="*/ 196804 h 532563"/>
              <a:gd name="connsiteX84" fmla="*/ 455708 w 478334"/>
              <a:gd name="connsiteY84" fmla="*/ 187031 h 532563"/>
              <a:gd name="connsiteX85" fmla="*/ 453869 w 478334"/>
              <a:gd name="connsiteY85" fmla="*/ 182905 h 532563"/>
              <a:gd name="connsiteX86" fmla="*/ 455708 w 478334"/>
              <a:gd name="connsiteY86" fmla="*/ 179510 h 532563"/>
              <a:gd name="connsiteX87" fmla="*/ 458214 w 478334"/>
              <a:gd name="connsiteY87" fmla="*/ 176781 h 532563"/>
              <a:gd name="connsiteX88" fmla="*/ 463926 w 478334"/>
              <a:gd name="connsiteY88" fmla="*/ 176527 h 532563"/>
              <a:gd name="connsiteX89" fmla="*/ 463926 w 478334"/>
              <a:gd name="connsiteY89" fmla="*/ 182905 h 532563"/>
              <a:gd name="connsiteX90" fmla="*/ 466656 w 478334"/>
              <a:gd name="connsiteY90" fmla="*/ 186777 h 532563"/>
              <a:gd name="connsiteX91" fmla="*/ 468275 w 478334"/>
              <a:gd name="connsiteY91" fmla="*/ 195217 h 532563"/>
              <a:gd name="connsiteX92" fmla="*/ 473289 w 478334"/>
              <a:gd name="connsiteY92" fmla="*/ 195217 h 532563"/>
              <a:gd name="connsiteX93" fmla="*/ 478334 w 478334"/>
              <a:gd name="connsiteY93" fmla="*/ 192933 h 532563"/>
              <a:gd name="connsiteX94" fmla="*/ 478334 w 478334"/>
              <a:gd name="connsiteY94" fmla="*/ 189759 h 532563"/>
              <a:gd name="connsiteX95" fmla="*/ 475129 w 478334"/>
              <a:gd name="connsiteY95" fmla="*/ 182905 h 532563"/>
              <a:gd name="connsiteX96" fmla="*/ 471701 w 478334"/>
              <a:gd name="connsiteY96" fmla="*/ 178368 h 532563"/>
              <a:gd name="connsiteX97" fmla="*/ 468275 w 478334"/>
              <a:gd name="connsiteY97" fmla="*/ 172212 h 532563"/>
              <a:gd name="connsiteX98" fmla="*/ 470559 w 478334"/>
              <a:gd name="connsiteY98" fmla="*/ 166055 h 532563"/>
              <a:gd name="connsiteX99" fmla="*/ 461865 w 478334"/>
              <a:gd name="connsiteY99" fmla="*/ 160597 h 532563"/>
              <a:gd name="connsiteX100" fmla="*/ 455708 w 478334"/>
              <a:gd name="connsiteY100" fmla="*/ 149650 h 532563"/>
              <a:gd name="connsiteX101" fmla="*/ 448600 w 478334"/>
              <a:gd name="connsiteY101" fmla="*/ 146032 h 532563"/>
              <a:gd name="connsiteX102" fmla="*/ 444506 w 478334"/>
              <a:gd name="connsiteY102" fmla="*/ 139178 h 532563"/>
              <a:gd name="connsiteX103" fmla="*/ 444506 w 478334"/>
              <a:gd name="connsiteY103" fmla="*/ 127786 h 532563"/>
              <a:gd name="connsiteX104" fmla="*/ 444506 w 478334"/>
              <a:gd name="connsiteY104" fmla="*/ 118235 h 532563"/>
              <a:gd name="connsiteX105" fmla="*/ 440603 w 478334"/>
              <a:gd name="connsiteY105" fmla="*/ 119155 h 532563"/>
              <a:gd name="connsiteX106" fmla="*/ 437400 w 478334"/>
              <a:gd name="connsiteY106" fmla="*/ 135307 h 532563"/>
              <a:gd name="connsiteX107" fmla="*/ 433306 w 478334"/>
              <a:gd name="connsiteY107" fmla="*/ 136449 h 532563"/>
              <a:gd name="connsiteX108" fmla="*/ 421183 w 478334"/>
              <a:gd name="connsiteY108" fmla="*/ 135783 h 532563"/>
              <a:gd name="connsiteX109" fmla="*/ 412489 w 478334"/>
              <a:gd name="connsiteY109" fmla="*/ 139400 h 532563"/>
              <a:gd name="connsiteX110" fmla="*/ 403350 w 478334"/>
              <a:gd name="connsiteY110" fmla="*/ 141241 h 532563"/>
              <a:gd name="connsiteX111" fmla="*/ 399702 w 478334"/>
              <a:gd name="connsiteY111" fmla="*/ 139178 h 532563"/>
              <a:gd name="connsiteX112" fmla="*/ 399035 w 478334"/>
              <a:gd name="connsiteY112" fmla="*/ 133276 h 532563"/>
              <a:gd name="connsiteX113" fmla="*/ 401065 w 478334"/>
              <a:gd name="connsiteY113" fmla="*/ 125755 h 532563"/>
              <a:gd name="connsiteX114" fmla="*/ 406332 w 478334"/>
              <a:gd name="connsiteY114" fmla="*/ 120520 h 532563"/>
              <a:gd name="connsiteX115" fmla="*/ 401541 w 478334"/>
              <a:gd name="connsiteY115" fmla="*/ 112079 h 532563"/>
              <a:gd name="connsiteX116" fmla="*/ 403129 w 478334"/>
              <a:gd name="connsiteY116" fmla="*/ 104114 h 532563"/>
              <a:gd name="connsiteX117" fmla="*/ 393990 w 478334"/>
              <a:gd name="connsiteY117" fmla="*/ 94309 h 532563"/>
              <a:gd name="connsiteX118" fmla="*/ 390563 w 478334"/>
              <a:gd name="connsiteY118" fmla="*/ 87264 h 532563"/>
              <a:gd name="connsiteX119" fmla="*/ 384851 w 478334"/>
              <a:gd name="connsiteY119" fmla="*/ 82917 h 532563"/>
              <a:gd name="connsiteX120" fmla="*/ 375488 w 478334"/>
              <a:gd name="connsiteY120" fmla="*/ 77459 h 532563"/>
              <a:gd name="connsiteX121" fmla="*/ 368158 w 478334"/>
              <a:gd name="connsiteY121" fmla="*/ 73143 h 532563"/>
              <a:gd name="connsiteX122" fmla="*/ 360162 w 478334"/>
              <a:gd name="connsiteY122" fmla="*/ 66511 h 532563"/>
              <a:gd name="connsiteX123" fmla="*/ 353783 w 478334"/>
              <a:gd name="connsiteY123" fmla="*/ 60609 h 532563"/>
              <a:gd name="connsiteX124" fmla="*/ 344392 w 478334"/>
              <a:gd name="connsiteY124" fmla="*/ 58102 h 532563"/>
              <a:gd name="connsiteX125" fmla="*/ 344392 w 478334"/>
              <a:gd name="connsiteY125" fmla="*/ 24846 h 532563"/>
              <a:gd name="connsiteX126" fmla="*/ 313991 w 478334"/>
              <a:gd name="connsiteY126" fmla="*/ 22562 h 532563"/>
              <a:gd name="connsiteX127" fmla="*/ 310818 w 478334"/>
              <a:gd name="connsiteY127" fmla="*/ 30304 h 532563"/>
              <a:gd name="connsiteX128" fmla="*/ 304852 w 478334"/>
              <a:gd name="connsiteY128" fmla="*/ 27798 h 532563"/>
              <a:gd name="connsiteX129" fmla="*/ 298474 w 478334"/>
              <a:gd name="connsiteY129" fmla="*/ 27131 h 532563"/>
              <a:gd name="connsiteX130" fmla="*/ 291367 w 478334"/>
              <a:gd name="connsiteY130" fmla="*/ 31225 h 532563"/>
              <a:gd name="connsiteX131" fmla="*/ 283623 w 478334"/>
              <a:gd name="connsiteY131" fmla="*/ 24402 h 532563"/>
              <a:gd name="connsiteX132" fmla="*/ 274008 w 478334"/>
              <a:gd name="connsiteY132" fmla="*/ 23926 h 532563"/>
              <a:gd name="connsiteX133" fmla="*/ 255033 w 478334"/>
              <a:gd name="connsiteY133" fmla="*/ 23704 h 532563"/>
              <a:gd name="connsiteX134" fmla="*/ 255033 w 478334"/>
              <a:gd name="connsiteY134" fmla="*/ 55151 h 532563"/>
              <a:gd name="connsiteX135" fmla="*/ 252082 w 478334"/>
              <a:gd name="connsiteY135" fmla="*/ 57182 h 532563"/>
              <a:gd name="connsiteX136" fmla="*/ 252748 w 478334"/>
              <a:gd name="connsiteY136" fmla="*/ 68129 h 532563"/>
              <a:gd name="connsiteX137" fmla="*/ 225807 w 478334"/>
              <a:gd name="connsiteY137" fmla="*/ 65146 h 532563"/>
              <a:gd name="connsiteX138" fmla="*/ 225807 w 478334"/>
              <a:gd name="connsiteY138" fmla="*/ 51026 h 532563"/>
              <a:gd name="connsiteX139" fmla="*/ 220983 w 478334"/>
              <a:gd name="connsiteY139" fmla="*/ 48773 h 532563"/>
              <a:gd name="connsiteX140" fmla="*/ 218477 w 478334"/>
              <a:gd name="connsiteY140" fmla="*/ 46710 h 532563"/>
              <a:gd name="connsiteX141" fmla="*/ 217335 w 478334"/>
              <a:gd name="connsiteY141" fmla="*/ 38269 h 532563"/>
              <a:gd name="connsiteX142" fmla="*/ 205911 w 478334"/>
              <a:gd name="connsiteY142" fmla="*/ 36683 h 532563"/>
              <a:gd name="connsiteX143" fmla="*/ 193345 w 478334"/>
              <a:gd name="connsiteY143" fmla="*/ 25291 h 532563"/>
              <a:gd name="connsiteX144" fmla="*/ 190363 w 478334"/>
              <a:gd name="connsiteY144" fmla="*/ 28020 h 532563"/>
              <a:gd name="connsiteX145" fmla="*/ 187412 w 478334"/>
              <a:gd name="connsiteY145" fmla="*/ 33033 h 532563"/>
              <a:gd name="connsiteX146" fmla="*/ 183064 w 478334"/>
              <a:gd name="connsiteY146" fmla="*/ 31891 h 532563"/>
              <a:gd name="connsiteX147" fmla="*/ 183064 w 478334"/>
              <a:gd name="connsiteY147" fmla="*/ 27131 h 532563"/>
              <a:gd name="connsiteX148" fmla="*/ 178940 w 478334"/>
              <a:gd name="connsiteY148" fmla="*/ 22784 h 532563"/>
              <a:gd name="connsiteX149" fmla="*/ 171862 w 478334"/>
              <a:gd name="connsiteY149" fmla="*/ 25767 h 532563"/>
              <a:gd name="connsiteX150" fmla="*/ 162025 w 478334"/>
              <a:gd name="connsiteY150" fmla="*/ 25513 h 532563"/>
              <a:gd name="connsiteX151" fmla="*/ 160438 w 478334"/>
              <a:gd name="connsiteY151" fmla="*/ 4569 h 532563"/>
              <a:gd name="connsiteX152" fmla="*/ 158598 w 478334"/>
              <a:gd name="connsiteY152" fmla="*/ 920 h 532563"/>
              <a:gd name="connsiteX153" fmla="*/ 148096 w 478334"/>
              <a:gd name="connsiteY153" fmla="*/ 0 h 532563"/>
              <a:gd name="connsiteX154" fmla="*/ 136448 w 478334"/>
              <a:gd name="connsiteY154" fmla="*/ 0 h 532563"/>
              <a:gd name="connsiteX155" fmla="*/ 132324 w 478334"/>
              <a:gd name="connsiteY155" fmla="*/ 6632 h 532563"/>
              <a:gd name="connsiteX156" fmla="*/ 129818 w 478334"/>
              <a:gd name="connsiteY156" fmla="*/ 15517 h 532563"/>
              <a:gd name="connsiteX157" fmla="*/ 129818 w 478334"/>
              <a:gd name="connsiteY157" fmla="*/ 23926 h 532563"/>
              <a:gd name="connsiteX158" fmla="*/ 118616 w 478334"/>
              <a:gd name="connsiteY158" fmla="*/ 35762 h 532563"/>
              <a:gd name="connsiteX159" fmla="*/ 118616 w 478334"/>
              <a:gd name="connsiteY159" fmla="*/ 46488 h 532563"/>
              <a:gd name="connsiteX160" fmla="*/ 92341 w 478334"/>
              <a:gd name="connsiteY160" fmla="*/ 48773 h 532563"/>
              <a:gd name="connsiteX161" fmla="*/ 87517 w 478334"/>
              <a:gd name="connsiteY161" fmla="*/ 54897 h 532563"/>
              <a:gd name="connsiteX162" fmla="*/ 78633 w 478334"/>
              <a:gd name="connsiteY162" fmla="*/ 67209 h 532563"/>
              <a:gd name="connsiteX163" fmla="*/ 73142 w 478334"/>
              <a:gd name="connsiteY163" fmla="*/ 74285 h 532563"/>
              <a:gd name="connsiteX164" fmla="*/ 68797 w 478334"/>
              <a:gd name="connsiteY164" fmla="*/ 82028 h 532563"/>
              <a:gd name="connsiteX165" fmla="*/ 56897 w 478334"/>
              <a:gd name="connsiteY165" fmla="*/ 92024 h 532563"/>
              <a:gd name="connsiteX166" fmla="*/ 59658 w 478334"/>
              <a:gd name="connsiteY166" fmla="*/ 99322 h 532563"/>
              <a:gd name="connsiteX167" fmla="*/ 58292 w 478334"/>
              <a:gd name="connsiteY167" fmla="*/ 104558 h 532563"/>
              <a:gd name="connsiteX168" fmla="*/ 60100 w 478334"/>
              <a:gd name="connsiteY168" fmla="*/ 115284 h 532563"/>
              <a:gd name="connsiteX169" fmla="*/ 65146 w 478334"/>
              <a:gd name="connsiteY169" fmla="*/ 123915 h 532563"/>
              <a:gd name="connsiteX170" fmla="*/ 66955 w 478334"/>
              <a:gd name="connsiteY170" fmla="*/ 132134 h 532563"/>
              <a:gd name="connsiteX171" fmla="*/ 64227 w 478334"/>
              <a:gd name="connsiteY171" fmla="*/ 137369 h 532563"/>
              <a:gd name="connsiteX172" fmla="*/ 60100 w 478334"/>
              <a:gd name="connsiteY172" fmla="*/ 140543 h 532563"/>
              <a:gd name="connsiteX173" fmla="*/ 59434 w 478334"/>
              <a:gd name="connsiteY173" fmla="*/ 143970 h 532563"/>
              <a:gd name="connsiteX174" fmla="*/ 65591 w 478334"/>
              <a:gd name="connsiteY174" fmla="*/ 145556 h 532563"/>
              <a:gd name="connsiteX175" fmla="*/ 65591 w 478334"/>
              <a:gd name="connsiteY175" fmla="*/ 154441 h 532563"/>
              <a:gd name="connsiteX176" fmla="*/ 61942 w 478334"/>
              <a:gd name="connsiteY176" fmla="*/ 154663 h 532563"/>
              <a:gd name="connsiteX177" fmla="*/ 55531 w 478334"/>
              <a:gd name="connsiteY177" fmla="*/ 156726 h 532563"/>
              <a:gd name="connsiteX178" fmla="*/ 55531 w 478334"/>
              <a:gd name="connsiteY178" fmla="*/ 163104 h 532563"/>
              <a:gd name="connsiteX179" fmla="*/ 53246 w 478334"/>
              <a:gd name="connsiteY179" fmla="*/ 172656 h 532563"/>
              <a:gd name="connsiteX180" fmla="*/ 49376 w 478334"/>
              <a:gd name="connsiteY180" fmla="*/ 175417 h 532563"/>
              <a:gd name="connsiteX181" fmla="*/ 35889 w 478334"/>
              <a:gd name="connsiteY181" fmla="*/ 174941 h 532563"/>
              <a:gd name="connsiteX182" fmla="*/ 35889 w 478334"/>
              <a:gd name="connsiteY182" fmla="*/ 182683 h 532563"/>
              <a:gd name="connsiteX183" fmla="*/ 31541 w 478334"/>
              <a:gd name="connsiteY183" fmla="*/ 188395 h 532563"/>
              <a:gd name="connsiteX184" fmla="*/ 23990 w 478334"/>
              <a:gd name="connsiteY184" fmla="*/ 193409 h 532563"/>
              <a:gd name="connsiteX185" fmla="*/ 16214 w 478334"/>
              <a:gd name="connsiteY185" fmla="*/ 196360 h 532563"/>
              <a:gd name="connsiteX186" fmla="*/ 11202 w 478334"/>
              <a:gd name="connsiteY186" fmla="*/ 194297 h 532563"/>
              <a:gd name="connsiteX187" fmla="*/ 5046 w 478334"/>
              <a:gd name="connsiteY187" fmla="*/ 191790 h 532563"/>
              <a:gd name="connsiteX188" fmla="*/ 4569 w 478334"/>
              <a:gd name="connsiteY188" fmla="*/ 194773 h 532563"/>
              <a:gd name="connsiteX189" fmla="*/ 3206 w 478334"/>
              <a:gd name="connsiteY189" fmla="*/ 199787 h 532563"/>
              <a:gd name="connsiteX190" fmla="*/ 3206 w 478334"/>
              <a:gd name="connsiteY190" fmla="*/ 218668 h 532563"/>
              <a:gd name="connsiteX191" fmla="*/ 3206 w 478334"/>
              <a:gd name="connsiteY191" fmla="*/ 228917 h 532563"/>
              <a:gd name="connsiteX192" fmla="*/ 0 w 478334"/>
              <a:gd name="connsiteY192" fmla="*/ 233487 h 532563"/>
              <a:gd name="connsiteX193" fmla="*/ 0 w 478334"/>
              <a:gd name="connsiteY193" fmla="*/ 236215 h 532563"/>
              <a:gd name="connsiteX194" fmla="*/ 11424 w 478334"/>
              <a:gd name="connsiteY194" fmla="*/ 238500 h 532563"/>
              <a:gd name="connsiteX195" fmla="*/ 14184 w 478334"/>
              <a:gd name="connsiteY195" fmla="*/ 243735 h 532563"/>
              <a:gd name="connsiteX196" fmla="*/ 14184 w 478334"/>
              <a:gd name="connsiteY196" fmla="*/ 262173 h 532563"/>
              <a:gd name="connsiteX197" fmla="*/ 19199 w 478334"/>
              <a:gd name="connsiteY197" fmla="*/ 268551 h 532563"/>
              <a:gd name="connsiteX198" fmla="*/ 34526 w 478334"/>
              <a:gd name="connsiteY198" fmla="*/ 269915 h 532563"/>
              <a:gd name="connsiteX199" fmla="*/ 44807 w 478334"/>
              <a:gd name="connsiteY199" fmla="*/ 272199 h 532563"/>
              <a:gd name="connsiteX200" fmla="*/ 52803 w 478334"/>
              <a:gd name="connsiteY200" fmla="*/ 275150 h 532563"/>
              <a:gd name="connsiteX201" fmla="*/ 58958 w 478334"/>
              <a:gd name="connsiteY201" fmla="*/ 275150 h 532563"/>
              <a:gd name="connsiteX202" fmla="*/ 75872 w 478334"/>
              <a:gd name="connsiteY202" fmla="*/ 278578 h 532563"/>
              <a:gd name="connsiteX203" fmla="*/ 84090 w 478334"/>
              <a:gd name="connsiteY203" fmla="*/ 279944 h 532563"/>
              <a:gd name="connsiteX204" fmla="*/ 86629 w 478334"/>
              <a:gd name="connsiteY204" fmla="*/ 285180 h 532563"/>
              <a:gd name="connsiteX205" fmla="*/ 88217 w 478334"/>
              <a:gd name="connsiteY205" fmla="*/ 293842 h 532563"/>
              <a:gd name="connsiteX206" fmla="*/ 88217 w 478334"/>
              <a:gd name="connsiteY206" fmla="*/ 297270 h 532563"/>
              <a:gd name="connsiteX207" fmla="*/ 105129 w 478334"/>
              <a:gd name="connsiteY207" fmla="*/ 301139 h 532563"/>
              <a:gd name="connsiteX208" fmla="*/ 114267 w 478334"/>
              <a:gd name="connsiteY208" fmla="*/ 301139 h 532563"/>
              <a:gd name="connsiteX209" fmla="*/ 117695 w 478334"/>
              <a:gd name="connsiteY209" fmla="*/ 310026 h 532563"/>
              <a:gd name="connsiteX210" fmla="*/ 117695 w 478334"/>
              <a:gd name="connsiteY210" fmla="*/ 320274 h 532563"/>
              <a:gd name="connsiteX211" fmla="*/ 120900 w 478334"/>
              <a:gd name="connsiteY211" fmla="*/ 327542 h 532563"/>
              <a:gd name="connsiteX212" fmla="*/ 122264 w 478334"/>
              <a:gd name="connsiteY212" fmla="*/ 335284 h 532563"/>
              <a:gd name="connsiteX213" fmla="*/ 118616 w 478334"/>
              <a:gd name="connsiteY213" fmla="*/ 347374 h 532563"/>
              <a:gd name="connsiteX214" fmla="*/ 114267 w 478334"/>
              <a:gd name="connsiteY214" fmla="*/ 351689 h 532563"/>
              <a:gd name="connsiteX215" fmla="*/ 113125 w 478334"/>
              <a:gd name="connsiteY215" fmla="*/ 356925 h 532563"/>
              <a:gd name="connsiteX216" fmla="*/ 117695 w 478334"/>
              <a:gd name="connsiteY216" fmla="*/ 367175 h 532563"/>
              <a:gd name="connsiteX217" fmla="*/ 119061 w 478334"/>
              <a:gd name="connsiteY217" fmla="*/ 377425 h 532563"/>
              <a:gd name="connsiteX218" fmla="*/ 113125 w 478334"/>
              <a:gd name="connsiteY218" fmla="*/ 394306 h 532563"/>
              <a:gd name="connsiteX219" fmla="*/ 104431 w 478334"/>
              <a:gd name="connsiteY219" fmla="*/ 405666 h 532563"/>
              <a:gd name="connsiteX220" fmla="*/ 102401 w 478334"/>
              <a:gd name="connsiteY220" fmla="*/ 417313 h 532563"/>
              <a:gd name="connsiteX221" fmla="*/ 103289 w 478334"/>
              <a:gd name="connsiteY221" fmla="*/ 427785 h 532563"/>
              <a:gd name="connsiteX222" fmla="*/ 108779 w 478334"/>
              <a:gd name="connsiteY222" fmla="*/ 434829 h 532563"/>
              <a:gd name="connsiteX223" fmla="*/ 114267 w 478334"/>
              <a:gd name="connsiteY223" fmla="*/ 436414 h 532563"/>
              <a:gd name="connsiteX224" fmla="*/ 115189 w 478334"/>
              <a:gd name="connsiteY224" fmla="*/ 439841 h 532563"/>
              <a:gd name="connsiteX225" fmla="*/ 118140 w 478334"/>
              <a:gd name="connsiteY225" fmla="*/ 438699 h 532563"/>
              <a:gd name="connsiteX226" fmla="*/ 119979 w 478334"/>
              <a:gd name="connsiteY226" fmla="*/ 433021 h 532563"/>
              <a:gd name="connsiteX227" fmla="*/ 126391 w 478334"/>
              <a:gd name="connsiteY227" fmla="*/ 435051 h 532563"/>
              <a:gd name="connsiteX228" fmla="*/ 133021 w 478334"/>
              <a:gd name="connsiteY228" fmla="*/ 433021 h 532563"/>
              <a:gd name="connsiteX229" fmla="*/ 136893 w 478334"/>
              <a:gd name="connsiteY229" fmla="*/ 433021 h 532563"/>
              <a:gd name="connsiteX230" fmla="*/ 136893 w 478334"/>
              <a:gd name="connsiteY230" fmla="*/ 424134 h 532563"/>
              <a:gd name="connsiteX231" fmla="*/ 139875 w 478334"/>
              <a:gd name="connsiteY231" fmla="*/ 419788 h 532563"/>
              <a:gd name="connsiteX232" fmla="*/ 146953 w 478334"/>
              <a:gd name="connsiteY232" fmla="*/ 419788 h 532563"/>
              <a:gd name="connsiteX233" fmla="*/ 152441 w 478334"/>
              <a:gd name="connsiteY233" fmla="*/ 420931 h 532563"/>
              <a:gd name="connsiteX234" fmla="*/ 160217 w 478334"/>
              <a:gd name="connsiteY234" fmla="*/ 421183 h 532563"/>
              <a:gd name="connsiteX235" fmla="*/ 171862 w 478334"/>
              <a:gd name="connsiteY235" fmla="*/ 423215 h 532563"/>
              <a:gd name="connsiteX236" fmla="*/ 179637 w 478334"/>
              <a:gd name="connsiteY236" fmla="*/ 428672 h 532563"/>
              <a:gd name="connsiteX237" fmla="*/ 184428 w 478334"/>
              <a:gd name="connsiteY237" fmla="*/ 434606 h 532563"/>
              <a:gd name="connsiteX238" fmla="*/ 192648 w 478334"/>
              <a:gd name="connsiteY238" fmla="*/ 437335 h 532563"/>
              <a:gd name="connsiteX239" fmla="*/ 192648 w 478334"/>
              <a:gd name="connsiteY239" fmla="*/ 444635 h 532563"/>
              <a:gd name="connsiteX240" fmla="*/ 190140 w 478334"/>
              <a:gd name="connsiteY240" fmla="*/ 447807 h 532563"/>
              <a:gd name="connsiteX241" fmla="*/ 192648 w 478334"/>
              <a:gd name="connsiteY241" fmla="*/ 454883 h 532563"/>
              <a:gd name="connsiteX242" fmla="*/ 198360 w 478334"/>
              <a:gd name="connsiteY242" fmla="*/ 459897 h 532563"/>
              <a:gd name="connsiteX243" fmla="*/ 200897 w 478334"/>
              <a:gd name="connsiteY243" fmla="*/ 464212 h 532563"/>
              <a:gd name="connsiteX244" fmla="*/ 212766 w 478334"/>
              <a:gd name="connsiteY244" fmla="*/ 465578 h 532563"/>
              <a:gd name="connsiteX245" fmla="*/ 218477 w 478334"/>
              <a:gd name="connsiteY245" fmla="*/ 469226 h 532563"/>
              <a:gd name="connsiteX246" fmla="*/ 234249 w 478334"/>
              <a:gd name="connsiteY246" fmla="*/ 483346 h 532563"/>
              <a:gd name="connsiteX247" fmla="*/ 239516 w 478334"/>
              <a:gd name="connsiteY247" fmla="*/ 492454 h 532563"/>
              <a:gd name="connsiteX248" fmla="*/ 244085 w 478334"/>
              <a:gd name="connsiteY248" fmla="*/ 494739 h 532563"/>
              <a:gd name="connsiteX249" fmla="*/ 248655 w 478334"/>
              <a:gd name="connsiteY249" fmla="*/ 494739 h 532563"/>
              <a:gd name="connsiteX250" fmla="*/ 249576 w 478334"/>
              <a:gd name="connsiteY250" fmla="*/ 501117 h 532563"/>
              <a:gd name="connsiteX251" fmla="*/ 263951 w 478334"/>
              <a:gd name="connsiteY251" fmla="*/ 502705 h 532563"/>
              <a:gd name="connsiteX252" fmla="*/ 266711 w 478334"/>
              <a:gd name="connsiteY252" fmla="*/ 511810 h 532563"/>
              <a:gd name="connsiteX253" fmla="*/ 273342 w 478334"/>
              <a:gd name="connsiteY253" fmla="*/ 520918 h 532563"/>
              <a:gd name="connsiteX254" fmla="*/ 276517 w 478334"/>
              <a:gd name="connsiteY254" fmla="*/ 527297 h 532563"/>
              <a:gd name="connsiteX255" fmla="*/ 279944 w 478334"/>
              <a:gd name="connsiteY255" fmla="*/ 532563 h 532563"/>
              <a:gd name="connsiteX256" fmla="*/ 290225 w 478334"/>
              <a:gd name="connsiteY256" fmla="*/ 530057 h 532563"/>
              <a:gd name="connsiteX257" fmla="*/ 293207 w 478334"/>
              <a:gd name="connsiteY257" fmla="*/ 526185 h 532563"/>
              <a:gd name="connsiteX258" fmla="*/ 294571 w 478334"/>
              <a:gd name="connsiteY258" fmla="*/ 525933 h 532563"/>
              <a:gd name="connsiteX259" fmla="*/ 294571 w 478334"/>
              <a:gd name="connsiteY259" fmla="*/ 522758 h 532563"/>
              <a:gd name="connsiteX260" fmla="*/ 294571 w 478334"/>
              <a:gd name="connsiteY260" fmla="*/ 508859 h 532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</a:cxnLst>
            <a:rect l="l" t="t" r="r" b="b"/>
            <a:pathLst>
              <a:path w="478334" h="532563">
                <a:moveTo>
                  <a:pt x="294571" y="508859"/>
                </a:moveTo>
                <a:cubicBezTo>
                  <a:pt x="294571" y="506575"/>
                  <a:pt x="296634" y="504544"/>
                  <a:pt x="296634" y="504544"/>
                </a:cubicBezTo>
                <a:lnTo>
                  <a:pt x="306249" y="504544"/>
                </a:lnTo>
                <a:cubicBezTo>
                  <a:pt x="306249" y="504544"/>
                  <a:pt x="311706" y="500896"/>
                  <a:pt x="311706" y="499754"/>
                </a:cubicBezTo>
                <a:cubicBezTo>
                  <a:pt x="311706" y="498388"/>
                  <a:pt x="314912" y="496327"/>
                  <a:pt x="314912" y="496327"/>
                </a:cubicBezTo>
                <a:cubicBezTo>
                  <a:pt x="314912" y="496327"/>
                  <a:pt x="319481" y="492009"/>
                  <a:pt x="320402" y="491567"/>
                </a:cubicBezTo>
                <a:cubicBezTo>
                  <a:pt x="321321" y="490867"/>
                  <a:pt x="323829" y="493818"/>
                  <a:pt x="329318" y="492930"/>
                </a:cubicBezTo>
                <a:cubicBezTo>
                  <a:pt x="334808" y="492009"/>
                  <a:pt x="334587" y="490170"/>
                  <a:pt x="336396" y="489725"/>
                </a:cubicBezTo>
                <a:cubicBezTo>
                  <a:pt x="338235" y="489058"/>
                  <a:pt x="348517" y="489058"/>
                  <a:pt x="348072" y="488140"/>
                </a:cubicBezTo>
                <a:cubicBezTo>
                  <a:pt x="347819" y="487219"/>
                  <a:pt x="343502" y="484489"/>
                  <a:pt x="343502" y="484489"/>
                </a:cubicBezTo>
                <a:cubicBezTo>
                  <a:pt x="343502" y="484489"/>
                  <a:pt x="339599" y="481761"/>
                  <a:pt x="338235" y="479032"/>
                </a:cubicBezTo>
                <a:cubicBezTo>
                  <a:pt x="337093" y="476302"/>
                  <a:pt x="338680" y="474241"/>
                  <a:pt x="338235" y="472653"/>
                </a:cubicBezTo>
                <a:cubicBezTo>
                  <a:pt x="338014" y="471290"/>
                  <a:pt x="341662" y="468781"/>
                  <a:pt x="343250" y="468305"/>
                </a:cubicBezTo>
                <a:cubicBezTo>
                  <a:pt x="344868" y="467639"/>
                  <a:pt x="347153" y="464688"/>
                  <a:pt x="347153" y="464688"/>
                </a:cubicBezTo>
                <a:lnTo>
                  <a:pt x="349438" y="457391"/>
                </a:lnTo>
                <a:cubicBezTo>
                  <a:pt x="349438" y="457391"/>
                  <a:pt x="353783" y="454185"/>
                  <a:pt x="355816" y="453298"/>
                </a:cubicBezTo>
                <a:cubicBezTo>
                  <a:pt x="357877" y="452376"/>
                  <a:pt x="355816" y="449171"/>
                  <a:pt x="355816" y="449171"/>
                </a:cubicBezTo>
                <a:cubicBezTo>
                  <a:pt x="355816" y="449171"/>
                  <a:pt x="360162" y="449171"/>
                  <a:pt x="362225" y="448949"/>
                </a:cubicBezTo>
                <a:cubicBezTo>
                  <a:pt x="364510" y="448504"/>
                  <a:pt x="363812" y="445777"/>
                  <a:pt x="364510" y="444635"/>
                </a:cubicBezTo>
                <a:cubicBezTo>
                  <a:pt x="364955" y="443492"/>
                  <a:pt x="369300" y="440762"/>
                  <a:pt x="369300" y="440762"/>
                </a:cubicBezTo>
                <a:lnTo>
                  <a:pt x="370919" y="434384"/>
                </a:lnTo>
                <a:lnTo>
                  <a:pt x="372728" y="434829"/>
                </a:lnTo>
                <a:lnTo>
                  <a:pt x="377297" y="436414"/>
                </a:lnTo>
                <a:lnTo>
                  <a:pt x="380281" y="439841"/>
                </a:lnTo>
                <a:lnTo>
                  <a:pt x="386215" y="443492"/>
                </a:lnTo>
                <a:lnTo>
                  <a:pt x="386912" y="450313"/>
                </a:lnTo>
                <a:lnTo>
                  <a:pt x="389642" y="457391"/>
                </a:lnTo>
                <a:lnTo>
                  <a:pt x="398336" y="457391"/>
                </a:lnTo>
                <a:cubicBezTo>
                  <a:pt x="398336" y="457391"/>
                  <a:pt x="400399" y="455549"/>
                  <a:pt x="400844" y="453298"/>
                </a:cubicBezTo>
                <a:cubicBezTo>
                  <a:pt x="401065" y="451234"/>
                  <a:pt x="408174" y="450092"/>
                  <a:pt x="408174" y="450092"/>
                </a:cubicBezTo>
                <a:cubicBezTo>
                  <a:pt x="408174" y="450092"/>
                  <a:pt x="407253" y="447141"/>
                  <a:pt x="406111" y="445301"/>
                </a:cubicBezTo>
                <a:cubicBezTo>
                  <a:pt x="404747" y="443492"/>
                  <a:pt x="405413" y="443047"/>
                  <a:pt x="405190" y="439841"/>
                </a:cubicBezTo>
                <a:cubicBezTo>
                  <a:pt x="404747" y="436414"/>
                  <a:pt x="405635" y="433939"/>
                  <a:pt x="406111" y="432100"/>
                </a:cubicBezTo>
                <a:cubicBezTo>
                  <a:pt x="406332" y="430291"/>
                  <a:pt x="407253" y="424358"/>
                  <a:pt x="407474" y="422770"/>
                </a:cubicBezTo>
                <a:cubicBezTo>
                  <a:pt x="407919" y="421407"/>
                  <a:pt x="400844" y="420707"/>
                  <a:pt x="399257" y="419564"/>
                </a:cubicBezTo>
                <a:cubicBezTo>
                  <a:pt x="397638" y="418422"/>
                  <a:pt x="397638" y="415471"/>
                  <a:pt x="397638" y="413410"/>
                </a:cubicBezTo>
                <a:cubicBezTo>
                  <a:pt x="397638" y="411377"/>
                  <a:pt x="400178" y="408650"/>
                  <a:pt x="400178" y="408650"/>
                </a:cubicBezTo>
                <a:cubicBezTo>
                  <a:pt x="400178" y="408650"/>
                  <a:pt x="401986" y="405223"/>
                  <a:pt x="401541" y="404302"/>
                </a:cubicBezTo>
                <a:cubicBezTo>
                  <a:pt x="400844" y="403414"/>
                  <a:pt x="404271" y="396115"/>
                  <a:pt x="405190" y="394306"/>
                </a:cubicBezTo>
                <a:cubicBezTo>
                  <a:pt x="406111" y="392467"/>
                  <a:pt x="410459" y="394306"/>
                  <a:pt x="410459" y="394306"/>
                </a:cubicBezTo>
                <a:cubicBezTo>
                  <a:pt x="410459" y="394306"/>
                  <a:pt x="412268" y="388373"/>
                  <a:pt x="411823" y="386786"/>
                </a:cubicBezTo>
                <a:cubicBezTo>
                  <a:pt x="411601" y="385422"/>
                  <a:pt x="409759" y="381295"/>
                  <a:pt x="409062" y="379486"/>
                </a:cubicBezTo>
                <a:cubicBezTo>
                  <a:pt x="408617" y="377678"/>
                  <a:pt x="406111" y="374696"/>
                  <a:pt x="405635" y="373808"/>
                </a:cubicBezTo>
                <a:cubicBezTo>
                  <a:pt x="405413" y="372887"/>
                  <a:pt x="408617" y="369460"/>
                  <a:pt x="408617" y="368317"/>
                </a:cubicBezTo>
                <a:cubicBezTo>
                  <a:pt x="408617" y="367175"/>
                  <a:pt x="414552" y="365366"/>
                  <a:pt x="414552" y="365366"/>
                </a:cubicBezTo>
                <a:lnTo>
                  <a:pt x="421406" y="365366"/>
                </a:lnTo>
                <a:lnTo>
                  <a:pt x="427594" y="365366"/>
                </a:lnTo>
                <a:lnTo>
                  <a:pt x="427371" y="361494"/>
                </a:lnTo>
                <a:lnTo>
                  <a:pt x="427816" y="355116"/>
                </a:lnTo>
                <a:lnTo>
                  <a:pt x="421406" y="351468"/>
                </a:lnTo>
                <a:cubicBezTo>
                  <a:pt x="421406" y="351468"/>
                  <a:pt x="417979" y="349183"/>
                  <a:pt x="417534" y="348295"/>
                </a:cubicBezTo>
                <a:cubicBezTo>
                  <a:pt x="416837" y="347374"/>
                  <a:pt x="412744" y="344423"/>
                  <a:pt x="412268" y="343502"/>
                </a:cubicBezTo>
                <a:cubicBezTo>
                  <a:pt x="411601" y="342583"/>
                  <a:pt x="409983" y="340775"/>
                  <a:pt x="409538" y="339632"/>
                </a:cubicBezTo>
                <a:cubicBezTo>
                  <a:pt x="408841" y="338490"/>
                  <a:pt x="410459" y="334396"/>
                  <a:pt x="410459" y="334396"/>
                </a:cubicBezTo>
                <a:lnTo>
                  <a:pt x="415916" y="332554"/>
                </a:lnTo>
                <a:cubicBezTo>
                  <a:pt x="415916" y="332554"/>
                  <a:pt x="411347" y="330524"/>
                  <a:pt x="410459" y="330303"/>
                </a:cubicBezTo>
                <a:cubicBezTo>
                  <a:pt x="409538" y="329827"/>
                  <a:pt x="407253" y="329382"/>
                  <a:pt x="406556" y="327318"/>
                </a:cubicBezTo>
                <a:cubicBezTo>
                  <a:pt x="406111" y="325034"/>
                  <a:pt x="405635" y="320940"/>
                  <a:pt x="405413" y="320053"/>
                </a:cubicBezTo>
                <a:cubicBezTo>
                  <a:pt x="405190" y="319132"/>
                  <a:pt x="399478" y="318656"/>
                  <a:pt x="398336" y="317292"/>
                </a:cubicBezTo>
                <a:cubicBezTo>
                  <a:pt x="397193" y="315704"/>
                  <a:pt x="397193" y="314119"/>
                  <a:pt x="396750" y="312753"/>
                </a:cubicBezTo>
                <a:cubicBezTo>
                  <a:pt x="396496" y="311168"/>
                  <a:pt x="399923" y="306599"/>
                  <a:pt x="399478" y="305678"/>
                </a:cubicBezTo>
                <a:cubicBezTo>
                  <a:pt x="399257" y="304790"/>
                  <a:pt x="394466" y="303648"/>
                  <a:pt x="394466" y="303648"/>
                </a:cubicBezTo>
                <a:cubicBezTo>
                  <a:pt x="394466" y="303648"/>
                  <a:pt x="389642" y="302727"/>
                  <a:pt x="389197" y="301806"/>
                </a:cubicBezTo>
                <a:cubicBezTo>
                  <a:pt x="388499" y="300918"/>
                  <a:pt x="392402" y="297046"/>
                  <a:pt x="392402" y="296127"/>
                </a:cubicBezTo>
                <a:cubicBezTo>
                  <a:pt x="392402" y="295206"/>
                  <a:pt x="390118" y="294761"/>
                  <a:pt x="388721" y="293842"/>
                </a:cubicBezTo>
                <a:cubicBezTo>
                  <a:pt x="387578" y="292921"/>
                  <a:pt x="384151" y="291113"/>
                  <a:pt x="383930" y="289970"/>
                </a:cubicBezTo>
                <a:cubicBezTo>
                  <a:pt x="383485" y="288828"/>
                  <a:pt x="386912" y="284956"/>
                  <a:pt x="386912" y="283147"/>
                </a:cubicBezTo>
                <a:cubicBezTo>
                  <a:pt x="386912" y="281307"/>
                  <a:pt x="391005" y="280862"/>
                  <a:pt x="391926" y="280420"/>
                </a:cubicBezTo>
                <a:cubicBezTo>
                  <a:pt x="392847" y="279720"/>
                  <a:pt x="399257" y="278578"/>
                  <a:pt x="399257" y="278578"/>
                </a:cubicBezTo>
                <a:lnTo>
                  <a:pt x="399257" y="272675"/>
                </a:lnTo>
                <a:lnTo>
                  <a:pt x="407474" y="270391"/>
                </a:lnTo>
                <a:lnTo>
                  <a:pt x="420740" y="268106"/>
                </a:lnTo>
                <a:lnTo>
                  <a:pt x="430798" y="264236"/>
                </a:lnTo>
                <a:cubicBezTo>
                  <a:pt x="430798" y="264236"/>
                  <a:pt x="440858" y="260143"/>
                  <a:pt x="441524" y="258524"/>
                </a:cubicBezTo>
                <a:cubicBezTo>
                  <a:pt x="442000" y="256937"/>
                  <a:pt x="447236" y="254652"/>
                  <a:pt x="447236" y="252843"/>
                </a:cubicBezTo>
                <a:cubicBezTo>
                  <a:pt x="447236" y="251035"/>
                  <a:pt x="449997" y="247829"/>
                  <a:pt x="449997" y="246687"/>
                </a:cubicBezTo>
                <a:cubicBezTo>
                  <a:pt x="449997" y="245544"/>
                  <a:pt x="454311" y="243038"/>
                  <a:pt x="454090" y="242150"/>
                </a:cubicBezTo>
                <a:cubicBezTo>
                  <a:pt x="453869" y="241229"/>
                  <a:pt x="453424" y="236439"/>
                  <a:pt x="453424" y="236439"/>
                </a:cubicBezTo>
                <a:cubicBezTo>
                  <a:pt x="453424" y="236439"/>
                  <a:pt x="452027" y="233931"/>
                  <a:pt x="451584" y="232566"/>
                </a:cubicBezTo>
                <a:cubicBezTo>
                  <a:pt x="451360" y="230980"/>
                  <a:pt x="453645" y="230282"/>
                  <a:pt x="453645" y="230282"/>
                </a:cubicBezTo>
                <a:lnTo>
                  <a:pt x="453645" y="222539"/>
                </a:lnTo>
                <a:cubicBezTo>
                  <a:pt x="453645" y="222539"/>
                  <a:pt x="453869" y="215495"/>
                  <a:pt x="453645" y="214574"/>
                </a:cubicBezTo>
                <a:cubicBezTo>
                  <a:pt x="453645" y="213654"/>
                  <a:pt x="454090" y="204547"/>
                  <a:pt x="453869" y="202960"/>
                </a:cubicBezTo>
                <a:cubicBezTo>
                  <a:pt x="453424" y="201151"/>
                  <a:pt x="455930" y="197724"/>
                  <a:pt x="455930" y="196804"/>
                </a:cubicBezTo>
                <a:cubicBezTo>
                  <a:pt x="455930" y="195916"/>
                  <a:pt x="456154" y="187919"/>
                  <a:pt x="455708" y="187031"/>
                </a:cubicBezTo>
                <a:cubicBezTo>
                  <a:pt x="455011" y="186110"/>
                  <a:pt x="454090" y="184270"/>
                  <a:pt x="453869" y="182905"/>
                </a:cubicBezTo>
                <a:cubicBezTo>
                  <a:pt x="453424" y="181319"/>
                  <a:pt x="455930" y="181763"/>
                  <a:pt x="455708" y="179510"/>
                </a:cubicBezTo>
                <a:cubicBezTo>
                  <a:pt x="455232" y="177447"/>
                  <a:pt x="458214" y="176781"/>
                  <a:pt x="458214" y="176781"/>
                </a:cubicBezTo>
                <a:lnTo>
                  <a:pt x="463926" y="176527"/>
                </a:lnTo>
                <a:lnTo>
                  <a:pt x="463926" y="182905"/>
                </a:lnTo>
                <a:lnTo>
                  <a:pt x="466656" y="186777"/>
                </a:lnTo>
                <a:lnTo>
                  <a:pt x="468275" y="195217"/>
                </a:lnTo>
                <a:lnTo>
                  <a:pt x="473289" y="195217"/>
                </a:lnTo>
                <a:lnTo>
                  <a:pt x="478334" y="192933"/>
                </a:lnTo>
                <a:lnTo>
                  <a:pt x="478334" y="189759"/>
                </a:lnTo>
                <a:lnTo>
                  <a:pt x="475129" y="182905"/>
                </a:lnTo>
                <a:cubicBezTo>
                  <a:pt x="475129" y="182905"/>
                  <a:pt x="471923" y="180176"/>
                  <a:pt x="471701" y="178368"/>
                </a:cubicBezTo>
                <a:cubicBezTo>
                  <a:pt x="471226" y="176527"/>
                  <a:pt x="468275" y="172212"/>
                  <a:pt x="468275" y="172212"/>
                </a:cubicBezTo>
                <a:lnTo>
                  <a:pt x="470559" y="166055"/>
                </a:lnTo>
                <a:lnTo>
                  <a:pt x="461865" y="160597"/>
                </a:lnTo>
                <a:lnTo>
                  <a:pt x="455708" y="149650"/>
                </a:lnTo>
                <a:lnTo>
                  <a:pt x="448600" y="146032"/>
                </a:lnTo>
                <a:lnTo>
                  <a:pt x="444506" y="139178"/>
                </a:lnTo>
                <a:lnTo>
                  <a:pt x="444506" y="127786"/>
                </a:lnTo>
                <a:lnTo>
                  <a:pt x="444506" y="118235"/>
                </a:lnTo>
                <a:lnTo>
                  <a:pt x="440603" y="119155"/>
                </a:lnTo>
                <a:lnTo>
                  <a:pt x="437400" y="135307"/>
                </a:lnTo>
                <a:lnTo>
                  <a:pt x="433306" y="136449"/>
                </a:lnTo>
                <a:lnTo>
                  <a:pt x="421183" y="135783"/>
                </a:lnTo>
                <a:lnTo>
                  <a:pt x="412489" y="139400"/>
                </a:lnTo>
                <a:lnTo>
                  <a:pt x="403350" y="141241"/>
                </a:lnTo>
                <a:lnTo>
                  <a:pt x="399702" y="139178"/>
                </a:lnTo>
                <a:lnTo>
                  <a:pt x="399035" y="133276"/>
                </a:lnTo>
                <a:lnTo>
                  <a:pt x="401065" y="125755"/>
                </a:lnTo>
                <a:lnTo>
                  <a:pt x="406332" y="120520"/>
                </a:lnTo>
                <a:lnTo>
                  <a:pt x="401541" y="112079"/>
                </a:lnTo>
                <a:lnTo>
                  <a:pt x="403129" y="104114"/>
                </a:lnTo>
                <a:lnTo>
                  <a:pt x="393990" y="94309"/>
                </a:lnTo>
                <a:lnTo>
                  <a:pt x="390563" y="87264"/>
                </a:lnTo>
                <a:lnTo>
                  <a:pt x="384851" y="82917"/>
                </a:lnTo>
                <a:lnTo>
                  <a:pt x="375488" y="77459"/>
                </a:lnTo>
                <a:lnTo>
                  <a:pt x="368158" y="73143"/>
                </a:lnTo>
                <a:lnTo>
                  <a:pt x="360162" y="66511"/>
                </a:lnTo>
                <a:lnTo>
                  <a:pt x="353783" y="60609"/>
                </a:lnTo>
                <a:lnTo>
                  <a:pt x="344392" y="58102"/>
                </a:lnTo>
                <a:lnTo>
                  <a:pt x="344392" y="24846"/>
                </a:lnTo>
                <a:lnTo>
                  <a:pt x="313991" y="22562"/>
                </a:lnTo>
                <a:lnTo>
                  <a:pt x="310818" y="30304"/>
                </a:lnTo>
                <a:lnTo>
                  <a:pt x="304852" y="27798"/>
                </a:lnTo>
                <a:lnTo>
                  <a:pt x="298474" y="27131"/>
                </a:lnTo>
                <a:lnTo>
                  <a:pt x="291367" y="31225"/>
                </a:lnTo>
                <a:lnTo>
                  <a:pt x="283623" y="24402"/>
                </a:lnTo>
                <a:lnTo>
                  <a:pt x="274008" y="23926"/>
                </a:lnTo>
                <a:lnTo>
                  <a:pt x="255033" y="23704"/>
                </a:lnTo>
                <a:lnTo>
                  <a:pt x="255033" y="55151"/>
                </a:lnTo>
                <a:lnTo>
                  <a:pt x="252082" y="57182"/>
                </a:lnTo>
                <a:lnTo>
                  <a:pt x="252748" y="68129"/>
                </a:lnTo>
                <a:lnTo>
                  <a:pt x="225807" y="65146"/>
                </a:lnTo>
                <a:cubicBezTo>
                  <a:pt x="225807" y="65146"/>
                  <a:pt x="225553" y="51946"/>
                  <a:pt x="225807" y="51026"/>
                </a:cubicBezTo>
                <a:cubicBezTo>
                  <a:pt x="225807" y="50359"/>
                  <a:pt x="220983" y="48773"/>
                  <a:pt x="220983" y="48773"/>
                </a:cubicBezTo>
                <a:lnTo>
                  <a:pt x="218477" y="46710"/>
                </a:lnTo>
                <a:lnTo>
                  <a:pt x="217335" y="38269"/>
                </a:lnTo>
                <a:lnTo>
                  <a:pt x="205911" y="36683"/>
                </a:lnTo>
                <a:lnTo>
                  <a:pt x="193345" y="25291"/>
                </a:lnTo>
                <a:lnTo>
                  <a:pt x="190363" y="28020"/>
                </a:lnTo>
                <a:lnTo>
                  <a:pt x="187412" y="33033"/>
                </a:lnTo>
                <a:lnTo>
                  <a:pt x="183064" y="31891"/>
                </a:lnTo>
                <a:lnTo>
                  <a:pt x="183064" y="27131"/>
                </a:lnTo>
                <a:lnTo>
                  <a:pt x="178940" y="22784"/>
                </a:lnTo>
                <a:lnTo>
                  <a:pt x="171862" y="25767"/>
                </a:lnTo>
                <a:lnTo>
                  <a:pt x="162025" y="25513"/>
                </a:lnTo>
                <a:lnTo>
                  <a:pt x="160438" y="4569"/>
                </a:lnTo>
                <a:lnTo>
                  <a:pt x="158598" y="920"/>
                </a:lnTo>
                <a:lnTo>
                  <a:pt x="148096" y="0"/>
                </a:lnTo>
                <a:lnTo>
                  <a:pt x="136448" y="0"/>
                </a:lnTo>
                <a:lnTo>
                  <a:pt x="132324" y="6632"/>
                </a:lnTo>
                <a:lnTo>
                  <a:pt x="129818" y="15517"/>
                </a:lnTo>
                <a:lnTo>
                  <a:pt x="129818" y="23926"/>
                </a:lnTo>
                <a:lnTo>
                  <a:pt x="118616" y="35762"/>
                </a:lnTo>
                <a:lnTo>
                  <a:pt x="118616" y="46488"/>
                </a:lnTo>
                <a:lnTo>
                  <a:pt x="92341" y="48773"/>
                </a:lnTo>
                <a:lnTo>
                  <a:pt x="87517" y="54897"/>
                </a:lnTo>
                <a:lnTo>
                  <a:pt x="78633" y="67209"/>
                </a:lnTo>
                <a:lnTo>
                  <a:pt x="73142" y="74285"/>
                </a:lnTo>
                <a:lnTo>
                  <a:pt x="68797" y="82028"/>
                </a:lnTo>
                <a:lnTo>
                  <a:pt x="56897" y="92024"/>
                </a:lnTo>
                <a:lnTo>
                  <a:pt x="59658" y="99322"/>
                </a:lnTo>
                <a:lnTo>
                  <a:pt x="58292" y="104558"/>
                </a:lnTo>
                <a:lnTo>
                  <a:pt x="60100" y="115284"/>
                </a:lnTo>
                <a:lnTo>
                  <a:pt x="65146" y="123915"/>
                </a:lnTo>
                <a:lnTo>
                  <a:pt x="66955" y="132134"/>
                </a:lnTo>
                <a:lnTo>
                  <a:pt x="64227" y="137369"/>
                </a:lnTo>
                <a:lnTo>
                  <a:pt x="60100" y="140543"/>
                </a:lnTo>
                <a:lnTo>
                  <a:pt x="59434" y="143970"/>
                </a:lnTo>
                <a:lnTo>
                  <a:pt x="65591" y="145556"/>
                </a:lnTo>
                <a:lnTo>
                  <a:pt x="65591" y="154441"/>
                </a:lnTo>
                <a:lnTo>
                  <a:pt x="61942" y="154663"/>
                </a:lnTo>
                <a:lnTo>
                  <a:pt x="55531" y="156726"/>
                </a:lnTo>
                <a:lnTo>
                  <a:pt x="55531" y="163104"/>
                </a:lnTo>
                <a:lnTo>
                  <a:pt x="53246" y="172656"/>
                </a:lnTo>
                <a:lnTo>
                  <a:pt x="49376" y="175417"/>
                </a:lnTo>
                <a:lnTo>
                  <a:pt x="35889" y="174941"/>
                </a:lnTo>
                <a:lnTo>
                  <a:pt x="35889" y="182683"/>
                </a:lnTo>
                <a:lnTo>
                  <a:pt x="31541" y="188395"/>
                </a:lnTo>
                <a:lnTo>
                  <a:pt x="23990" y="193409"/>
                </a:lnTo>
                <a:lnTo>
                  <a:pt x="16214" y="196360"/>
                </a:lnTo>
                <a:lnTo>
                  <a:pt x="11202" y="194297"/>
                </a:lnTo>
                <a:lnTo>
                  <a:pt x="5046" y="191790"/>
                </a:lnTo>
                <a:lnTo>
                  <a:pt x="4569" y="194773"/>
                </a:lnTo>
                <a:lnTo>
                  <a:pt x="3206" y="199787"/>
                </a:lnTo>
                <a:lnTo>
                  <a:pt x="3206" y="218668"/>
                </a:lnTo>
                <a:lnTo>
                  <a:pt x="3206" y="228917"/>
                </a:lnTo>
                <a:lnTo>
                  <a:pt x="0" y="233487"/>
                </a:lnTo>
                <a:lnTo>
                  <a:pt x="0" y="236215"/>
                </a:lnTo>
                <a:lnTo>
                  <a:pt x="11424" y="238500"/>
                </a:lnTo>
                <a:cubicBezTo>
                  <a:pt x="11424" y="238500"/>
                  <a:pt x="14184" y="242817"/>
                  <a:pt x="14184" y="243735"/>
                </a:cubicBezTo>
                <a:lnTo>
                  <a:pt x="14184" y="262173"/>
                </a:lnTo>
                <a:cubicBezTo>
                  <a:pt x="14184" y="262173"/>
                  <a:pt x="16690" y="267885"/>
                  <a:pt x="19199" y="268551"/>
                </a:cubicBezTo>
                <a:cubicBezTo>
                  <a:pt x="21705" y="269027"/>
                  <a:pt x="34526" y="269915"/>
                  <a:pt x="34526" y="269915"/>
                </a:cubicBezTo>
                <a:lnTo>
                  <a:pt x="44807" y="272199"/>
                </a:lnTo>
                <a:cubicBezTo>
                  <a:pt x="44807" y="272199"/>
                  <a:pt x="51437" y="275150"/>
                  <a:pt x="52803" y="275150"/>
                </a:cubicBezTo>
                <a:lnTo>
                  <a:pt x="58958" y="275150"/>
                </a:lnTo>
                <a:lnTo>
                  <a:pt x="75872" y="278578"/>
                </a:lnTo>
                <a:lnTo>
                  <a:pt x="84090" y="279944"/>
                </a:lnTo>
                <a:cubicBezTo>
                  <a:pt x="84090" y="279944"/>
                  <a:pt x="85932" y="280862"/>
                  <a:pt x="86629" y="285180"/>
                </a:cubicBezTo>
                <a:cubicBezTo>
                  <a:pt x="87296" y="289273"/>
                  <a:pt x="88217" y="292921"/>
                  <a:pt x="88217" y="293842"/>
                </a:cubicBezTo>
                <a:lnTo>
                  <a:pt x="88217" y="297270"/>
                </a:lnTo>
                <a:lnTo>
                  <a:pt x="105129" y="301139"/>
                </a:lnTo>
                <a:cubicBezTo>
                  <a:pt x="105129" y="301139"/>
                  <a:pt x="113125" y="298412"/>
                  <a:pt x="114267" y="301139"/>
                </a:cubicBezTo>
                <a:cubicBezTo>
                  <a:pt x="115189" y="303869"/>
                  <a:pt x="117918" y="308408"/>
                  <a:pt x="117695" y="310026"/>
                </a:cubicBezTo>
                <a:cubicBezTo>
                  <a:pt x="117473" y="311390"/>
                  <a:pt x="117695" y="318656"/>
                  <a:pt x="117695" y="320274"/>
                </a:cubicBezTo>
                <a:cubicBezTo>
                  <a:pt x="117695" y="321861"/>
                  <a:pt x="120424" y="324812"/>
                  <a:pt x="120900" y="327542"/>
                </a:cubicBezTo>
                <a:cubicBezTo>
                  <a:pt x="121122" y="330303"/>
                  <a:pt x="122264" y="331667"/>
                  <a:pt x="122264" y="335284"/>
                </a:cubicBezTo>
                <a:cubicBezTo>
                  <a:pt x="122264" y="338933"/>
                  <a:pt x="120203" y="346232"/>
                  <a:pt x="118616" y="347374"/>
                </a:cubicBezTo>
                <a:cubicBezTo>
                  <a:pt x="116997" y="348738"/>
                  <a:pt x="114967" y="350104"/>
                  <a:pt x="114267" y="351689"/>
                </a:cubicBezTo>
                <a:cubicBezTo>
                  <a:pt x="113349" y="353307"/>
                  <a:pt x="112206" y="351913"/>
                  <a:pt x="113125" y="356925"/>
                </a:cubicBezTo>
                <a:cubicBezTo>
                  <a:pt x="114046" y="361718"/>
                  <a:pt x="117473" y="365588"/>
                  <a:pt x="117695" y="367175"/>
                </a:cubicBezTo>
                <a:cubicBezTo>
                  <a:pt x="117918" y="368539"/>
                  <a:pt x="119061" y="376535"/>
                  <a:pt x="119061" y="377425"/>
                </a:cubicBezTo>
                <a:cubicBezTo>
                  <a:pt x="119061" y="378344"/>
                  <a:pt x="114713" y="392243"/>
                  <a:pt x="113125" y="394306"/>
                </a:cubicBezTo>
                <a:cubicBezTo>
                  <a:pt x="111540" y="396560"/>
                  <a:pt x="106050" y="403414"/>
                  <a:pt x="104431" y="405666"/>
                </a:cubicBezTo>
                <a:cubicBezTo>
                  <a:pt x="102844" y="407729"/>
                  <a:pt x="101925" y="416613"/>
                  <a:pt x="102401" y="417313"/>
                </a:cubicBezTo>
                <a:cubicBezTo>
                  <a:pt x="102623" y="417756"/>
                  <a:pt x="102844" y="426419"/>
                  <a:pt x="103289" y="427785"/>
                </a:cubicBezTo>
                <a:cubicBezTo>
                  <a:pt x="103544" y="428927"/>
                  <a:pt x="108779" y="434829"/>
                  <a:pt x="108779" y="434829"/>
                </a:cubicBezTo>
                <a:lnTo>
                  <a:pt x="114267" y="436414"/>
                </a:lnTo>
                <a:cubicBezTo>
                  <a:pt x="114267" y="436414"/>
                  <a:pt x="114713" y="438033"/>
                  <a:pt x="115189" y="439841"/>
                </a:cubicBezTo>
                <a:lnTo>
                  <a:pt x="118140" y="438699"/>
                </a:lnTo>
                <a:lnTo>
                  <a:pt x="119979" y="433021"/>
                </a:lnTo>
                <a:lnTo>
                  <a:pt x="126391" y="435051"/>
                </a:lnTo>
                <a:cubicBezTo>
                  <a:pt x="126391" y="435051"/>
                  <a:pt x="132324" y="432321"/>
                  <a:pt x="133021" y="433021"/>
                </a:cubicBezTo>
                <a:cubicBezTo>
                  <a:pt x="133688" y="433687"/>
                  <a:pt x="136893" y="433021"/>
                  <a:pt x="136893" y="433021"/>
                </a:cubicBezTo>
                <a:lnTo>
                  <a:pt x="136893" y="424134"/>
                </a:lnTo>
                <a:cubicBezTo>
                  <a:pt x="136893" y="424134"/>
                  <a:pt x="138733" y="419564"/>
                  <a:pt x="139875" y="419788"/>
                </a:cubicBezTo>
                <a:cubicBezTo>
                  <a:pt x="140766" y="419788"/>
                  <a:pt x="146254" y="419343"/>
                  <a:pt x="146953" y="419788"/>
                </a:cubicBezTo>
                <a:cubicBezTo>
                  <a:pt x="147872" y="420040"/>
                  <a:pt x="151523" y="420707"/>
                  <a:pt x="152441" y="420931"/>
                </a:cubicBezTo>
                <a:cubicBezTo>
                  <a:pt x="153108" y="421183"/>
                  <a:pt x="160217" y="421183"/>
                  <a:pt x="160217" y="421183"/>
                </a:cubicBezTo>
                <a:lnTo>
                  <a:pt x="171862" y="423215"/>
                </a:lnTo>
                <a:lnTo>
                  <a:pt x="179637" y="428672"/>
                </a:lnTo>
                <a:cubicBezTo>
                  <a:pt x="179637" y="428672"/>
                  <a:pt x="183509" y="433939"/>
                  <a:pt x="184428" y="434606"/>
                </a:cubicBezTo>
                <a:cubicBezTo>
                  <a:pt x="185127" y="435527"/>
                  <a:pt x="192648" y="437335"/>
                  <a:pt x="192648" y="437335"/>
                </a:cubicBezTo>
                <a:lnTo>
                  <a:pt x="192648" y="444635"/>
                </a:lnTo>
                <a:cubicBezTo>
                  <a:pt x="192648" y="445553"/>
                  <a:pt x="189918" y="446220"/>
                  <a:pt x="190140" y="447807"/>
                </a:cubicBezTo>
                <a:cubicBezTo>
                  <a:pt x="190363" y="449171"/>
                  <a:pt x="192424" y="454185"/>
                  <a:pt x="192648" y="454883"/>
                </a:cubicBezTo>
                <a:cubicBezTo>
                  <a:pt x="192869" y="455328"/>
                  <a:pt x="198360" y="459897"/>
                  <a:pt x="198360" y="459897"/>
                </a:cubicBezTo>
                <a:lnTo>
                  <a:pt x="200897" y="464212"/>
                </a:lnTo>
                <a:lnTo>
                  <a:pt x="212766" y="465578"/>
                </a:lnTo>
                <a:cubicBezTo>
                  <a:pt x="212766" y="465578"/>
                  <a:pt x="214605" y="467639"/>
                  <a:pt x="218477" y="469226"/>
                </a:cubicBezTo>
                <a:cubicBezTo>
                  <a:pt x="222380" y="470590"/>
                  <a:pt x="233328" y="478556"/>
                  <a:pt x="234249" y="483346"/>
                </a:cubicBezTo>
                <a:cubicBezTo>
                  <a:pt x="235391" y="488361"/>
                  <a:pt x="239516" y="492454"/>
                  <a:pt x="239516" y="492454"/>
                </a:cubicBezTo>
                <a:lnTo>
                  <a:pt x="244085" y="494739"/>
                </a:lnTo>
                <a:lnTo>
                  <a:pt x="248655" y="494739"/>
                </a:lnTo>
                <a:lnTo>
                  <a:pt x="249576" y="501117"/>
                </a:lnTo>
                <a:lnTo>
                  <a:pt x="263951" y="502705"/>
                </a:lnTo>
                <a:cubicBezTo>
                  <a:pt x="263951" y="502705"/>
                  <a:pt x="264869" y="509304"/>
                  <a:pt x="266711" y="511810"/>
                </a:cubicBezTo>
                <a:cubicBezTo>
                  <a:pt x="268520" y="514540"/>
                  <a:pt x="272866" y="518888"/>
                  <a:pt x="273342" y="520918"/>
                </a:cubicBezTo>
                <a:cubicBezTo>
                  <a:pt x="273787" y="522982"/>
                  <a:pt x="276517" y="525709"/>
                  <a:pt x="276517" y="527297"/>
                </a:cubicBezTo>
                <a:cubicBezTo>
                  <a:pt x="276517" y="528694"/>
                  <a:pt x="279944" y="532563"/>
                  <a:pt x="279944" y="532563"/>
                </a:cubicBezTo>
                <a:lnTo>
                  <a:pt x="290225" y="530057"/>
                </a:lnTo>
                <a:lnTo>
                  <a:pt x="293207" y="526185"/>
                </a:lnTo>
                <a:cubicBezTo>
                  <a:pt x="293207" y="526185"/>
                  <a:pt x="293904" y="526185"/>
                  <a:pt x="294571" y="525933"/>
                </a:cubicBezTo>
                <a:lnTo>
                  <a:pt x="294571" y="522758"/>
                </a:lnTo>
                <a:lnTo>
                  <a:pt x="294571" y="50885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2700" cap="rnd">
            <a:solidFill>
              <a:schemeClr val="bg1"/>
            </a:solidFill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35" name="Полилиния: фигура 34">
            <a:extLst>
              <a:ext uri="{FF2B5EF4-FFF2-40B4-BE49-F238E27FC236}">
                <a16:creationId xmlns:a16="http://schemas.microsoft.com/office/drawing/2014/main" xmlns="" id="{C3524BBF-8F62-86F3-82B8-0BCC5845051F}"/>
              </a:ext>
            </a:extLst>
          </p:cNvPr>
          <p:cNvSpPr/>
          <p:nvPr/>
        </p:nvSpPr>
        <p:spPr>
          <a:xfrm>
            <a:off x="4003810" y="1796239"/>
            <a:ext cx="1083569" cy="1117925"/>
          </a:xfrm>
          <a:custGeom>
            <a:avLst/>
            <a:gdLst>
              <a:gd name="connsiteX0" fmla="*/ 389991 w 395093"/>
              <a:gd name="connsiteY0" fmla="*/ 345810 h 414573"/>
              <a:gd name="connsiteX1" fmla="*/ 394784 w 395093"/>
              <a:gd name="connsiteY1" fmla="*/ 345810 h 414573"/>
              <a:gd name="connsiteX2" fmla="*/ 394784 w 395093"/>
              <a:gd name="connsiteY2" fmla="*/ 338766 h 414573"/>
              <a:gd name="connsiteX3" fmla="*/ 389324 w 395093"/>
              <a:gd name="connsiteY3" fmla="*/ 336702 h 414573"/>
              <a:gd name="connsiteX4" fmla="*/ 383137 w 395093"/>
              <a:gd name="connsiteY4" fmla="*/ 331721 h 414573"/>
              <a:gd name="connsiteX5" fmla="*/ 378567 w 395093"/>
              <a:gd name="connsiteY5" fmla="*/ 330579 h 414573"/>
              <a:gd name="connsiteX6" fmla="*/ 378346 w 395093"/>
              <a:gd name="connsiteY6" fmla="*/ 328070 h 414573"/>
              <a:gd name="connsiteX7" fmla="*/ 380376 w 395093"/>
              <a:gd name="connsiteY7" fmla="*/ 320995 h 414573"/>
              <a:gd name="connsiteX8" fmla="*/ 373998 w 395093"/>
              <a:gd name="connsiteY8" fmla="*/ 318965 h 414573"/>
              <a:gd name="connsiteX9" fmla="*/ 370794 w 395093"/>
              <a:gd name="connsiteY9" fmla="*/ 317599 h 414573"/>
              <a:gd name="connsiteX10" fmla="*/ 367588 w 395093"/>
              <a:gd name="connsiteY10" fmla="*/ 319186 h 414573"/>
              <a:gd name="connsiteX11" fmla="*/ 365304 w 395093"/>
              <a:gd name="connsiteY11" fmla="*/ 320995 h 414573"/>
              <a:gd name="connsiteX12" fmla="*/ 359813 w 395093"/>
              <a:gd name="connsiteY12" fmla="*/ 320107 h 414573"/>
              <a:gd name="connsiteX13" fmla="*/ 353880 w 395093"/>
              <a:gd name="connsiteY13" fmla="*/ 315314 h 414573"/>
              <a:gd name="connsiteX14" fmla="*/ 345853 w 395093"/>
              <a:gd name="connsiteY14" fmla="*/ 308269 h 414573"/>
              <a:gd name="connsiteX15" fmla="*/ 349280 w 395093"/>
              <a:gd name="connsiteY15" fmla="*/ 304842 h 414573"/>
              <a:gd name="connsiteX16" fmla="*/ 349977 w 395093"/>
              <a:gd name="connsiteY16" fmla="*/ 296179 h 414573"/>
              <a:gd name="connsiteX17" fmla="*/ 349532 w 395093"/>
              <a:gd name="connsiteY17" fmla="*/ 291643 h 414573"/>
              <a:gd name="connsiteX18" fmla="*/ 343789 w 395093"/>
              <a:gd name="connsiteY18" fmla="*/ 290056 h 414573"/>
              <a:gd name="connsiteX19" fmla="*/ 338077 w 395093"/>
              <a:gd name="connsiteY19" fmla="*/ 285708 h 414573"/>
              <a:gd name="connsiteX20" fmla="*/ 333063 w 395093"/>
              <a:gd name="connsiteY20" fmla="*/ 283678 h 414573"/>
              <a:gd name="connsiteX21" fmla="*/ 337190 w 395093"/>
              <a:gd name="connsiteY21" fmla="*/ 277966 h 414573"/>
              <a:gd name="connsiteX22" fmla="*/ 337190 w 395093"/>
              <a:gd name="connsiteY22" fmla="*/ 271142 h 414573"/>
              <a:gd name="connsiteX23" fmla="*/ 337190 w 395093"/>
              <a:gd name="connsiteY23" fmla="*/ 264322 h 414573"/>
              <a:gd name="connsiteX24" fmla="*/ 335571 w 395093"/>
              <a:gd name="connsiteY24" fmla="*/ 257720 h 414573"/>
              <a:gd name="connsiteX25" fmla="*/ 331002 w 395093"/>
              <a:gd name="connsiteY25" fmla="*/ 254293 h 414573"/>
              <a:gd name="connsiteX26" fmla="*/ 332366 w 395093"/>
              <a:gd name="connsiteY26" fmla="*/ 249978 h 414573"/>
              <a:gd name="connsiteX27" fmla="*/ 335571 w 395093"/>
              <a:gd name="connsiteY27" fmla="*/ 239285 h 414573"/>
              <a:gd name="connsiteX28" fmla="*/ 334205 w 395093"/>
              <a:gd name="connsiteY28" fmla="*/ 236300 h 414573"/>
              <a:gd name="connsiteX29" fmla="*/ 328938 w 395093"/>
              <a:gd name="connsiteY29" fmla="*/ 231985 h 414573"/>
              <a:gd name="connsiteX30" fmla="*/ 328717 w 395093"/>
              <a:gd name="connsiteY30" fmla="*/ 226750 h 414573"/>
              <a:gd name="connsiteX31" fmla="*/ 327351 w 395093"/>
              <a:gd name="connsiteY31" fmla="*/ 220816 h 414573"/>
              <a:gd name="connsiteX32" fmla="*/ 325290 w 395093"/>
              <a:gd name="connsiteY32" fmla="*/ 213548 h 414573"/>
              <a:gd name="connsiteX33" fmla="*/ 325066 w 395093"/>
              <a:gd name="connsiteY33" fmla="*/ 206251 h 414573"/>
              <a:gd name="connsiteX34" fmla="*/ 319323 w 395093"/>
              <a:gd name="connsiteY34" fmla="*/ 199428 h 414573"/>
              <a:gd name="connsiteX35" fmla="*/ 315009 w 395093"/>
              <a:gd name="connsiteY35" fmla="*/ 195113 h 414573"/>
              <a:gd name="connsiteX36" fmla="*/ 317515 w 395093"/>
              <a:gd name="connsiteY36" fmla="*/ 191908 h 414573"/>
              <a:gd name="connsiteX37" fmla="*/ 318436 w 395093"/>
              <a:gd name="connsiteY37" fmla="*/ 185529 h 414573"/>
              <a:gd name="connsiteX38" fmla="*/ 323005 w 395093"/>
              <a:gd name="connsiteY38" fmla="*/ 183499 h 414573"/>
              <a:gd name="connsiteX39" fmla="*/ 341759 w 395093"/>
              <a:gd name="connsiteY39" fmla="*/ 183245 h 414573"/>
              <a:gd name="connsiteX40" fmla="*/ 344265 w 395093"/>
              <a:gd name="connsiteY40" fmla="*/ 185529 h 414573"/>
              <a:gd name="connsiteX41" fmla="*/ 352738 w 395093"/>
              <a:gd name="connsiteY41" fmla="*/ 184166 h 414573"/>
              <a:gd name="connsiteX42" fmla="*/ 351564 w 395093"/>
              <a:gd name="connsiteY42" fmla="*/ 174613 h 414573"/>
              <a:gd name="connsiteX43" fmla="*/ 349977 w 395093"/>
              <a:gd name="connsiteY43" fmla="*/ 166173 h 414573"/>
              <a:gd name="connsiteX44" fmla="*/ 351341 w 395093"/>
              <a:gd name="connsiteY44" fmla="*/ 161413 h 414573"/>
              <a:gd name="connsiteX45" fmla="*/ 351341 w 395093"/>
              <a:gd name="connsiteY45" fmla="*/ 153193 h 414573"/>
              <a:gd name="connsiteX46" fmla="*/ 349280 w 395093"/>
              <a:gd name="connsiteY46" fmla="*/ 149100 h 414573"/>
              <a:gd name="connsiteX47" fmla="*/ 341504 w 395093"/>
              <a:gd name="connsiteY47" fmla="*/ 147070 h 414573"/>
              <a:gd name="connsiteX48" fmla="*/ 335571 w 395093"/>
              <a:gd name="connsiteY48" fmla="*/ 147070 h 414573"/>
              <a:gd name="connsiteX49" fmla="*/ 332144 w 395093"/>
              <a:gd name="connsiteY49" fmla="*/ 136122 h 414573"/>
              <a:gd name="connsiteX50" fmla="*/ 320721 w 395093"/>
              <a:gd name="connsiteY50" fmla="*/ 122254 h 414573"/>
              <a:gd name="connsiteX51" fmla="*/ 319323 w 395093"/>
              <a:gd name="connsiteY51" fmla="*/ 115179 h 414573"/>
              <a:gd name="connsiteX52" fmla="*/ 312945 w 395093"/>
              <a:gd name="connsiteY52" fmla="*/ 106516 h 414573"/>
              <a:gd name="connsiteX53" fmla="*/ 307900 w 395093"/>
              <a:gd name="connsiteY53" fmla="*/ 106516 h 414573"/>
              <a:gd name="connsiteX54" fmla="*/ 304918 w 395093"/>
              <a:gd name="connsiteY54" fmla="*/ 110388 h 414573"/>
              <a:gd name="connsiteX55" fmla="*/ 294637 w 395093"/>
              <a:gd name="connsiteY55" fmla="*/ 112894 h 414573"/>
              <a:gd name="connsiteX56" fmla="*/ 291209 w 395093"/>
              <a:gd name="connsiteY56" fmla="*/ 107658 h 414573"/>
              <a:gd name="connsiteX57" fmla="*/ 288004 w 395093"/>
              <a:gd name="connsiteY57" fmla="*/ 101280 h 414573"/>
              <a:gd name="connsiteX58" fmla="*/ 281371 w 395093"/>
              <a:gd name="connsiteY58" fmla="*/ 92172 h 414573"/>
              <a:gd name="connsiteX59" fmla="*/ 278643 w 395093"/>
              <a:gd name="connsiteY59" fmla="*/ 83066 h 414573"/>
              <a:gd name="connsiteX60" fmla="*/ 264235 w 395093"/>
              <a:gd name="connsiteY60" fmla="*/ 81479 h 414573"/>
              <a:gd name="connsiteX61" fmla="*/ 263317 w 395093"/>
              <a:gd name="connsiteY61" fmla="*/ 75101 h 414573"/>
              <a:gd name="connsiteX62" fmla="*/ 258747 w 395093"/>
              <a:gd name="connsiteY62" fmla="*/ 75101 h 414573"/>
              <a:gd name="connsiteX63" fmla="*/ 254178 w 395093"/>
              <a:gd name="connsiteY63" fmla="*/ 72847 h 414573"/>
              <a:gd name="connsiteX64" fmla="*/ 248909 w 395093"/>
              <a:gd name="connsiteY64" fmla="*/ 63741 h 414573"/>
              <a:gd name="connsiteX65" fmla="*/ 233139 w 395093"/>
              <a:gd name="connsiteY65" fmla="*/ 49619 h 414573"/>
              <a:gd name="connsiteX66" fmla="*/ 227427 w 395093"/>
              <a:gd name="connsiteY66" fmla="*/ 45970 h 414573"/>
              <a:gd name="connsiteX67" fmla="*/ 215528 w 395093"/>
              <a:gd name="connsiteY67" fmla="*/ 44607 h 414573"/>
              <a:gd name="connsiteX68" fmla="*/ 213019 w 395093"/>
              <a:gd name="connsiteY68" fmla="*/ 40290 h 414573"/>
              <a:gd name="connsiteX69" fmla="*/ 207277 w 395093"/>
              <a:gd name="connsiteY69" fmla="*/ 35277 h 414573"/>
              <a:gd name="connsiteX70" fmla="*/ 204770 w 395093"/>
              <a:gd name="connsiteY70" fmla="*/ 28199 h 414573"/>
              <a:gd name="connsiteX71" fmla="*/ 207277 w 395093"/>
              <a:gd name="connsiteY71" fmla="*/ 25027 h 414573"/>
              <a:gd name="connsiteX72" fmla="*/ 207277 w 395093"/>
              <a:gd name="connsiteY72" fmla="*/ 17728 h 414573"/>
              <a:gd name="connsiteX73" fmla="*/ 199059 w 395093"/>
              <a:gd name="connsiteY73" fmla="*/ 15000 h 414573"/>
              <a:gd name="connsiteX74" fmla="*/ 194266 w 395093"/>
              <a:gd name="connsiteY74" fmla="*/ 9098 h 414573"/>
              <a:gd name="connsiteX75" fmla="*/ 186493 w 395093"/>
              <a:gd name="connsiteY75" fmla="*/ 3608 h 414573"/>
              <a:gd name="connsiteX76" fmla="*/ 174814 w 395093"/>
              <a:gd name="connsiteY76" fmla="*/ 1578 h 414573"/>
              <a:gd name="connsiteX77" fmla="*/ 167039 w 395093"/>
              <a:gd name="connsiteY77" fmla="*/ 1354 h 414573"/>
              <a:gd name="connsiteX78" fmla="*/ 161551 w 395093"/>
              <a:gd name="connsiteY78" fmla="*/ 212 h 414573"/>
              <a:gd name="connsiteX79" fmla="*/ 154473 w 395093"/>
              <a:gd name="connsiteY79" fmla="*/ 212 h 414573"/>
              <a:gd name="connsiteX80" fmla="*/ 151491 w 395093"/>
              <a:gd name="connsiteY80" fmla="*/ 4529 h 414573"/>
              <a:gd name="connsiteX81" fmla="*/ 151491 w 395093"/>
              <a:gd name="connsiteY81" fmla="*/ 13413 h 414573"/>
              <a:gd name="connsiteX82" fmla="*/ 147619 w 395093"/>
              <a:gd name="connsiteY82" fmla="*/ 13413 h 414573"/>
              <a:gd name="connsiteX83" fmla="*/ 140988 w 395093"/>
              <a:gd name="connsiteY83" fmla="*/ 15443 h 414573"/>
              <a:gd name="connsiteX84" fmla="*/ 134577 w 395093"/>
              <a:gd name="connsiteY84" fmla="*/ 13413 h 414573"/>
              <a:gd name="connsiteX85" fmla="*/ 132737 w 395093"/>
              <a:gd name="connsiteY85" fmla="*/ 19094 h 414573"/>
              <a:gd name="connsiteX86" fmla="*/ 129786 w 395093"/>
              <a:gd name="connsiteY86" fmla="*/ 20236 h 414573"/>
              <a:gd name="connsiteX87" fmla="*/ 131150 w 395093"/>
              <a:gd name="connsiteY87" fmla="*/ 26836 h 414573"/>
              <a:gd name="connsiteX88" fmla="*/ 126104 w 395093"/>
              <a:gd name="connsiteY88" fmla="*/ 31627 h 414573"/>
              <a:gd name="connsiteX89" fmla="*/ 122456 w 395093"/>
              <a:gd name="connsiteY89" fmla="*/ 38671 h 414573"/>
              <a:gd name="connsiteX90" fmla="*/ 118332 w 395093"/>
              <a:gd name="connsiteY90" fmla="*/ 52794 h 414573"/>
              <a:gd name="connsiteX91" fmla="*/ 115126 w 395093"/>
              <a:gd name="connsiteY91" fmla="*/ 55300 h 414573"/>
              <a:gd name="connsiteX92" fmla="*/ 109890 w 395093"/>
              <a:gd name="connsiteY92" fmla="*/ 48700 h 414573"/>
              <a:gd name="connsiteX93" fmla="*/ 105542 w 395093"/>
              <a:gd name="connsiteY93" fmla="*/ 47334 h 414573"/>
              <a:gd name="connsiteX94" fmla="*/ 104623 w 395093"/>
              <a:gd name="connsiteY94" fmla="*/ 53015 h 414573"/>
              <a:gd name="connsiteX95" fmla="*/ 100275 w 395093"/>
              <a:gd name="connsiteY95" fmla="*/ 55300 h 414573"/>
              <a:gd name="connsiteX96" fmla="*/ 94785 w 395093"/>
              <a:gd name="connsiteY96" fmla="*/ 57584 h 414573"/>
              <a:gd name="connsiteX97" fmla="*/ 92278 w 395093"/>
              <a:gd name="connsiteY97" fmla="*/ 64850 h 414573"/>
              <a:gd name="connsiteX98" fmla="*/ 84503 w 395093"/>
              <a:gd name="connsiteY98" fmla="*/ 70341 h 414573"/>
              <a:gd name="connsiteX99" fmla="*/ 80600 w 395093"/>
              <a:gd name="connsiteY99" fmla="*/ 80337 h 414573"/>
              <a:gd name="connsiteX100" fmla="*/ 83806 w 395093"/>
              <a:gd name="connsiteY100" fmla="*/ 85127 h 414573"/>
              <a:gd name="connsiteX101" fmla="*/ 79015 w 395093"/>
              <a:gd name="connsiteY101" fmla="*/ 87636 h 414573"/>
              <a:gd name="connsiteX102" fmla="*/ 71685 w 395093"/>
              <a:gd name="connsiteY102" fmla="*/ 87636 h 414573"/>
              <a:gd name="connsiteX103" fmla="*/ 68258 w 395093"/>
              <a:gd name="connsiteY103" fmla="*/ 104041 h 414573"/>
              <a:gd name="connsiteX104" fmla="*/ 64831 w 395093"/>
              <a:gd name="connsiteY104" fmla="*/ 109943 h 414573"/>
              <a:gd name="connsiteX105" fmla="*/ 57501 w 395093"/>
              <a:gd name="connsiteY105" fmla="*/ 109943 h 414573"/>
              <a:gd name="connsiteX106" fmla="*/ 53407 w 395093"/>
              <a:gd name="connsiteY106" fmla="*/ 107658 h 414573"/>
              <a:gd name="connsiteX107" fmla="*/ 49504 w 395093"/>
              <a:gd name="connsiteY107" fmla="*/ 101535 h 414573"/>
              <a:gd name="connsiteX108" fmla="*/ 47219 w 395093"/>
              <a:gd name="connsiteY108" fmla="*/ 98805 h 414573"/>
              <a:gd name="connsiteX109" fmla="*/ 42871 w 395093"/>
              <a:gd name="connsiteY109" fmla="*/ 96965 h 414573"/>
              <a:gd name="connsiteX110" fmla="*/ 37604 w 395093"/>
              <a:gd name="connsiteY110" fmla="*/ 99471 h 414573"/>
              <a:gd name="connsiteX111" fmla="*/ 34653 w 395093"/>
              <a:gd name="connsiteY111" fmla="*/ 104041 h 414573"/>
              <a:gd name="connsiteX112" fmla="*/ 25038 w 395093"/>
              <a:gd name="connsiteY112" fmla="*/ 109943 h 414573"/>
              <a:gd name="connsiteX113" fmla="*/ 19103 w 395093"/>
              <a:gd name="connsiteY113" fmla="*/ 109943 h 414573"/>
              <a:gd name="connsiteX114" fmla="*/ 14533 w 395093"/>
              <a:gd name="connsiteY114" fmla="*/ 109022 h 414573"/>
              <a:gd name="connsiteX115" fmla="*/ 5618 w 395093"/>
              <a:gd name="connsiteY115" fmla="*/ 112228 h 414573"/>
              <a:gd name="connsiteX116" fmla="*/ 1015 w 395093"/>
              <a:gd name="connsiteY116" fmla="*/ 122478 h 414573"/>
              <a:gd name="connsiteX117" fmla="*/ 1015 w 395093"/>
              <a:gd name="connsiteY117" fmla="*/ 130220 h 414573"/>
              <a:gd name="connsiteX118" fmla="*/ 9712 w 395093"/>
              <a:gd name="connsiteY118" fmla="*/ 130220 h 414573"/>
              <a:gd name="connsiteX119" fmla="*/ 14978 w 395093"/>
              <a:gd name="connsiteY119" fmla="*/ 132474 h 414573"/>
              <a:gd name="connsiteX120" fmla="*/ 14978 w 395093"/>
              <a:gd name="connsiteY120" fmla="*/ 135677 h 414573"/>
              <a:gd name="connsiteX121" fmla="*/ 11996 w 395093"/>
              <a:gd name="connsiteY121" fmla="*/ 147291 h 414573"/>
              <a:gd name="connsiteX122" fmla="*/ 13615 w 395093"/>
              <a:gd name="connsiteY122" fmla="*/ 154812 h 414573"/>
              <a:gd name="connsiteX123" fmla="*/ 11996 w 395093"/>
              <a:gd name="connsiteY123" fmla="*/ 158905 h 414573"/>
              <a:gd name="connsiteX124" fmla="*/ 6982 w 395093"/>
              <a:gd name="connsiteY124" fmla="*/ 165507 h 414573"/>
              <a:gd name="connsiteX125" fmla="*/ 9712 w 395093"/>
              <a:gd name="connsiteY125" fmla="*/ 168234 h 414573"/>
              <a:gd name="connsiteX126" fmla="*/ 9712 w 395093"/>
              <a:gd name="connsiteY126" fmla="*/ 181214 h 414573"/>
              <a:gd name="connsiteX127" fmla="*/ 20469 w 395093"/>
              <a:gd name="connsiteY127" fmla="*/ 183245 h 414573"/>
              <a:gd name="connsiteX128" fmla="*/ 26657 w 395093"/>
              <a:gd name="connsiteY128" fmla="*/ 194859 h 414573"/>
              <a:gd name="connsiteX129" fmla="*/ 41062 w 395093"/>
              <a:gd name="connsiteY129" fmla="*/ 186005 h 414573"/>
              <a:gd name="connsiteX130" fmla="*/ 49280 w 395093"/>
              <a:gd name="connsiteY130" fmla="*/ 190765 h 414573"/>
              <a:gd name="connsiteX131" fmla="*/ 59119 w 395093"/>
              <a:gd name="connsiteY131" fmla="*/ 187593 h 414573"/>
              <a:gd name="connsiteX132" fmla="*/ 71019 w 395093"/>
              <a:gd name="connsiteY132" fmla="*/ 181214 h 414573"/>
              <a:gd name="connsiteX133" fmla="*/ 82442 w 395093"/>
              <a:gd name="connsiteY133" fmla="*/ 180293 h 414573"/>
              <a:gd name="connsiteX134" fmla="*/ 93200 w 395093"/>
              <a:gd name="connsiteY134" fmla="*/ 184863 h 414573"/>
              <a:gd name="connsiteX135" fmla="*/ 98212 w 395093"/>
              <a:gd name="connsiteY135" fmla="*/ 190765 h 414573"/>
              <a:gd name="connsiteX136" fmla="*/ 93200 w 395093"/>
              <a:gd name="connsiteY136" fmla="*/ 205806 h 414573"/>
              <a:gd name="connsiteX137" fmla="*/ 86567 w 395093"/>
              <a:gd name="connsiteY137" fmla="*/ 215136 h 414573"/>
              <a:gd name="connsiteX138" fmla="*/ 82885 w 395093"/>
              <a:gd name="connsiteY138" fmla="*/ 222180 h 414573"/>
              <a:gd name="connsiteX139" fmla="*/ 89518 w 395093"/>
              <a:gd name="connsiteY139" fmla="*/ 233573 h 414573"/>
              <a:gd name="connsiteX140" fmla="*/ 101417 w 395093"/>
              <a:gd name="connsiteY140" fmla="*/ 245630 h 414573"/>
              <a:gd name="connsiteX141" fmla="*/ 110335 w 395093"/>
              <a:gd name="connsiteY141" fmla="*/ 252929 h 414573"/>
              <a:gd name="connsiteX142" fmla="*/ 110335 w 395093"/>
              <a:gd name="connsiteY142" fmla="*/ 267970 h 414573"/>
              <a:gd name="connsiteX143" fmla="*/ 116523 w 395093"/>
              <a:gd name="connsiteY143" fmla="*/ 273872 h 414573"/>
              <a:gd name="connsiteX144" fmla="*/ 114205 w 395093"/>
              <a:gd name="connsiteY144" fmla="*/ 280029 h 414573"/>
              <a:gd name="connsiteX145" fmla="*/ 120393 w 395093"/>
              <a:gd name="connsiteY145" fmla="*/ 284344 h 414573"/>
              <a:gd name="connsiteX146" fmla="*/ 128865 w 395093"/>
              <a:gd name="connsiteY146" fmla="*/ 287550 h 414573"/>
              <a:gd name="connsiteX147" fmla="*/ 128865 w 395093"/>
              <a:gd name="connsiteY147" fmla="*/ 303478 h 414573"/>
              <a:gd name="connsiteX148" fmla="*/ 135022 w 395093"/>
              <a:gd name="connsiteY148" fmla="*/ 305763 h 414573"/>
              <a:gd name="connsiteX149" fmla="*/ 140734 w 395093"/>
              <a:gd name="connsiteY149" fmla="*/ 295291 h 414573"/>
              <a:gd name="connsiteX150" fmla="*/ 152412 w 395093"/>
              <a:gd name="connsiteY150" fmla="*/ 293673 h 414573"/>
              <a:gd name="connsiteX151" fmla="*/ 152412 w 395093"/>
              <a:gd name="connsiteY151" fmla="*/ 285708 h 414573"/>
              <a:gd name="connsiteX152" fmla="*/ 156061 w 395093"/>
              <a:gd name="connsiteY152" fmla="*/ 293228 h 414573"/>
              <a:gd name="connsiteX153" fmla="*/ 162693 w 395093"/>
              <a:gd name="connsiteY153" fmla="*/ 290501 h 414573"/>
              <a:gd name="connsiteX154" fmla="*/ 170466 w 395093"/>
              <a:gd name="connsiteY154" fmla="*/ 287992 h 414573"/>
              <a:gd name="connsiteX155" fmla="*/ 184874 w 395093"/>
              <a:gd name="connsiteY155" fmla="*/ 287550 h 414573"/>
              <a:gd name="connsiteX156" fmla="*/ 182811 w 395093"/>
              <a:gd name="connsiteY156" fmla="*/ 297798 h 414573"/>
              <a:gd name="connsiteX157" fmla="*/ 178463 w 395093"/>
              <a:gd name="connsiteY157" fmla="*/ 305763 h 414573"/>
              <a:gd name="connsiteX158" fmla="*/ 181447 w 395093"/>
              <a:gd name="connsiteY158" fmla="*/ 313029 h 414573"/>
              <a:gd name="connsiteX159" fmla="*/ 193123 w 395093"/>
              <a:gd name="connsiteY159" fmla="*/ 316235 h 414573"/>
              <a:gd name="connsiteX160" fmla="*/ 196774 w 395093"/>
              <a:gd name="connsiteY160" fmla="*/ 321471 h 414573"/>
              <a:gd name="connsiteX161" fmla="*/ 191283 w 395093"/>
              <a:gd name="connsiteY161" fmla="*/ 334894 h 414573"/>
              <a:gd name="connsiteX162" fmla="*/ 190141 w 395093"/>
              <a:gd name="connsiteY162" fmla="*/ 343778 h 414573"/>
              <a:gd name="connsiteX163" fmla="*/ 190586 w 395093"/>
              <a:gd name="connsiteY163" fmla="*/ 346286 h 414573"/>
              <a:gd name="connsiteX164" fmla="*/ 190838 w 395093"/>
              <a:gd name="connsiteY164" fmla="*/ 346286 h 414573"/>
              <a:gd name="connsiteX165" fmla="*/ 198359 w 395093"/>
              <a:gd name="connsiteY165" fmla="*/ 346286 h 414573"/>
              <a:gd name="connsiteX166" fmla="*/ 201565 w 395093"/>
              <a:gd name="connsiteY166" fmla="*/ 347650 h 414573"/>
              <a:gd name="connsiteX167" fmla="*/ 204547 w 395093"/>
              <a:gd name="connsiteY167" fmla="*/ 348095 h 414573"/>
              <a:gd name="connsiteX168" fmla="*/ 207974 w 395093"/>
              <a:gd name="connsiteY168" fmla="*/ 345365 h 414573"/>
              <a:gd name="connsiteX169" fmla="*/ 210037 w 395093"/>
              <a:gd name="connsiteY169" fmla="*/ 341717 h 414573"/>
              <a:gd name="connsiteX170" fmla="*/ 201120 w 395093"/>
              <a:gd name="connsiteY170" fmla="*/ 341717 h 414573"/>
              <a:gd name="connsiteX171" fmla="*/ 201120 w 395093"/>
              <a:gd name="connsiteY171" fmla="*/ 338766 h 414573"/>
              <a:gd name="connsiteX172" fmla="*/ 203404 w 395093"/>
              <a:gd name="connsiteY172" fmla="*/ 336036 h 414573"/>
              <a:gd name="connsiteX173" fmla="*/ 206134 w 395093"/>
              <a:gd name="connsiteY173" fmla="*/ 331721 h 414573"/>
              <a:gd name="connsiteX174" fmla="*/ 208895 w 395093"/>
              <a:gd name="connsiteY174" fmla="*/ 333306 h 414573"/>
              <a:gd name="connsiteX175" fmla="*/ 214385 w 395093"/>
              <a:gd name="connsiteY175" fmla="*/ 334672 h 414573"/>
              <a:gd name="connsiteX176" fmla="*/ 217589 w 395093"/>
              <a:gd name="connsiteY176" fmla="*/ 339463 h 414573"/>
              <a:gd name="connsiteX177" fmla="*/ 217589 w 395093"/>
              <a:gd name="connsiteY177" fmla="*/ 346729 h 414573"/>
              <a:gd name="connsiteX178" fmla="*/ 223301 w 395093"/>
              <a:gd name="connsiteY178" fmla="*/ 348316 h 414573"/>
              <a:gd name="connsiteX179" fmla="*/ 226951 w 395093"/>
              <a:gd name="connsiteY179" fmla="*/ 348095 h 414573"/>
              <a:gd name="connsiteX180" fmla="*/ 229933 w 395093"/>
              <a:gd name="connsiteY180" fmla="*/ 351965 h 414573"/>
              <a:gd name="connsiteX181" fmla="*/ 229933 w 395093"/>
              <a:gd name="connsiteY181" fmla="*/ 355616 h 414573"/>
              <a:gd name="connsiteX182" fmla="*/ 237485 w 395093"/>
              <a:gd name="connsiteY182" fmla="*/ 355616 h 414573"/>
              <a:gd name="connsiteX183" fmla="*/ 239993 w 395093"/>
              <a:gd name="connsiteY183" fmla="*/ 359709 h 414573"/>
              <a:gd name="connsiteX184" fmla="*/ 242975 w 395093"/>
              <a:gd name="connsiteY184" fmla="*/ 364278 h 414573"/>
              <a:gd name="connsiteX185" fmla="*/ 247069 w 395093"/>
              <a:gd name="connsiteY185" fmla="*/ 365642 h 414573"/>
              <a:gd name="connsiteX186" fmla="*/ 252781 w 395093"/>
              <a:gd name="connsiteY186" fmla="*/ 362912 h 414573"/>
              <a:gd name="connsiteX187" fmla="*/ 257381 w 395093"/>
              <a:gd name="connsiteY187" fmla="*/ 362912 h 414573"/>
              <a:gd name="connsiteX188" fmla="*/ 262841 w 395093"/>
              <a:gd name="connsiteY188" fmla="*/ 366087 h 414573"/>
              <a:gd name="connsiteX189" fmla="*/ 265823 w 395093"/>
              <a:gd name="connsiteY189" fmla="*/ 369514 h 414573"/>
              <a:gd name="connsiteX190" fmla="*/ 269726 w 395093"/>
              <a:gd name="connsiteY190" fmla="*/ 372020 h 414573"/>
              <a:gd name="connsiteX191" fmla="*/ 275659 w 395093"/>
              <a:gd name="connsiteY191" fmla="*/ 369736 h 414573"/>
              <a:gd name="connsiteX192" fmla="*/ 280704 w 395093"/>
              <a:gd name="connsiteY192" fmla="*/ 370181 h 414573"/>
              <a:gd name="connsiteX193" fmla="*/ 286195 w 395093"/>
              <a:gd name="connsiteY193" fmla="*/ 372020 h 414573"/>
              <a:gd name="connsiteX194" fmla="*/ 301967 w 395093"/>
              <a:gd name="connsiteY194" fmla="*/ 372908 h 414573"/>
              <a:gd name="connsiteX195" fmla="*/ 301967 w 395093"/>
              <a:gd name="connsiteY195" fmla="*/ 383158 h 414573"/>
              <a:gd name="connsiteX196" fmla="*/ 306060 w 395093"/>
              <a:gd name="connsiteY196" fmla="*/ 386586 h 414573"/>
              <a:gd name="connsiteX197" fmla="*/ 311803 w 395093"/>
              <a:gd name="connsiteY197" fmla="*/ 390458 h 414573"/>
              <a:gd name="connsiteX198" fmla="*/ 317515 w 395093"/>
              <a:gd name="connsiteY198" fmla="*/ 395915 h 414573"/>
              <a:gd name="connsiteX199" fmla="*/ 323005 w 395093"/>
              <a:gd name="connsiteY199" fmla="*/ 398645 h 414573"/>
              <a:gd name="connsiteX200" fmla="*/ 326875 w 395093"/>
              <a:gd name="connsiteY200" fmla="*/ 405244 h 414573"/>
              <a:gd name="connsiteX201" fmla="*/ 331699 w 395093"/>
              <a:gd name="connsiteY201" fmla="*/ 411844 h 414573"/>
              <a:gd name="connsiteX202" fmla="*/ 336490 w 395093"/>
              <a:gd name="connsiteY202" fmla="*/ 414573 h 414573"/>
              <a:gd name="connsiteX203" fmla="*/ 337856 w 395093"/>
              <a:gd name="connsiteY203" fmla="*/ 413686 h 414573"/>
              <a:gd name="connsiteX204" fmla="*/ 348613 w 395093"/>
              <a:gd name="connsiteY204" fmla="*/ 401151 h 414573"/>
              <a:gd name="connsiteX205" fmla="*/ 349977 w 395093"/>
              <a:gd name="connsiteY205" fmla="*/ 398421 h 414573"/>
              <a:gd name="connsiteX206" fmla="*/ 349532 w 395093"/>
              <a:gd name="connsiteY206" fmla="*/ 395470 h 414573"/>
              <a:gd name="connsiteX207" fmla="*/ 345186 w 395093"/>
              <a:gd name="connsiteY207" fmla="*/ 393185 h 414573"/>
              <a:gd name="connsiteX208" fmla="*/ 343568 w 395093"/>
              <a:gd name="connsiteY208" fmla="*/ 390458 h 414573"/>
              <a:gd name="connsiteX209" fmla="*/ 343789 w 395093"/>
              <a:gd name="connsiteY209" fmla="*/ 385222 h 414573"/>
              <a:gd name="connsiteX210" fmla="*/ 347914 w 395093"/>
              <a:gd name="connsiteY210" fmla="*/ 382713 h 414573"/>
              <a:gd name="connsiteX211" fmla="*/ 352483 w 395093"/>
              <a:gd name="connsiteY211" fmla="*/ 383856 h 414573"/>
              <a:gd name="connsiteX212" fmla="*/ 352483 w 395093"/>
              <a:gd name="connsiteY212" fmla="*/ 388173 h 414573"/>
              <a:gd name="connsiteX213" fmla="*/ 360734 w 395093"/>
              <a:gd name="connsiteY213" fmla="*/ 388870 h 414573"/>
              <a:gd name="connsiteX214" fmla="*/ 360956 w 395093"/>
              <a:gd name="connsiteY214" fmla="*/ 385222 h 414573"/>
              <a:gd name="connsiteX215" fmla="*/ 363940 w 395093"/>
              <a:gd name="connsiteY215" fmla="*/ 380429 h 414573"/>
              <a:gd name="connsiteX216" fmla="*/ 368034 w 395093"/>
              <a:gd name="connsiteY216" fmla="*/ 376335 h 414573"/>
              <a:gd name="connsiteX217" fmla="*/ 372158 w 395093"/>
              <a:gd name="connsiteY217" fmla="*/ 371099 h 414573"/>
              <a:gd name="connsiteX218" fmla="*/ 374221 w 395093"/>
              <a:gd name="connsiteY218" fmla="*/ 365421 h 414573"/>
              <a:gd name="connsiteX219" fmla="*/ 381773 w 395093"/>
              <a:gd name="connsiteY219" fmla="*/ 363357 h 414573"/>
              <a:gd name="connsiteX220" fmla="*/ 383137 w 395093"/>
              <a:gd name="connsiteY220" fmla="*/ 357677 h 414573"/>
              <a:gd name="connsiteX221" fmla="*/ 389072 w 395093"/>
              <a:gd name="connsiteY221" fmla="*/ 356534 h 414573"/>
              <a:gd name="connsiteX222" fmla="*/ 394784 w 395093"/>
              <a:gd name="connsiteY222" fmla="*/ 357201 h 414573"/>
              <a:gd name="connsiteX223" fmla="*/ 392975 w 395093"/>
              <a:gd name="connsiteY223" fmla="*/ 351522 h 414573"/>
              <a:gd name="connsiteX224" fmla="*/ 389991 w 395093"/>
              <a:gd name="connsiteY224" fmla="*/ 345810 h 41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395093" h="414573">
                <a:moveTo>
                  <a:pt x="389991" y="345810"/>
                </a:moveTo>
                <a:cubicBezTo>
                  <a:pt x="389769" y="344223"/>
                  <a:pt x="394117" y="346953"/>
                  <a:pt x="394784" y="345810"/>
                </a:cubicBezTo>
                <a:cubicBezTo>
                  <a:pt x="395481" y="344920"/>
                  <a:pt x="394784" y="340129"/>
                  <a:pt x="394784" y="338766"/>
                </a:cubicBezTo>
                <a:cubicBezTo>
                  <a:pt x="394784" y="337400"/>
                  <a:pt x="389991" y="337400"/>
                  <a:pt x="389324" y="336702"/>
                </a:cubicBezTo>
                <a:cubicBezTo>
                  <a:pt x="388627" y="335815"/>
                  <a:pt x="384058" y="333751"/>
                  <a:pt x="383137" y="331721"/>
                </a:cubicBezTo>
                <a:cubicBezTo>
                  <a:pt x="382218" y="329658"/>
                  <a:pt x="379233" y="330579"/>
                  <a:pt x="378567" y="330579"/>
                </a:cubicBezTo>
                <a:cubicBezTo>
                  <a:pt x="377870" y="330579"/>
                  <a:pt x="378346" y="328070"/>
                  <a:pt x="378346" y="328070"/>
                </a:cubicBezTo>
                <a:lnTo>
                  <a:pt x="380376" y="320995"/>
                </a:lnTo>
                <a:cubicBezTo>
                  <a:pt x="380376" y="320995"/>
                  <a:pt x="374919" y="319407"/>
                  <a:pt x="373998" y="318965"/>
                </a:cubicBezTo>
                <a:cubicBezTo>
                  <a:pt x="373300" y="318265"/>
                  <a:pt x="371461" y="317599"/>
                  <a:pt x="370794" y="317599"/>
                </a:cubicBezTo>
                <a:cubicBezTo>
                  <a:pt x="370094" y="317599"/>
                  <a:pt x="367588" y="319186"/>
                  <a:pt x="367588" y="319186"/>
                </a:cubicBezTo>
                <a:lnTo>
                  <a:pt x="365304" y="320995"/>
                </a:lnTo>
                <a:lnTo>
                  <a:pt x="359813" y="320107"/>
                </a:lnTo>
                <a:lnTo>
                  <a:pt x="353880" y="315314"/>
                </a:lnTo>
                <a:lnTo>
                  <a:pt x="345853" y="308269"/>
                </a:lnTo>
                <a:lnTo>
                  <a:pt x="349280" y="304842"/>
                </a:lnTo>
                <a:cubicBezTo>
                  <a:pt x="349280" y="304842"/>
                  <a:pt x="349977" y="296879"/>
                  <a:pt x="349977" y="296179"/>
                </a:cubicBezTo>
                <a:cubicBezTo>
                  <a:pt x="349977" y="295291"/>
                  <a:pt x="350422" y="292309"/>
                  <a:pt x="349532" y="291643"/>
                </a:cubicBezTo>
                <a:cubicBezTo>
                  <a:pt x="348835" y="290943"/>
                  <a:pt x="343789" y="290056"/>
                  <a:pt x="343789" y="290056"/>
                </a:cubicBezTo>
                <a:cubicBezTo>
                  <a:pt x="343789" y="290056"/>
                  <a:pt x="339474" y="285931"/>
                  <a:pt x="338077" y="285708"/>
                </a:cubicBezTo>
                <a:cubicBezTo>
                  <a:pt x="336714" y="285265"/>
                  <a:pt x="333063" y="284123"/>
                  <a:pt x="333063" y="283678"/>
                </a:cubicBezTo>
                <a:cubicBezTo>
                  <a:pt x="333063" y="282980"/>
                  <a:pt x="337190" y="277966"/>
                  <a:pt x="337190" y="277966"/>
                </a:cubicBezTo>
                <a:lnTo>
                  <a:pt x="337190" y="271142"/>
                </a:lnTo>
                <a:lnTo>
                  <a:pt x="337190" y="264322"/>
                </a:lnTo>
                <a:cubicBezTo>
                  <a:pt x="337190" y="263400"/>
                  <a:pt x="336014" y="258386"/>
                  <a:pt x="335571" y="257720"/>
                </a:cubicBezTo>
                <a:cubicBezTo>
                  <a:pt x="335126" y="257244"/>
                  <a:pt x="331920" y="255880"/>
                  <a:pt x="331002" y="254293"/>
                </a:cubicBezTo>
                <a:cubicBezTo>
                  <a:pt x="329859" y="252929"/>
                  <a:pt x="332366" y="249978"/>
                  <a:pt x="332366" y="249978"/>
                </a:cubicBezTo>
                <a:cubicBezTo>
                  <a:pt x="332366" y="249978"/>
                  <a:pt x="335571" y="240648"/>
                  <a:pt x="335571" y="239285"/>
                </a:cubicBezTo>
                <a:cubicBezTo>
                  <a:pt x="335571" y="237919"/>
                  <a:pt x="334205" y="236300"/>
                  <a:pt x="334205" y="236300"/>
                </a:cubicBezTo>
                <a:cubicBezTo>
                  <a:pt x="334205" y="236300"/>
                  <a:pt x="329636" y="232907"/>
                  <a:pt x="328938" y="231985"/>
                </a:cubicBezTo>
                <a:cubicBezTo>
                  <a:pt x="328017" y="231064"/>
                  <a:pt x="328717" y="228558"/>
                  <a:pt x="328717" y="226750"/>
                </a:cubicBezTo>
                <a:cubicBezTo>
                  <a:pt x="328717" y="224941"/>
                  <a:pt x="327796" y="221514"/>
                  <a:pt x="327351" y="220816"/>
                </a:cubicBezTo>
                <a:cubicBezTo>
                  <a:pt x="327099" y="220371"/>
                  <a:pt x="325511" y="214438"/>
                  <a:pt x="325290" y="213548"/>
                </a:cubicBezTo>
                <a:cubicBezTo>
                  <a:pt x="325066" y="212851"/>
                  <a:pt x="325066" y="208312"/>
                  <a:pt x="325066" y="206251"/>
                </a:cubicBezTo>
                <a:cubicBezTo>
                  <a:pt x="324814" y="204219"/>
                  <a:pt x="320466" y="203300"/>
                  <a:pt x="319323" y="199428"/>
                </a:cubicBezTo>
                <a:cubicBezTo>
                  <a:pt x="318436" y="195780"/>
                  <a:pt x="315009" y="196001"/>
                  <a:pt x="315009" y="195113"/>
                </a:cubicBezTo>
                <a:cubicBezTo>
                  <a:pt x="315009" y="193971"/>
                  <a:pt x="317039" y="192353"/>
                  <a:pt x="317515" y="191908"/>
                </a:cubicBezTo>
                <a:cubicBezTo>
                  <a:pt x="317960" y="191241"/>
                  <a:pt x="318436" y="185529"/>
                  <a:pt x="318436" y="185529"/>
                </a:cubicBezTo>
                <a:lnTo>
                  <a:pt x="323005" y="183499"/>
                </a:lnTo>
                <a:lnTo>
                  <a:pt x="341759" y="183245"/>
                </a:lnTo>
                <a:lnTo>
                  <a:pt x="344265" y="185529"/>
                </a:lnTo>
                <a:cubicBezTo>
                  <a:pt x="344265" y="185529"/>
                  <a:pt x="352738" y="185084"/>
                  <a:pt x="352738" y="184166"/>
                </a:cubicBezTo>
                <a:cubicBezTo>
                  <a:pt x="352738" y="183499"/>
                  <a:pt x="352959" y="175979"/>
                  <a:pt x="351564" y="174613"/>
                </a:cubicBezTo>
                <a:cubicBezTo>
                  <a:pt x="350198" y="173028"/>
                  <a:pt x="350198" y="167537"/>
                  <a:pt x="349977" y="166173"/>
                </a:cubicBezTo>
                <a:cubicBezTo>
                  <a:pt x="349756" y="165031"/>
                  <a:pt x="351817" y="162080"/>
                  <a:pt x="351341" y="161413"/>
                </a:cubicBezTo>
                <a:cubicBezTo>
                  <a:pt x="351119" y="160714"/>
                  <a:pt x="351564" y="155257"/>
                  <a:pt x="351341" y="153193"/>
                </a:cubicBezTo>
                <a:cubicBezTo>
                  <a:pt x="351341" y="150942"/>
                  <a:pt x="349280" y="149100"/>
                  <a:pt x="349280" y="149100"/>
                </a:cubicBezTo>
                <a:cubicBezTo>
                  <a:pt x="349280" y="149100"/>
                  <a:pt x="343568" y="147515"/>
                  <a:pt x="341504" y="147070"/>
                </a:cubicBezTo>
                <a:cubicBezTo>
                  <a:pt x="339474" y="146594"/>
                  <a:pt x="335571" y="147070"/>
                  <a:pt x="335571" y="147070"/>
                </a:cubicBezTo>
                <a:cubicBezTo>
                  <a:pt x="335571" y="147070"/>
                  <a:pt x="332587" y="140913"/>
                  <a:pt x="332144" y="136122"/>
                </a:cubicBezTo>
                <a:cubicBezTo>
                  <a:pt x="331699" y="131583"/>
                  <a:pt x="320721" y="122254"/>
                  <a:pt x="320721" y="122254"/>
                </a:cubicBezTo>
                <a:cubicBezTo>
                  <a:pt x="320721" y="122254"/>
                  <a:pt x="319323" y="116321"/>
                  <a:pt x="319323" y="115179"/>
                </a:cubicBezTo>
                <a:cubicBezTo>
                  <a:pt x="319323" y="114258"/>
                  <a:pt x="313390" y="107213"/>
                  <a:pt x="312945" y="106516"/>
                </a:cubicBezTo>
                <a:cubicBezTo>
                  <a:pt x="312248" y="106071"/>
                  <a:pt x="307900" y="106516"/>
                  <a:pt x="307900" y="106516"/>
                </a:cubicBezTo>
                <a:lnTo>
                  <a:pt x="304918" y="110388"/>
                </a:lnTo>
                <a:lnTo>
                  <a:pt x="294637" y="112894"/>
                </a:lnTo>
                <a:cubicBezTo>
                  <a:pt x="294637" y="112894"/>
                  <a:pt x="291209" y="109022"/>
                  <a:pt x="291209" y="107658"/>
                </a:cubicBezTo>
                <a:cubicBezTo>
                  <a:pt x="291209" y="106071"/>
                  <a:pt x="288480" y="103343"/>
                  <a:pt x="288004" y="101280"/>
                </a:cubicBezTo>
                <a:cubicBezTo>
                  <a:pt x="287559" y="99250"/>
                  <a:pt x="283213" y="94933"/>
                  <a:pt x="281371" y="92172"/>
                </a:cubicBezTo>
                <a:cubicBezTo>
                  <a:pt x="279562" y="89697"/>
                  <a:pt x="278643" y="83066"/>
                  <a:pt x="278643" y="83066"/>
                </a:cubicBezTo>
                <a:lnTo>
                  <a:pt x="264235" y="81479"/>
                </a:lnTo>
                <a:lnTo>
                  <a:pt x="263317" y="75101"/>
                </a:lnTo>
                <a:lnTo>
                  <a:pt x="258747" y="75101"/>
                </a:lnTo>
                <a:lnTo>
                  <a:pt x="254178" y="72847"/>
                </a:lnTo>
                <a:cubicBezTo>
                  <a:pt x="254178" y="72847"/>
                  <a:pt x="250051" y="68723"/>
                  <a:pt x="248909" y="63741"/>
                </a:cubicBezTo>
                <a:cubicBezTo>
                  <a:pt x="247990" y="58948"/>
                  <a:pt x="237009" y="50985"/>
                  <a:pt x="233139" y="49619"/>
                </a:cubicBezTo>
                <a:cubicBezTo>
                  <a:pt x="229236" y="48034"/>
                  <a:pt x="227427" y="45970"/>
                  <a:pt x="227427" y="45970"/>
                </a:cubicBezTo>
                <a:lnTo>
                  <a:pt x="215528" y="44607"/>
                </a:lnTo>
                <a:lnTo>
                  <a:pt x="213019" y="40290"/>
                </a:lnTo>
                <a:cubicBezTo>
                  <a:pt x="213019" y="40290"/>
                  <a:pt x="207531" y="35720"/>
                  <a:pt x="207277" y="35277"/>
                </a:cubicBezTo>
                <a:cubicBezTo>
                  <a:pt x="207055" y="34578"/>
                  <a:pt x="204992" y="29566"/>
                  <a:pt x="204770" y="28199"/>
                </a:cubicBezTo>
                <a:cubicBezTo>
                  <a:pt x="204547" y="26614"/>
                  <a:pt x="207277" y="25948"/>
                  <a:pt x="207277" y="25027"/>
                </a:cubicBezTo>
                <a:lnTo>
                  <a:pt x="207277" y="17728"/>
                </a:lnTo>
                <a:cubicBezTo>
                  <a:pt x="207277" y="17728"/>
                  <a:pt x="199756" y="15919"/>
                  <a:pt x="199059" y="15000"/>
                </a:cubicBezTo>
                <a:cubicBezTo>
                  <a:pt x="198138" y="14334"/>
                  <a:pt x="194266" y="9098"/>
                  <a:pt x="194266" y="9098"/>
                </a:cubicBezTo>
                <a:lnTo>
                  <a:pt x="186493" y="3608"/>
                </a:lnTo>
                <a:lnTo>
                  <a:pt x="174814" y="1578"/>
                </a:lnTo>
                <a:cubicBezTo>
                  <a:pt x="174814" y="1578"/>
                  <a:pt x="167739" y="1578"/>
                  <a:pt x="167039" y="1354"/>
                </a:cubicBezTo>
                <a:cubicBezTo>
                  <a:pt x="166120" y="1102"/>
                  <a:pt x="162470" y="435"/>
                  <a:pt x="161551" y="212"/>
                </a:cubicBezTo>
                <a:cubicBezTo>
                  <a:pt x="160885" y="-264"/>
                  <a:pt x="155394" y="212"/>
                  <a:pt x="154473" y="212"/>
                </a:cubicBezTo>
                <a:cubicBezTo>
                  <a:pt x="153331" y="-10"/>
                  <a:pt x="151491" y="4529"/>
                  <a:pt x="151491" y="4529"/>
                </a:cubicBezTo>
                <a:lnTo>
                  <a:pt x="151491" y="13413"/>
                </a:lnTo>
                <a:cubicBezTo>
                  <a:pt x="151491" y="13413"/>
                  <a:pt x="148285" y="14079"/>
                  <a:pt x="147619" y="13413"/>
                </a:cubicBezTo>
                <a:cubicBezTo>
                  <a:pt x="146922" y="12716"/>
                  <a:pt x="140988" y="15443"/>
                  <a:pt x="140988" y="15443"/>
                </a:cubicBezTo>
                <a:lnTo>
                  <a:pt x="134577" y="13413"/>
                </a:lnTo>
                <a:lnTo>
                  <a:pt x="132737" y="19094"/>
                </a:lnTo>
                <a:lnTo>
                  <a:pt x="129786" y="20236"/>
                </a:lnTo>
                <a:cubicBezTo>
                  <a:pt x="130674" y="22742"/>
                  <a:pt x="131374" y="26169"/>
                  <a:pt x="131150" y="26836"/>
                </a:cubicBezTo>
                <a:cubicBezTo>
                  <a:pt x="130452" y="27978"/>
                  <a:pt x="126104" y="31627"/>
                  <a:pt x="126104" y="31627"/>
                </a:cubicBezTo>
                <a:cubicBezTo>
                  <a:pt x="126104" y="31627"/>
                  <a:pt x="122456" y="37783"/>
                  <a:pt x="122456" y="38671"/>
                </a:cubicBezTo>
                <a:cubicBezTo>
                  <a:pt x="122456" y="39592"/>
                  <a:pt x="118332" y="52794"/>
                  <a:pt x="118332" y="52794"/>
                </a:cubicBezTo>
                <a:lnTo>
                  <a:pt x="115126" y="55300"/>
                </a:lnTo>
                <a:lnTo>
                  <a:pt x="109890" y="48700"/>
                </a:lnTo>
                <a:lnTo>
                  <a:pt x="105542" y="47334"/>
                </a:lnTo>
                <a:lnTo>
                  <a:pt x="104623" y="53015"/>
                </a:lnTo>
                <a:cubicBezTo>
                  <a:pt x="104623" y="53015"/>
                  <a:pt x="101196" y="53936"/>
                  <a:pt x="100275" y="55300"/>
                </a:cubicBezTo>
                <a:cubicBezTo>
                  <a:pt x="99354" y="56442"/>
                  <a:pt x="94785" y="56221"/>
                  <a:pt x="94785" y="57584"/>
                </a:cubicBezTo>
                <a:cubicBezTo>
                  <a:pt x="94785" y="59172"/>
                  <a:pt x="92278" y="64850"/>
                  <a:pt x="92278" y="64850"/>
                </a:cubicBezTo>
                <a:lnTo>
                  <a:pt x="84503" y="70341"/>
                </a:lnTo>
                <a:cubicBezTo>
                  <a:pt x="84503" y="70341"/>
                  <a:pt x="81076" y="79449"/>
                  <a:pt x="80600" y="80337"/>
                </a:cubicBezTo>
                <a:cubicBezTo>
                  <a:pt x="79934" y="81258"/>
                  <a:pt x="83806" y="85127"/>
                  <a:pt x="83806" y="85127"/>
                </a:cubicBezTo>
                <a:cubicBezTo>
                  <a:pt x="83806" y="85127"/>
                  <a:pt x="79934" y="87636"/>
                  <a:pt x="79015" y="87636"/>
                </a:cubicBezTo>
                <a:lnTo>
                  <a:pt x="71685" y="87636"/>
                </a:lnTo>
                <a:lnTo>
                  <a:pt x="68258" y="104041"/>
                </a:lnTo>
                <a:lnTo>
                  <a:pt x="64831" y="109943"/>
                </a:lnTo>
                <a:lnTo>
                  <a:pt x="57501" y="109943"/>
                </a:lnTo>
                <a:cubicBezTo>
                  <a:pt x="57501" y="109943"/>
                  <a:pt x="54074" y="108579"/>
                  <a:pt x="53407" y="107658"/>
                </a:cubicBezTo>
                <a:cubicBezTo>
                  <a:pt x="52707" y="106770"/>
                  <a:pt x="49504" y="101535"/>
                  <a:pt x="49504" y="101535"/>
                </a:cubicBezTo>
                <a:lnTo>
                  <a:pt x="47219" y="98805"/>
                </a:lnTo>
                <a:lnTo>
                  <a:pt x="42871" y="96965"/>
                </a:lnTo>
                <a:cubicBezTo>
                  <a:pt x="42871" y="96965"/>
                  <a:pt x="38080" y="98107"/>
                  <a:pt x="37604" y="99471"/>
                </a:cubicBezTo>
                <a:cubicBezTo>
                  <a:pt x="37381" y="100614"/>
                  <a:pt x="38080" y="104041"/>
                  <a:pt x="34653" y="104041"/>
                </a:cubicBezTo>
                <a:cubicBezTo>
                  <a:pt x="31226" y="104041"/>
                  <a:pt x="25038" y="109943"/>
                  <a:pt x="25038" y="109943"/>
                </a:cubicBezTo>
                <a:lnTo>
                  <a:pt x="19103" y="109943"/>
                </a:lnTo>
                <a:lnTo>
                  <a:pt x="14533" y="109022"/>
                </a:lnTo>
                <a:lnTo>
                  <a:pt x="5618" y="112228"/>
                </a:lnTo>
                <a:cubicBezTo>
                  <a:pt x="5618" y="112228"/>
                  <a:pt x="1015" y="120890"/>
                  <a:pt x="1015" y="122478"/>
                </a:cubicBezTo>
                <a:cubicBezTo>
                  <a:pt x="1015" y="123842"/>
                  <a:pt x="-1269" y="130220"/>
                  <a:pt x="1015" y="130220"/>
                </a:cubicBezTo>
                <a:lnTo>
                  <a:pt x="9712" y="130220"/>
                </a:lnTo>
                <a:lnTo>
                  <a:pt x="14978" y="132474"/>
                </a:lnTo>
                <a:lnTo>
                  <a:pt x="14978" y="135677"/>
                </a:lnTo>
                <a:lnTo>
                  <a:pt x="11996" y="147291"/>
                </a:lnTo>
                <a:cubicBezTo>
                  <a:pt x="11996" y="147291"/>
                  <a:pt x="14057" y="153893"/>
                  <a:pt x="13615" y="154812"/>
                </a:cubicBezTo>
                <a:cubicBezTo>
                  <a:pt x="13391" y="155702"/>
                  <a:pt x="11996" y="158905"/>
                  <a:pt x="11996" y="158905"/>
                </a:cubicBezTo>
                <a:lnTo>
                  <a:pt x="6982" y="165507"/>
                </a:lnTo>
                <a:lnTo>
                  <a:pt x="9712" y="168234"/>
                </a:lnTo>
                <a:lnTo>
                  <a:pt x="9712" y="181214"/>
                </a:lnTo>
                <a:lnTo>
                  <a:pt x="20469" y="183245"/>
                </a:lnTo>
                <a:lnTo>
                  <a:pt x="26657" y="194859"/>
                </a:lnTo>
                <a:lnTo>
                  <a:pt x="41062" y="186005"/>
                </a:lnTo>
                <a:lnTo>
                  <a:pt x="49280" y="190765"/>
                </a:lnTo>
                <a:lnTo>
                  <a:pt x="59119" y="187593"/>
                </a:lnTo>
                <a:lnTo>
                  <a:pt x="71019" y="181214"/>
                </a:lnTo>
                <a:lnTo>
                  <a:pt x="82442" y="180293"/>
                </a:lnTo>
                <a:cubicBezTo>
                  <a:pt x="82442" y="180293"/>
                  <a:pt x="92278" y="183499"/>
                  <a:pt x="93200" y="184863"/>
                </a:cubicBezTo>
                <a:cubicBezTo>
                  <a:pt x="94087" y="186005"/>
                  <a:pt x="98212" y="190765"/>
                  <a:pt x="98212" y="190765"/>
                </a:cubicBezTo>
                <a:lnTo>
                  <a:pt x="93200" y="205806"/>
                </a:lnTo>
                <a:lnTo>
                  <a:pt x="86567" y="215136"/>
                </a:lnTo>
                <a:lnTo>
                  <a:pt x="82885" y="222180"/>
                </a:lnTo>
                <a:lnTo>
                  <a:pt x="89518" y="233573"/>
                </a:lnTo>
                <a:lnTo>
                  <a:pt x="101417" y="245630"/>
                </a:lnTo>
                <a:cubicBezTo>
                  <a:pt x="101417" y="245630"/>
                  <a:pt x="110335" y="250865"/>
                  <a:pt x="110335" y="252929"/>
                </a:cubicBezTo>
                <a:lnTo>
                  <a:pt x="110335" y="267970"/>
                </a:lnTo>
                <a:lnTo>
                  <a:pt x="116523" y="273872"/>
                </a:lnTo>
                <a:cubicBezTo>
                  <a:pt x="116523" y="273872"/>
                  <a:pt x="113762" y="277966"/>
                  <a:pt x="114205" y="280029"/>
                </a:cubicBezTo>
                <a:cubicBezTo>
                  <a:pt x="114459" y="282059"/>
                  <a:pt x="120393" y="284344"/>
                  <a:pt x="120393" y="284344"/>
                </a:cubicBezTo>
                <a:cubicBezTo>
                  <a:pt x="120393" y="284344"/>
                  <a:pt x="128168" y="286407"/>
                  <a:pt x="128865" y="287550"/>
                </a:cubicBezTo>
                <a:cubicBezTo>
                  <a:pt x="129310" y="288913"/>
                  <a:pt x="128865" y="303478"/>
                  <a:pt x="128865" y="303478"/>
                </a:cubicBezTo>
                <a:lnTo>
                  <a:pt x="135022" y="305763"/>
                </a:lnTo>
                <a:cubicBezTo>
                  <a:pt x="135022" y="305763"/>
                  <a:pt x="138704" y="295737"/>
                  <a:pt x="140734" y="295291"/>
                </a:cubicBezTo>
                <a:cubicBezTo>
                  <a:pt x="142797" y="294816"/>
                  <a:pt x="152412" y="293673"/>
                  <a:pt x="152412" y="293673"/>
                </a:cubicBezTo>
                <a:lnTo>
                  <a:pt x="152412" y="285708"/>
                </a:lnTo>
                <a:cubicBezTo>
                  <a:pt x="152412" y="285708"/>
                  <a:pt x="154918" y="292785"/>
                  <a:pt x="156061" y="293228"/>
                </a:cubicBezTo>
                <a:cubicBezTo>
                  <a:pt x="157203" y="293673"/>
                  <a:pt x="162693" y="290501"/>
                  <a:pt x="162693" y="290501"/>
                </a:cubicBezTo>
                <a:cubicBezTo>
                  <a:pt x="162693" y="290501"/>
                  <a:pt x="168405" y="287992"/>
                  <a:pt x="170466" y="287992"/>
                </a:cubicBezTo>
                <a:cubicBezTo>
                  <a:pt x="172530" y="287992"/>
                  <a:pt x="184874" y="287550"/>
                  <a:pt x="184874" y="287550"/>
                </a:cubicBezTo>
                <a:lnTo>
                  <a:pt x="182811" y="297798"/>
                </a:lnTo>
                <a:cubicBezTo>
                  <a:pt x="182811" y="297798"/>
                  <a:pt x="178939" y="302115"/>
                  <a:pt x="178463" y="305763"/>
                </a:cubicBezTo>
                <a:cubicBezTo>
                  <a:pt x="178241" y="309381"/>
                  <a:pt x="177320" y="310523"/>
                  <a:pt x="181447" y="313029"/>
                </a:cubicBezTo>
                <a:cubicBezTo>
                  <a:pt x="185572" y="315538"/>
                  <a:pt x="193123" y="316235"/>
                  <a:pt x="193123" y="316235"/>
                </a:cubicBezTo>
                <a:cubicBezTo>
                  <a:pt x="193123" y="316235"/>
                  <a:pt x="199501" y="317377"/>
                  <a:pt x="196774" y="321471"/>
                </a:cubicBezTo>
                <a:cubicBezTo>
                  <a:pt x="193790" y="325564"/>
                  <a:pt x="191728" y="331942"/>
                  <a:pt x="191283" y="334894"/>
                </a:cubicBezTo>
                <a:cubicBezTo>
                  <a:pt x="191062" y="337623"/>
                  <a:pt x="190141" y="343080"/>
                  <a:pt x="190141" y="343778"/>
                </a:cubicBezTo>
                <a:cubicBezTo>
                  <a:pt x="190141" y="344001"/>
                  <a:pt x="190362" y="344920"/>
                  <a:pt x="190586" y="346286"/>
                </a:cubicBezTo>
                <a:lnTo>
                  <a:pt x="190838" y="346286"/>
                </a:lnTo>
                <a:lnTo>
                  <a:pt x="198359" y="346286"/>
                </a:lnTo>
                <a:cubicBezTo>
                  <a:pt x="198359" y="346286"/>
                  <a:pt x="201120" y="346953"/>
                  <a:pt x="201565" y="347650"/>
                </a:cubicBezTo>
                <a:cubicBezTo>
                  <a:pt x="202041" y="348095"/>
                  <a:pt x="203849" y="348792"/>
                  <a:pt x="204547" y="348095"/>
                </a:cubicBezTo>
                <a:cubicBezTo>
                  <a:pt x="205468" y="347650"/>
                  <a:pt x="207974" y="345365"/>
                  <a:pt x="207974" y="345365"/>
                </a:cubicBezTo>
                <a:lnTo>
                  <a:pt x="210037" y="341717"/>
                </a:lnTo>
                <a:lnTo>
                  <a:pt x="201120" y="341717"/>
                </a:lnTo>
                <a:lnTo>
                  <a:pt x="201120" y="338766"/>
                </a:lnTo>
                <a:cubicBezTo>
                  <a:pt x="201120" y="338766"/>
                  <a:pt x="202041" y="336702"/>
                  <a:pt x="203404" y="336036"/>
                </a:cubicBezTo>
                <a:cubicBezTo>
                  <a:pt x="204992" y="335591"/>
                  <a:pt x="206134" y="331721"/>
                  <a:pt x="206134" y="331721"/>
                </a:cubicBezTo>
                <a:cubicBezTo>
                  <a:pt x="206134" y="331721"/>
                  <a:pt x="208419" y="333085"/>
                  <a:pt x="208895" y="333306"/>
                </a:cubicBezTo>
                <a:cubicBezTo>
                  <a:pt x="209340" y="333306"/>
                  <a:pt x="213464" y="333751"/>
                  <a:pt x="214385" y="334672"/>
                </a:cubicBezTo>
                <a:cubicBezTo>
                  <a:pt x="215304" y="335815"/>
                  <a:pt x="217589" y="338766"/>
                  <a:pt x="217589" y="339463"/>
                </a:cubicBezTo>
                <a:cubicBezTo>
                  <a:pt x="217589" y="339908"/>
                  <a:pt x="217113" y="345587"/>
                  <a:pt x="217589" y="346729"/>
                </a:cubicBezTo>
                <a:cubicBezTo>
                  <a:pt x="218255" y="347650"/>
                  <a:pt x="223301" y="348316"/>
                  <a:pt x="223301" y="348316"/>
                </a:cubicBezTo>
                <a:cubicBezTo>
                  <a:pt x="223301" y="348316"/>
                  <a:pt x="226506" y="347650"/>
                  <a:pt x="226951" y="348095"/>
                </a:cubicBezTo>
                <a:cubicBezTo>
                  <a:pt x="227427" y="348571"/>
                  <a:pt x="229933" y="351298"/>
                  <a:pt x="229933" y="351965"/>
                </a:cubicBezTo>
                <a:lnTo>
                  <a:pt x="229933" y="355616"/>
                </a:lnTo>
                <a:cubicBezTo>
                  <a:pt x="229933" y="355616"/>
                  <a:pt x="236343" y="355392"/>
                  <a:pt x="237485" y="355616"/>
                </a:cubicBezTo>
                <a:cubicBezTo>
                  <a:pt x="238851" y="355837"/>
                  <a:pt x="239993" y="359709"/>
                  <a:pt x="239993" y="359709"/>
                </a:cubicBezTo>
                <a:cubicBezTo>
                  <a:pt x="239993" y="359709"/>
                  <a:pt x="242721" y="363802"/>
                  <a:pt x="242975" y="364278"/>
                </a:cubicBezTo>
                <a:cubicBezTo>
                  <a:pt x="243197" y="364945"/>
                  <a:pt x="247069" y="365642"/>
                  <a:pt x="247069" y="365642"/>
                </a:cubicBezTo>
                <a:lnTo>
                  <a:pt x="252781" y="362912"/>
                </a:lnTo>
                <a:lnTo>
                  <a:pt x="257381" y="362912"/>
                </a:lnTo>
                <a:lnTo>
                  <a:pt x="262841" y="366087"/>
                </a:lnTo>
                <a:cubicBezTo>
                  <a:pt x="262841" y="366087"/>
                  <a:pt x="265601" y="368148"/>
                  <a:pt x="265823" y="369514"/>
                </a:cubicBezTo>
                <a:cubicBezTo>
                  <a:pt x="266299" y="370878"/>
                  <a:pt x="269726" y="372020"/>
                  <a:pt x="269726" y="372020"/>
                </a:cubicBezTo>
                <a:cubicBezTo>
                  <a:pt x="269726" y="372020"/>
                  <a:pt x="274740" y="369736"/>
                  <a:pt x="275659" y="369736"/>
                </a:cubicBezTo>
                <a:cubicBezTo>
                  <a:pt x="276580" y="369736"/>
                  <a:pt x="280452" y="369291"/>
                  <a:pt x="280704" y="370181"/>
                </a:cubicBezTo>
                <a:cubicBezTo>
                  <a:pt x="280928" y="370878"/>
                  <a:pt x="286195" y="372020"/>
                  <a:pt x="286195" y="372020"/>
                </a:cubicBezTo>
                <a:lnTo>
                  <a:pt x="301967" y="372908"/>
                </a:lnTo>
                <a:lnTo>
                  <a:pt x="301967" y="383158"/>
                </a:lnTo>
                <a:cubicBezTo>
                  <a:pt x="301967" y="383158"/>
                  <a:pt x="305615" y="385665"/>
                  <a:pt x="306060" y="386586"/>
                </a:cubicBezTo>
                <a:cubicBezTo>
                  <a:pt x="306536" y="387507"/>
                  <a:pt x="311106" y="389092"/>
                  <a:pt x="311803" y="390458"/>
                </a:cubicBezTo>
                <a:cubicBezTo>
                  <a:pt x="312691" y="391600"/>
                  <a:pt x="316817" y="394551"/>
                  <a:pt x="317515" y="395915"/>
                </a:cubicBezTo>
                <a:cubicBezTo>
                  <a:pt x="318436" y="397279"/>
                  <a:pt x="322305" y="397279"/>
                  <a:pt x="323005" y="398645"/>
                </a:cubicBezTo>
                <a:cubicBezTo>
                  <a:pt x="323924" y="399787"/>
                  <a:pt x="326875" y="403657"/>
                  <a:pt x="326875" y="405244"/>
                </a:cubicBezTo>
                <a:cubicBezTo>
                  <a:pt x="326654" y="407084"/>
                  <a:pt x="331699" y="411844"/>
                  <a:pt x="331699" y="411844"/>
                </a:cubicBezTo>
                <a:cubicBezTo>
                  <a:pt x="331699" y="411844"/>
                  <a:pt x="333729" y="412986"/>
                  <a:pt x="336490" y="414573"/>
                </a:cubicBezTo>
                <a:lnTo>
                  <a:pt x="337856" y="413686"/>
                </a:lnTo>
                <a:lnTo>
                  <a:pt x="348613" y="401151"/>
                </a:lnTo>
                <a:lnTo>
                  <a:pt x="349977" y="398421"/>
                </a:lnTo>
                <a:lnTo>
                  <a:pt x="349532" y="395470"/>
                </a:lnTo>
                <a:lnTo>
                  <a:pt x="345186" y="393185"/>
                </a:lnTo>
                <a:lnTo>
                  <a:pt x="343568" y="390458"/>
                </a:lnTo>
                <a:lnTo>
                  <a:pt x="343789" y="385222"/>
                </a:lnTo>
                <a:cubicBezTo>
                  <a:pt x="343789" y="385222"/>
                  <a:pt x="347692" y="383158"/>
                  <a:pt x="347914" y="382713"/>
                </a:cubicBezTo>
                <a:cubicBezTo>
                  <a:pt x="348137" y="382237"/>
                  <a:pt x="352483" y="383856"/>
                  <a:pt x="352483" y="383856"/>
                </a:cubicBezTo>
                <a:lnTo>
                  <a:pt x="352483" y="388173"/>
                </a:lnTo>
                <a:lnTo>
                  <a:pt x="360734" y="388870"/>
                </a:lnTo>
                <a:lnTo>
                  <a:pt x="360956" y="385222"/>
                </a:lnTo>
                <a:lnTo>
                  <a:pt x="363940" y="380429"/>
                </a:lnTo>
                <a:lnTo>
                  <a:pt x="368034" y="376335"/>
                </a:lnTo>
                <a:lnTo>
                  <a:pt x="372158" y="371099"/>
                </a:lnTo>
                <a:lnTo>
                  <a:pt x="374221" y="365421"/>
                </a:lnTo>
                <a:lnTo>
                  <a:pt x="381773" y="363357"/>
                </a:lnTo>
                <a:lnTo>
                  <a:pt x="383137" y="357677"/>
                </a:lnTo>
                <a:lnTo>
                  <a:pt x="389072" y="356534"/>
                </a:lnTo>
                <a:lnTo>
                  <a:pt x="394784" y="357201"/>
                </a:lnTo>
                <a:cubicBezTo>
                  <a:pt x="394117" y="354473"/>
                  <a:pt x="393196" y="351965"/>
                  <a:pt x="392975" y="351522"/>
                </a:cubicBezTo>
                <a:cubicBezTo>
                  <a:pt x="392751" y="351077"/>
                  <a:pt x="389991" y="347429"/>
                  <a:pt x="389991" y="34581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2700" cap="rnd">
            <a:solidFill>
              <a:schemeClr val="bg1"/>
            </a:solidFill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36" name="Полилиния: фигура 35">
            <a:extLst>
              <a:ext uri="{FF2B5EF4-FFF2-40B4-BE49-F238E27FC236}">
                <a16:creationId xmlns:a16="http://schemas.microsoft.com/office/drawing/2014/main" xmlns="" id="{04BE43E1-F246-EA92-A6F8-2CE61D3DF3BF}"/>
              </a:ext>
            </a:extLst>
          </p:cNvPr>
          <p:cNvSpPr/>
          <p:nvPr/>
        </p:nvSpPr>
        <p:spPr>
          <a:xfrm>
            <a:off x="3379298" y="1157186"/>
            <a:ext cx="1000037" cy="1100664"/>
          </a:xfrm>
          <a:custGeom>
            <a:avLst/>
            <a:gdLst>
              <a:gd name="connsiteX0" fmla="*/ 241420 w 364635"/>
              <a:gd name="connsiteY0" fmla="*/ 391768 h 408172"/>
              <a:gd name="connsiteX1" fmla="*/ 239832 w 364635"/>
              <a:gd name="connsiteY1" fmla="*/ 384247 h 408172"/>
              <a:gd name="connsiteX2" fmla="*/ 242783 w 364635"/>
              <a:gd name="connsiteY2" fmla="*/ 372633 h 408172"/>
              <a:gd name="connsiteX3" fmla="*/ 242783 w 364635"/>
              <a:gd name="connsiteY3" fmla="*/ 369427 h 408172"/>
              <a:gd name="connsiteX4" fmla="*/ 237548 w 364635"/>
              <a:gd name="connsiteY4" fmla="*/ 367143 h 408172"/>
              <a:gd name="connsiteX5" fmla="*/ 228854 w 364635"/>
              <a:gd name="connsiteY5" fmla="*/ 367143 h 408172"/>
              <a:gd name="connsiteX6" fmla="*/ 228854 w 364635"/>
              <a:gd name="connsiteY6" fmla="*/ 359401 h 408172"/>
              <a:gd name="connsiteX7" fmla="*/ 233423 w 364635"/>
              <a:gd name="connsiteY7" fmla="*/ 349150 h 408172"/>
              <a:gd name="connsiteX8" fmla="*/ 242338 w 364635"/>
              <a:gd name="connsiteY8" fmla="*/ 345947 h 408172"/>
              <a:gd name="connsiteX9" fmla="*/ 246908 w 364635"/>
              <a:gd name="connsiteY9" fmla="*/ 346866 h 408172"/>
              <a:gd name="connsiteX10" fmla="*/ 252843 w 364635"/>
              <a:gd name="connsiteY10" fmla="*/ 346866 h 408172"/>
              <a:gd name="connsiteX11" fmla="*/ 262458 w 364635"/>
              <a:gd name="connsiteY11" fmla="*/ 340932 h 408172"/>
              <a:gd name="connsiteX12" fmla="*/ 265409 w 364635"/>
              <a:gd name="connsiteY12" fmla="*/ 336394 h 408172"/>
              <a:gd name="connsiteX13" fmla="*/ 270676 w 364635"/>
              <a:gd name="connsiteY13" fmla="*/ 333888 h 408172"/>
              <a:gd name="connsiteX14" fmla="*/ 275024 w 364635"/>
              <a:gd name="connsiteY14" fmla="*/ 335697 h 408172"/>
              <a:gd name="connsiteX15" fmla="*/ 277309 w 364635"/>
              <a:gd name="connsiteY15" fmla="*/ 338426 h 408172"/>
              <a:gd name="connsiteX16" fmla="*/ 281212 w 364635"/>
              <a:gd name="connsiteY16" fmla="*/ 344581 h 408172"/>
              <a:gd name="connsiteX17" fmla="*/ 285306 w 364635"/>
              <a:gd name="connsiteY17" fmla="*/ 346866 h 408172"/>
              <a:gd name="connsiteX18" fmla="*/ 292636 w 364635"/>
              <a:gd name="connsiteY18" fmla="*/ 346866 h 408172"/>
              <a:gd name="connsiteX19" fmla="*/ 296063 w 364635"/>
              <a:gd name="connsiteY19" fmla="*/ 340932 h 408172"/>
              <a:gd name="connsiteX20" fmla="*/ 299490 w 364635"/>
              <a:gd name="connsiteY20" fmla="*/ 324528 h 408172"/>
              <a:gd name="connsiteX21" fmla="*/ 306787 w 364635"/>
              <a:gd name="connsiteY21" fmla="*/ 324528 h 408172"/>
              <a:gd name="connsiteX22" fmla="*/ 311832 w 364635"/>
              <a:gd name="connsiteY22" fmla="*/ 322019 h 408172"/>
              <a:gd name="connsiteX23" fmla="*/ 308405 w 364635"/>
              <a:gd name="connsiteY23" fmla="*/ 317259 h 408172"/>
              <a:gd name="connsiteX24" fmla="*/ 312277 w 364635"/>
              <a:gd name="connsiteY24" fmla="*/ 307233 h 408172"/>
              <a:gd name="connsiteX25" fmla="*/ 320053 w 364635"/>
              <a:gd name="connsiteY25" fmla="*/ 301742 h 408172"/>
              <a:gd name="connsiteX26" fmla="*/ 322590 w 364635"/>
              <a:gd name="connsiteY26" fmla="*/ 294445 h 408172"/>
              <a:gd name="connsiteX27" fmla="*/ 328080 w 364635"/>
              <a:gd name="connsiteY27" fmla="*/ 292161 h 408172"/>
              <a:gd name="connsiteX28" fmla="*/ 332395 w 364635"/>
              <a:gd name="connsiteY28" fmla="*/ 289907 h 408172"/>
              <a:gd name="connsiteX29" fmla="*/ 333316 w 364635"/>
              <a:gd name="connsiteY29" fmla="*/ 284195 h 408172"/>
              <a:gd name="connsiteX30" fmla="*/ 337664 w 364635"/>
              <a:gd name="connsiteY30" fmla="*/ 285559 h 408172"/>
              <a:gd name="connsiteX31" fmla="*/ 342931 w 364635"/>
              <a:gd name="connsiteY31" fmla="*/ 292161 h 408172"/>
              <a:gd name="connsiteX32" fmla="*/ 346137 w 364635"/>
              <a:gd name="connsiteY32" fmla="*/ 289652 h 408172"/>
              <a:gd name="connsiteX33" fmla="*/ 350230 w 364635"/>
              <a:gd name="connsiteY33" fmla="*/ 275532 h 408172"/>
              <a:gd name="connsiteX34" fmla="*/ 353909 w 364635"/>
              <a:gd name="connsiteY34" fmla="*/ 268487 h 408172"/>
              <a:gd name="connsiteX35" fmla="*/ 358924 w 364635"/>
              <a:gd name="connsiteY35" fmla="*/ 263697 h 408172"/>
              <a:gd name="connsiteX36" fmla="*/ 356639 w 364635"/>
              <a:gd name="connsiteY36" fmla="*/ 253668 h 408172"/>
              <a:gd name="connsiteX37" fmla="*/ 351149 w 364635"/>
              <a:gd name="connsiteY37" fmla="*/ 252049 h 408172"/>
              <a:gd name="connsiteX38" fmla="*/ 345661 w 364635"/>
              <a:gd name="connsiteY38" fmla="*/ 245005 h 408172"/>
              <a:gd name="connsiteX39" fmla="*/ 344740 w 364635"/>
              <a:gd name="connsiteY39" fmla="*/ 234502 h 408172"/>
              <a:gd name="connsiteX40" fmla="*/ 346803 w 364635"/>
              <a:gd name="connsiteY40" fmla="*/ 222888 h 408172"/>
              <a:gd name="connsiteX41" fmla="*/ 355497 w 364635"/>
              <a:gd name="connsiteY41" fmla="*/ 211495 h 408172"/>
              <a:gd name="connsiteX42" fmla="*/ 361430 w 364635"/>
              <a:gd name="connsiteY42" fmla="*/ 194645 h 408172"/>
              <a:gd name="connsiteX43" fmla="*/ 360066 w 364635"/>
              <a:gd name="connsiteY43" fmla="*/ 184364 h 408172"/>
              <a:gd name="connsiteX44" fmla="*/ 355497 w 364635"/>
              <a:gd name="connsiteY44" fmla="*/ 174116 h 408172"/>
              <a:gd name="connsiteX45" fmla="*/ 356639 w 364635"/>
              <a:gd name="connsiteY45" fmla="*/ 168880 h 408172"/>
              <a:gd name="connsiteX46" fmla="*/ 360987 w 364635"/>
              <a:gd name="connsiteY46" fmla="*/ 164563 h 408172"/>
              <a:gd name="connsiteX47" fmla="*/ 364636 w 364635"/>
              <a:gd name="connsiteY47" fmla="*/ 152473 h 408172"/>
              <a:gd name="connsiteX48" fmla="*/ 363272 w 364635"/>
              <a:gd name="connsiteY48" fmla="*/ 144731 h 408172"/>
              <a:gd name="connsiteX49" fmla="*/ 360066 w 364635"/>
              <a:gd name="connsiteY49" fmla="*/ 137432 h 408172"/>
              <a:gd name="connsiteX50" fmla="*/ 360066 w 364635"/>
              <a:gd name="connsiteY50" fmla="*/ 127184 h 408172"/>
              <a:gd name="connsiteX51" fmla="*/ 356639 w 364635"/>
              <a:gd name="connsiteY51" fmla="*/ 118297 h 408172"/>
              <a:gd name="connsiteX52" fmla="*/ 347500 w 364635"/>
              <a:gd name="connsiteY52" fmla="*/ 118297 h 408172"/>
              <a:gd name="connsiteX53" fmla="*/ 330586 w 364635"/>
              <a:gd name="connsiteY53" fmla="*/ 114428 h 408172"/>
              <a:gd name="connsiteX54" fmla="*/ 330586 w 364635"/>
              <a:gd name="connsiteY54" fmla="*/ 111000 h 408172"/>
              <a:gd name="connsiteX55" fmla="*/ 328968 w 364635"/>
              <a:gd name="connsiteY55" fmla="*/ 102338 h 408172"/>
              <a:gd name="connsiteX56" fmla="*/ 326462 w 364635"/>
              <a:gd name="connsiteY56" fmla="*/ 97102 h 408172"/>
              <a:gd name="connsiteX57" fmla="*/ 318244 w 364635"/>
              <a:gd name="connsiteY57" fmla="*/ 95736 h 408172"/>
              <a:gd name="connsiteX58" fmla="*/ 301330 w 364635"/>
              <a:gd name="connsiteY58" fmla="*/ 92309 h 408172"/>
              <a:gd name="connsiteX59" fmla="*/ 295142 w 364635"/>
              <a:gd name="connsiteY59" fmla="*/ 92309 h 408172"/>
              <a:gd name="connsiteX60" fmla="*/ 287145 w 364635"/>
              <a:gd name="connsiteY60" fmla="*/ 89326 h 408172"/>
              <a:gd name="connsiteX61" fmla="*/ 276864 w 364635"/>
              <a:gd name="connsiteY61" fmla="*/ 87073 h 408172"/>
              <a:gd name="connsiteX62" fmla="*/ 261537 w 364635"/>
              <a:gd name="connsiteY62" fmla="*/ 85709 h 408172"/>
              <a:gd name="connsiteX63" fmla="*/ 256492 w 364635"/>
              <a:gd name="connsiteY63" fmla="*/ 79300 h 408172"/>
              <a:gd name="connsiteX64" fmla="*/ 256492 w 364635"/>
              <a:gd name="connsiteY64" fmla="*/ 60863 h 408172"/>
              <a:gd name="connsiteX65" fmla="*/ 253762 w 364635"/>
              <a:gd name="connsiteY65" fmla="*/ 55627 h 408172"/>
              <a:gd name="connsiteX66" fmla="*/ 242338 w 364635"/>
              <a:gd name="connsiteY66" fmla="*/ 53342 h 408172"/>
              <a:gd name="connsiteX67" fmla="*/ 242338 w 364635"/>
              <a:gd name="connsiteY67" fmla="*/ 50613 h 408172"/>
              <a:gd name="connsiteX68" fmla="*/ 245544 w 364635"/>
              <a:gd name="connsiteY68" fmla="*/ 46044 h 408172"/>
              <a:gd name="connsiteX69" fmla="*/ 245544 w 364635"/>
              <a:gd name="connsiteY69" fmla="*/ 35794 h 408172"/>
              <a:gd name="connsiteX70" fmla="*/ 245544 w 364635"/>
              <a:gd name="connsiteY70" fmla="*/ 16882 h 408172"/>
              <a:gd name="connsiteX71" fmla="*/ 246908 w 364635"/>
              <a:gd name="connsiteY71" fmla="*/ 11868 h 408172"/>
              <a:gd name="connsiteX72" fmla="*/ 247353 w 364635"/>
              <a:gd name="connsiteY72" fmla="*/ 8885 h 408172"/>
              <a:gd name="connsiteX73" fmla="*/ 245766 w 364635"/>
              <a:gd name="connsiteY73" fmla="*/ 8219 h 408172"/>
              <a:gd name="connsiteX74" fmla="*/ 247353 w 364635"/>
              <a:gd name="connsiteY74" fmla="*/ 0 h 408172"/>
              <a:gd name="connsiteX75" fmla="*/ 238911 w 364635"/>
              <a:gd name="connsiteY75" fmla="*/ 3649 h 408172"/>
              <a:gd name="connsiteX76" fmla="*/ 231360 w 364635"/>
              <a:gd name="connsiteY76" fmla="*/ 7298 h 408172"/>
              <a:gd name="connsiteX77" fmla="*/ 220157 w 364635"/>
              <a:gd name="connsiteY77" fmla="*/ 13676 h 408172"/>
              <a:gd name="connsiteX78" fmla="*/ 213082 w 364635"/>
              <a:gd name="connsiteY78" fmla="*/ 13232 h 408172"/>
              <a:gd name="connsiteX79" fmla="*/ 208512 w 364635"/>
              <a:gd name="connsiteY79" fmla="*/ 17548 h 408172"/>
              <a:gd name="connsiteX80" fmla="*/ 205973 w 364635"/>
              <a:gd name="connsiteY80" fmla="*/ 18912 h 408172"/>
              <a:gd name="connsiteX81" fmla="*/ 202325 w 364635"/>
              <a:gd name="connsiteY81" fmla="*/ 22117 h 408172"/>
              <a:gd name="connsiteX82" fmla="*/ 198676 w 364635"/>
              <a:gd name="connsiteY82" fmla="*/ 22784 h 408172"/>
              <a:gd name="connsiteX83" fmla="*/ 193186 w 364635"/>
              <a:gd name="connsiteY83" fmla="*/ 22562 h 408172"/>
              <a:gd name="connsiteX84" fmla="*/ 191346 w 364635"/>
              <a:gd name="connsiteY84" fmla="*/ 21641 h 408172"/>
              <a:gd name="connsiteX85" fmla="*/ 189759 w 364635"/>
              <a:gd name="connsiteY85" fmla="*/ 18246 h 408172"/>
              <a:gd name="connsiteX86" fmla="*/ 186077 w 364635"/>
              <a:gd name="connsiteY86" fmla="*/ 14597 h 408172"/>
              <a:gd name="connsiteX87" fmla="*/ 181065 w 364635"/>
              <a:gd name="connsiteY87" fmla="*/ 9361 h 408172"/>
              <a:gd name="connsiteX88" fmla="*/ 178556 w 364635"/>
              <a:gd name="connsiteY88" fmla="*/ 7076 h 408172"/>
              <a:gd name="connsiteX89" fmla="*/ 176717 w 364635"/>
              <a:gd name="connsiteY89" fmla="*/ 6600 h 408172"/>
              <a:gd name="connsiteX90" fmla="*/ 176717 w 364635"/>
              <a:gd name="connsiteY90" fmla="*/ 11392 h 408172"/>
              <a:gd name="connsiteX91" fmla="*/ 169165 w 364635"/>
              <a:gd name="connsiteY91" fmla="*/ 11170 h 408172"/>
              <a:gd name="connsiteX92" fmla="*/ 169165 w 364635"/>
              <a:gd name="connsiteY92" fmla="*/ 4347 h 408172"/>
              <a:gd name="connsiteX93" fmla="*/ 162311 w 364635"/>
              <a:gd name="connsiteY93" fmla="*/ 4347 h 408172"/>
              <a:gd name="connsiteX94" fmla="*/ 161645 w 364635"/>
              <a:gd name="connsiteY94" fmla="*/ 16183 h 408172"/>
              <a:gd name="connsiteX95" fmla="*/ 159581 w 364635"/>
              <a:gd name="connsiteY95" fmla="*/ 16183 h 408172"/>
              <a:gd name="connsiteX96" fmla="*/ 158884 w 364635"/>
              <a:gd name="connsiteY96" fmla="*/ 18912 h 408172"/>
              <a:gd name="connsiteX97" fmla="*/ 153393 w 364635"/>
              <a:gd name="connsiteY97" fmla="*/ 18912 h 408172"/>
              <a:gd name="connsiteX98" fmla="*/ 150664 w 364635"/>
              <a:gd name="connsiteY98" fmla="*/ 18912 h 408172"/>
              <a:gd name="connsiteX99" fmla="*/ 148824 w 364635"/>
              <a:gd name="connsiteY99" fmla="*/ 21419 h 408172"/>
              <a:gd name="connsiteX100" fmla="*/ 146539 w 364635"/>
              <a:gd name="connsiteY100" fmla="*/ 22562 h 408172"/>
              <a:gd name="connsiteX101" fmla="*/ 143809 w 364635"/>
              <a:gd name="connsiteY101" fmla="*/ 22784 h 408172"/>
              <a:gd name="connsiteX102" fmla="*/ 142891 w 364635"/>
              <a:gd name="connsiteY102" fmla="*/ 20975 h 408172"/>
              <a:gd name="connsiteX103" fmla="*/ 141049 w 364635"/>
              <a:gd name="connsiteY103" fmla="*/ 18912 h 408172"/>
              <a:gd name="connsiteX104" fmla="*/ 136955 w 364635"/>
              <a:gd name="connsiteY104" fmla="*/ 20531 h 408172"/>
              <a:gd name="connsiteX105" fmla="*/ 134195 w 364635"/>
              <a:gd name="connsiteY105" fmla="*/ 19135 h 408172"/>
              <a:gd name="connsiteX106" fmla="*/ 127340 w 364635"/>
              <a:gd name="connsiteY106" fmla="*/ 18912 h 408172"/>
              <a:gd name="connsiteX107" fmla="*/ 127340 w 364635"/>
              <a:gd name="connsiteY107" fmla="*/ 35794 h 408172"/>
              <a:gd name="connsiteX108" fmla="*/ 112935 w 364635"/>
              <a:gd name="connsiteY108" fmla="*/ 35096 h 408172"/>
              <a:gd name="connsiteX109" fmla="*/ 112490 w 364635"/>
              <a:gd name="connsiteY109" fmla="*/ 30558 h 408172"/>
              <a:gd name="connsiteX110" fmla="*/ 109063 w 364635"/>
              <a:gd name="connsiteY110" fmla="*/ 33509 h 408172"/>
              <a:gd name="connsiteX111" fmla="*/ 106525 w 364635"/>
              <a:gd name="connsiteY111" fmla="*/ 37159 h 408172"/>
              <a:gd name="connsiteX112" fmla="*/ 102875 w 364635"/>
              <a:gd name="connsiteY112" fmla="*/ 40586 h 408172"/>
              <a:gd name="connsiteX113" fmla="*/ 102875 w 364635"/>
              <a:gd name="connsiteY113" fmla="*/ 36238 h 408172"/>
              <a:gd name="connsiteX114" fmla="*/ 101511 w 364635"/>
              <a:gd name="connsiteY114" fmla="*/ 35794 h 408172"/>
              <a:gd name="connsiteX115" fmla="*/ 98084 w 364635"/>
              <a:gd name="connsiteY115" fmla="*/ 35794 h 408172"/>
              <a:gd name="connsiteX116" fmla="*/ 97387 w 364635"/>
              <a:gd name="connsiteY116" fmla="*/ 47630 h 408172"/>
              <a:gd name="connsiteX117" fmla="*/ 95545 w 364635"/>
              <a:gd name="connsiteY117" fmla="*/ 48106 h 408172"/>
              <a:gd name="connsiteX118" fmla="*/ 94878 w 364635"/>
              <a:gd name="connsiteY118" fmla="*/ 54706 h 408172"/>
              <a:gd name="connsiteX119" fmla="*/ 92817 w 364635"/>
              <a:gd name="connsiteY119" fmla="*/ 54706 h 408172"/>
              <a:gd name="connsiteX120" fmla="*/ 92372 w 364635"/>
              <a:gd name="connsiteY120" fmla="*/ 57435 h 408172"/>
              <a:gd name="connsiteX121" fmla="*/ 85963 w 364635"/>
              <a:gd name="connsiteY121" fmla="*/ 57657 h 408172"/>
              <a:gd name="connsiteX122" fmla="*/ 85963 w 364635"/>
              <a:gd name="connsiteY122" fmla="*/ 48106 h 408172"/>
              <a:gd name="connsiteX123" fmla="*/ 83678 w 364635"/>
              <a:gd name="connsiteY123" fmla="*/ 46044 h 408172"/>
              <a:gd name="connsiteX124" fmla="*/ 81836 w 364635"/>
              <a:gd name="connsiteY124" fmla="*/ 43981 h 408172"/>
              <a:gd name="connsiteX125" fmla="*/ 78409 w 364635"/>
              <a:gd name="connsiteY125" fmla="*/ 42616 h 408172"/>
              <a:gd name="connsiteX126" fmla="*/ 75903 w 364635"/>
              <a:gd name="connsiteY126" fmla="*/ 40808 h 408172"/>
              <a:gd name="connsiteX127" fmla="*/ 70858 w 364635"/>
              <a:gd name="connsiteY127" fmla="*/ 40808 h 408172"/>
              <a:gd name="connsiteX128" fmla="*/ 69970 w 364635"/>
              <a:gd name="connsiteY128" fmla="*/ 49915 h 408172"/>
              <a:gd name="connsiteX129" fmla="*/ 64479 w 364635"/>
              <a:gd name="connsiteY129" fmla="*/ 49915 h 408172"/>
              <a:gd name="connsiteX130" fmla="*/ 61052 w 364635"/>
              <a:gd name="connsiteY130" fmla="*/ 55151 h 408172"/>
              <a:gd name="connsiteX131" fmla="*/ 58989 w 364635"/>
              <a:gd name="connsiteY131" fmla="*/ 60641 h 408172"/>
              <a:gd name="connsiteX132" fmla="*/ 56452 w 364635"/>
              <a:gd name="connsiteY132" fmla="*/ 63369 h 408172"/>
              <a:gd name="connsiteX133" fmla="*/ 52801 w 364635"/>
              <a:gd name="connsiteY133" fmla="*/ 64259 h 408172"/>
              <a:gd name="connsiteX134" fmla="*/ 50992 w 364635"/>
              <a:gd name="connsiteY134" fmla="*/ 65177 h 408172"/>
              <a:gd name="connsiteX135" fmla="*/ 49374 w 364635"/>
              <a:gd name="connsiteY135" fmla="*/ 76349 h 408172"/>
              <a:gd name="connsiteX136" fmla="*/ 44107 w 364635"/>
              <a:gd name="connsiteY136" fmla="*/ 76349 h 408172"/>
              <a:gd name="connsiteX137" fmla="*/ 42743 w 364635"/>
              <a:gd name="connsiteY137" fmla="*/ 74761 h 408172"/>
              <a:gd name="connsiteX138" fmla="*/ 40235 w 364635"/>
              <a:gd name="connsiteY138" fmla="*/ 72477 h 408172"/>
              <a:gd name="connsiteX139" fmla="*/ 38395 w 364635"/>
              <a:gd name="connsiteY139" fmla="*/ 74064 h 408172"/>
              <a:gd name="connsiteX140" fmla="*/ 34302 w 364635"/>
              <a:gd name="connsiteY140" fmla="*/ 76349 h 408172"/>
              <a:gd name="connsiteX141" fmla="*/ 32683 w 364635"/>
              <a:gd name="connsiteY141" fmla="*/ 79997 h 408172"/>
              <a:gd name="connsiteX142" fmla="*/ 29732 w 364635"/>
              <a:gd name="connsiteY142" fmla="*/ 82948 h 408172"/>
              <a:gd name="connsiteX143" fmla="*/ 23766 w 364635"/>
              <a:gd name="connsiteY143" fmla="*/ 89581 h 408172"/>
              <a:gd name="connsiteX144" fmla="*/ 16912 w 364635"/>
              <a:gd name="connsiteY144" fmla="*/ 95959 h 408172"/>
              <a:gd name="connsiteX145" fmla="*/ 13485 w 364635"/>
              <a:gd name="connsiteY145" fmla="*/ 103480 h 408172"/>
              <a:gd name="connsiteX146" fmla="*/ 9836 w 364635"/>
              <a:gd name="connsiteY146" fmla="*/ 108937 h 408172"/>
              <a:gd name="connsiteX147" fmla="*/ 6854 w 364635"/>
              <a:gd name="connsiteY147" fmla="*/ 113507 h 408172"/>
              <a:gd name="connsiteX148" fmla="*/ 6854 w 364635"/>
              <a:gd name="connsiteY148" fmla="*/ 116458 h 408172"/>
              <a:gd name="connsiteX149" fmla="*/ 9836 w 364635"/>
              <a:gd name="connsiteY149" fmla="*/ 119663 h 408172"/>
              <a:gd name="connsiteX150" fmla="*/ 12566 w 364635"/>
              <a:gd name="connsiteY150" fmla="*/ 122391 h 408172"/>
              <a:gd name="connsiteX151" fmla="*/ 16214 w 364635"/>
              <a:gd name="connsiteY151" fmla="*/ 124454 h 408172"/>
              <a:gd name="connsiteX152" fmla="*/ 13485 w 364635"/>
              <a:gd name="connsiteY152" fmla="*/ 131499 h 408172"/>
              <a:gd name="connsiteX153" fmla="*/ 10281 w 364635"/>
              <a:gd name="connsiteY153" fmla="*/ 136513 h 408172"/>
              <a:gd name="connsiteX154" fmla="*/ 9360 w 364635"/>
              <a:gd name="connsiteY154" fmla="*/ 138574 h 408172"/>
              <a:gd name="connsiteX155" fmla="*/ 9139 w 364635"/>
              <a:gd name="connsiteY155" fmla="*/ 146095 h 408172"/>
              <a:gd name="connsiteX156" fmla="*/ 10503 w 364635"/>
              <a:gd name="connsiteY156" fmla="*/ 147016 h 408172"/>
              <a:gd name="connsiteX157" fmla="*/ 15769 w 364635"/>
              <a:gd name="connsiteY157" fmla="*/ 149746 h 408172"/>
              <a:gd name="connsiteX158" fmla="*/ 20339 w 364635"/>
              <a:gd name="connsiteY158" fmla="*/ 154982 h 408172"/>
              <a:gd name="connsiteX159" fmla="*/ 18278 w 364635"/>
              <a:gd name="connsiteY159" fmla="*/ 163168 h 408172"/>
              <a:gd name="connsiteX160" fmla="*/ 11900 w 364635"/>
              <a:gd name="connsiteY160" fmla="*/ 173195 h 408172"/>
              <a:gd name="connsiteX161" fmla="*/ 6854 w 364635"/>
              <a:gd name="connsiteY161" fmla="*/ 177986 h 408172"/>
              <a:gd name="connsiteX162" fmla="*/ 4569 w 364635"/>
              <a:gd name="connsiteY162" fmla="*/ 183222 h 408172"/>
              <a:gd name="connsiteX163" fmla="*/ 2506 w 364635"/>
              <a:gd name="connsiteY163" fmla="*/ 190742 h 408172"/>
              <a:gd name="connsiteX164" fmla="*/ 0 w 364635"/>
              <a:gd name="connsiteY164" fmla="*/ 199881 h 408172"/>
              <a:gd name="connsiteX165" fmla="*/ 3427 w 364635"/>
              <a:gd name="connsiteY165" fmla="*/ 200802 h 408172"/>
              <a:gd name="connsiteX166" fmla="*/ 8915 w 364635"/>
              <a:gd name="connsiteY166" fmla="*/ 202390 h 408172"/>
              <a:gd name="connsiteX167" fmla="*/ 13930 w 364635"/>
              <a:gd name="connsiteY167" fmla="*/ 203056 h 408172"/>
              <a:gd name="connsiteX168" fmla="*/ 15548 w 364635"/>
              <a:gd name="connsiteY168" fmla="*/ 204420 h 408172"/>
              <a:gd name="connsiteX169" fmla="*/ 18754 w 364635"/>
              <a:gd name="connsiteY169" fmla="*/ 205341 h 408172"/>
              <a:gd name="connsiteX170" fmla="*/ 19196 w 364635"/>
              <a:gd name="connsiteY170" fmla="*/ 207402 h 408172"/>
              <a:gd name="connsiteX171" fmla="*/ 21957 w 364635"/>
              <a:gd name="connsiteY171" fmla="*/ 206259 h 408172"/>
              <a:gd name="connsiteX172" fmla="*/ 24466 w 364635"/>
              <a:gd name="connsiteY172" fmla="*/ 211495 h 408172"/>
              <a:gd name="connsiteX173" fmla="*/ 28335 w 364635"/>
              <a:gd name="connsiteY173" fmla="*/ 212416 h 408172"/>
              <a:gd name="connsiteX174" fmla="*/ 33159 w 364635"/>
              <a:gd name="connsiteY174" fmla="*/ 212861 h 408172"/>
              <a:gd name="connsiteX175" fmla="*/ 33605 w 364635"/>
              <a:gd name="connsiteY175" fmla="*/ 214225 h 408172"/>
              <a:gd name="connsiteX176" fmla="*/ 39792 w 364635"/>
              <a:gd name="connsiteY176" fmla="*/ 214922 h 408172"/>
              <a:gd name="connsiteX177" fmla="*/ 46171 w 364635"/>
              <a:gd name="connsiteY177" fmla="*/ 216065 h 408172"/>
              <a:gd name="connsiteX178" fmla="*/ 46392 w 364635"/>
              <a:gd name="connsiteY178" fmla="*/ 219016 h 408172"/>
              <a:gd name="connsiteX179" fmla="*/ 48455 w 364635"/>
              <a:gd name="connsiteY179" fmla="*/ 224951 h 408172"/>
              <a:gd name="connsiteX180" fmla="*/ 48455 w 364635"/>
              <a:gd name="connsiteY180" fmla="*/ 226315 h 408172"/>
              <a:gd name="connsiteX181" fmla="*/ 55309 w 364635"/>
              <a:gd name="connsiteY181" fmla="*/ 226981 h 408172"/>
              <a:gd name="connsiteX182" fmla="*/ 56228 w 364635"/>
              <a:gd name="connsiteY182" fmla="*/ 231996 h 408172"/>
              <a:gd name="connsiteX183" fmla="*/ 54643 w 364635"/>
              <a:gd name="connsiteY183" fmla="*/ 237708 h 408172"/>
              <a:gd name="connsiteX184" fmla="*/ 51437 w 364635"/>
              <a:gd name="connsiteY184" fmla="*/ 241578 h 408172"/>
              <a:gd name="connsiteX185" fmla="*/ 48232 w 364635"/>
              <a:gd name="connsiteY185" fmla="*/ 245671 h 408172"/>
              <a:gd name="connsiteX186" fmla="*/ 46392 w 364635"/>
              <a:gd name="connsiteY186" fmla="*/ 247956 h 408172"/>
              <a:gd name="connsiteX187" fmla="*/ 45947 w 364635"/>
              <a:gd name="connsiteY187" fmla="*/ 256176 h 408172"/>
              <a:gd name="connsiteX188" fmla="*/ 44107 w 364635"/>
              <a:gd name="connsiteY188" fmla="*/ 256397 h 408172"/>
              <a:gd name="connsiteX189" fmla="*/ 43441 w 364635"/>
              <a:gd name="connsiteY189" fmla="*/ 261412 h 408172"/>
              <a:gd name="connsiteX190" fmla="*/ 42520 w 364635"/>
              <a:gd name="connsiteY190" fmla="*/ 262997 h 408172"/>
              <a:gd name="connsiteX191" fmla="*/ 41377 w 364635"/>
              <a:gd name="connsiteY191" fmla="*/ 264363 h 408172"/>
              <a:gd name="connsiteX192" fmla="*/ 40935 w 364635"/>
              <a:gd name="connsiteY192" fmla="*/ 268233 h 408172"/>
              <a:gd name="connsiteX193" fmla="*/ 33605 w 364635"/>
              <a:gd name="connsiteY193" fmla="*/ 268487 h 408172"/>
              <a:gd name="connsiteX194" fmla="*/ 33381 w 364635"/>
              <a:gd name="connsiteY194" fmla="*/ 311547 h 408172"/>
              <a:gd name="connsiteX195" fmla="*/ 36111 w 364635"/>
              <a:gd name="connsiteY195" fmla="*/ 313135 h 408172"/>
              <a:gd name="connsiteX196" fmla="*/ 40235 w 364635"/>
              <a:gd name="connsiteY196" fmla="*/ 316341 h 408172"/>
              <a:gd name="connsiteX197" fmla="*/ 44804 w 364635"/>
              <a:gd name="connsiteY197" fmla="*/ 315641 h 408172"/>
              <a:gd name="connsiteX198" fmla="*/ 47565 w 364635"/>
              <a:gd name="connsiteY198" fmla="*/ 313135 h 408172"/>
              <a:gd name="connsiteX199" fmla="*/ 50074 w 364635"/>
              <a:gd name="connsiteY199" fmla="*/ 314753 h 408172"/>
              <a:gd name="connsiteX200" fmla="*/ 53722 w 364635"/>
              <a:gd name="connsiteY200" fmla="*/ 315641 h 408172"/>
              <a:gd name="connsiteX201" fmla="*/ 63782 w 364635"/>
              <a:gd name="connsiteY201" fmla="*/ 316341 h 408172"/>
              <a:gd name="connsiteX202" fmla="*/ 67209 w 364635"/>
              <a:gd name="connsiteY202" fmla="*/ 319513 h 408172"/>
              <a:gd name="connsiteX203" fmla="*/ 69494 w 364635"/>
              <a:gd name="connsiteY203" fmla="*/ 321131 h 408172"/>
              <a:gd name="connsiteX204" fmla="*/ 70636 w 364635"/>
              <a:gd name="connsiteY204" fmla="*/ 316783 h 408172"/>
              <a:gd name="connsiteX205" fmla="*/ 75206 w 364635"/>
              <a:gd name="connsiteY205" fmla="*/ 317007 h 408172"/>
              <a:gd name="connsiteX206" fmla="*/ 77490 w 364635"/>
              <a:gd name="connsiteY206" fmla="*/ 320877 h 408172"/>
              <a:gd name="connsiteX207" fmla="*/ 81615 w 364635"/>
              <a:gd name="connsiteY207" fmla="*/ 321353 h 408172"/>
              <a:gd name="connsiteX208" fmla="*/ 85487 w 364635"/>
              <a:gd name="connsiteY208" fmla="*/ 321353 h 408172"/>
              <a:gd name="connsiteX209" fmla="*/ 90309 w 364635"/>
              <a:gd name="connsiteY209" fmla="*/ 321353 h 408172"/>
              <a:gd name="connsiteX210" fmla="*/ 90975 w 364635"/>
              <a:gd name="connsiteY210" fmla="*/ 327510 h 408172"/>
              <a:gd name="connsiteX211" fmla="*/ 89390 w 364635"/>
              <a:gd name="connsiteY211" fmla="*/ 328873 h 408172"/>
              <a:gd name="connsiteX212" fmla="*/ 88024 w 364635"/>
              <a:gd name="connsiteY212" fmla="*/ 329540 h 408172"/>
              <a:gd name="connsiteX213" fmla="*/ 87327 w 364635"/>
              <a:gd name="connsiteY213" fmla="*/ 333666 h 408172"/>
              <a:gd name="connsiteX214" fmla="*/ 85963 w 364635"/>
              <a:gd name="connsiteY214" fmla="*/ 335697 h 408172"/>
              <a:gd name="connsiteX215" fmla="*/ 83900 w 364635"/>
              <a:gd name="connsiteY215" fmla="*/ 337315 h 408172"/>
              <a:gd name="connsiteX216" fmla="*/ 82536 w 364635"/>
              <a:gd name="connsiteY216" fmla="*/ 344581 h 408172"/>
              <a:gd name="connsiteX217" fmla="*/ 80918 w 364635"/>
              <a:gd name="connsiteY217" fmla="*/ 346866 h 408172"/>
              <a:gd name="connsiteX218" fmla="*/ 79551 w 364635"/>
              <a:gd name="connsiteY218" fmla="*/ 348232 h 408172"/>
              <a:gd name="connsiteX219" fmla="*/ 75682 w 364635"/>
              <a:gd name="connsiteY219" fmla="*/ 347342 h 408172"/>
              <a:gd name="connsiteX220" fmla="*/ 75682 w 364635"/>
              <a:gd name="connsiteY220" fmla="*/ 345280 h 408172"/>
              <a:gd name="connsiteX221" fmla="*/ 73618 w 364635"/>
              <a:gd name="connsiteY221" fmla="*/ 342996 h 408172"/>
              <a:gd name="connsiteX222" fmla="*/ 72476 w 364635"/>
              <a:gd name="connsiteY222" fmla="*/ 341408 h 408172"/>
              <a:gd name="connsiteX223" fmla="*/ 70858 w 364635"/>
              <a:gd name="connsiteY223" fmla="*/ 340932 h 408172"/>
              <a:gd name="connsiteX224" fmla="*/ 69494 w 364635"/>
              <a:gd name="connsiteY224" fmla="*/ 339345 h 408172"/>
              <a:gd name="connsiteX225" fmla="*/ 66067 w 364635"/>
              <a:gd name="connsiteY225" fmla="*/ 338902 h 408172"/>
              <a:gd name="connsiteX226" fmla="*/ 66067 w 364635"/>
              <a:gd name="connsiteY226" fmla="*/ 336618 h 408172"/>
              <a:gd name="connsiteX227" fmla="*/ 61052 w 364635"/>
              <a:gd name="connsiteY227" fmla="*/ 335475 h 408172"/>
              <a:gd name="connsiteX228" fmla="*/ 60355 w 364635"/>
              <a:gd name="connsiteY228" fmla="*/ 333888 h 408172"/>
              <a:gd name="connsiteX229" fmla="*/ 58768 w 364635"/>
              <a:gd name="connsiteY229" fmla="*/ 335030 h 408172"/>
              <a:gd name="connsiteX230" fmla="*/ 60131 w 364635"/>
              <a:gd name="connsiteY230" fmla="*/ 337981 h 408172"/>
              <a:gd name="connsiteX231" fmla="*/ 60798 w 364635"/>
              <a:gd name="connsiteY231" fmla="*/ 339821 h 408172"/>
              <a:gd name="connsiteX232" fmla="*/ 62195 w 364635"/>
              <a:gd name="connsiteY232" fmla="*/ 342996 h 408172"/>
              <a:gd name="connsiteX233" fmla="*/ 65146 w 364635"/>
              <a:gd name="connsiteY233" fmla="*/ 345502 h 408172"/>
              <a:gd name="connsiteX234" fmla="*/ 67430 w 364635"/>
              <a:gd name="connsiteY234" fmla="*/ 347342 h 408172"/>
              <a:gd name="connsiteX235" fmla="*/ 68128 w 364635"/>
              <a:gd name="connsiteY235" fmla="*/ 355528 h 408172"/>
              <a:gd name="connsiteX236" fmla="*/ 67906 w 364635"/>
              <a:gd name="connsiteY236" fmla="*/ 362130 h 408172"/>
              <a:gd name="connsiteX237" fmla="*/ 74761 w 364635"/>
              <a:gd name="connsiteY237" fmla="*/ 362828 h 408172"/>
              <a:gd name="connsiteX238" fmla="*/ 90975 w 364635"/>
              <a:gd name="connsiteY238" fmla="*/ 364415 h 408172"/>
              <a:gd name="connsiteX239" fmla="*/ 108144 w 364635"/>
              <a:gd name="connsiteY239" fmla="*/ 364415 h 408172"/>
              <a:gd name="connsiteX240" fmla="*/ 119344 w 364635"/>
              <a:gd name="connsiteY240" fmla="*/ 371015 h 408172"/>
              <a:gd name="connsiteX241" fmla="*/ 122550 w 364635"/>
              <a:gd name="connsiteY241" fmla="*/ 376948 h 408172"/>
              <a:gd name="connsiteX242" fmla="*/ 125722 w 364635"/>
              <a:gd name="connsiteY242" fmla="*/ 373299 h 408172"/>
              <a:gd name="connsiteX243" fmla="*/ 134894 w 364635"/>
              <a:gd name="connsiteY243" fmla="*/ 376948 h 408172"/>
              <a:gd name="connsiteX244" fmla="*/ 134894 w 364635"/>
              <a:gd name="connsiteY244" fmla="*/ 371712 h 408172"/>
              <a:gd name="connsiteX245" fmla="*/ 141049 w 364635"/>
              <a:gd name="connsiteY245" fmla="*/ 371015 h 408172"/>
              <a:gd name="connsiteX246" fmla="*/ 151330 w 364635"/>
              <a:gd name="connsiteY246" fmla="*/ 372633 h 408172"/>
              <a:gd name="connsiteX247" fmla="*/ 153615 w 364635"/>
              <a:gd name="connsiteY247" fmla="*/ 382184 h 408172"/>
              <a:gd name="connsiteX248" fmla="*/ 161866 w 364635"/>
              <a:gd name="connsiteY248" fmla="*/ 390404 h 408172"/>
              <a:gd name="connsiteX249" fmla="*/ 167799 w 364635"/>
              <a:gd name="connsiteY249" fmla="*/ 399288 h 408172"/>
              <a:gd name="connsiteX250" fmla="*/ 173987 w 364635"/>
              <a:gd name="connsiteY250" fmla="*/ 408172 h 408172"/>
              <a:gd name="connsiteX251" fmla="*/ 182429 w 364635"/>
              <a:gd name="connsiteY251" fmla="*/ 408172 h 408172"/>
              <a:gd name="connsiteX252" fmla="*/ 186553 w 364635"/>
              <a:gd name="connsiteY252" fmla="*/ 404745 h 408172"/>
              <a:gd name="connsiteX253" fmla="*/ 191567 w 364635"/>
              <a:gd name="connsiteY253" fmla="*/ 396782 h 408172"/>
              <a:gd name="connsiteX254" fmla="*/ 201880 w 364635"/>
              <a:gd name="connsiteY254" fmla="*/ 397225 h 408172"/>
              <a:gd name="connsiteX255" fmla="*/ 230217 w 364635"/>
              <a:gd name="connsiteY255" fmla="*/ 397924 h 408172"/>
              <a:gd name="connsiteX256" fmla="*/ 234787 w 364635"/>
              <a:gd name="connsiteY256" fmla="*/ 402494 h 408172"/>
              <a:gd name="connsiteX257" fmla="*/ 239832 w 364635"/>
              <a:gd name="connsiteY257" fmla="*/ 395861 h 408172"/>
              <a:gd name="connsiteX258" fmla="*/ 241420 w 364635"/>
              <a:gd name="connsiteY258" fmla="*/ 391768 h 40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</a:cxnLst>
            <a:rect l="l" t="t" r="r" b="b"/>
            <a:pathLst>
              <a:path w="364635" h="408172">
                <a:moveTo>
                  <a:pt x="241420" y="391768"/>
                </a:moveTo>
                <a:cubicBezTo>
                  <a:pt x="241862" y="390847"/>
                  <a:pt x="239832" y="384247"/>
                  <a:pt x="239832" y="384247"/>
                </a:cubicBezTo>
                <a:lnTo>
                  <a:pt x="242783" y="372633"/>
                </a:lnTo>
                <a:lnTo>
                  <a:pt x="242783" y="369427"/>
                </a:lnTo>
                <a:lnTo>
                  <a:pt x="237548" y="367143"/>
                </a:lnTo>
                <a:lnTo>
                  <a:pt x="228854" y="367143"/>
                </a:lnTo>
                <a:cubicBezTo>
                  <a:pt x="226569" y="367143"/>
                  <a:pt x="228854" y="360764"/>
                  <a:pt x="228854" y="359401"/>
                </a:cubicBezTo>
                <a:cubicBezTo>
                  <a:pt x="228854" y="357813"/>
                  <a:pt x="233423" y="349150"/>
                  <a:pt x="233423" y="349150"/>
                </a:cubicBezTo>
                <a:lnTo>
                  <a:pt x="242338" y="345947"/>
                </a:lnTo>
                <a:lnTo>
                  <a:pt x="246908" y="346866"/>
                </a:lnTo>
                <a:lnTo>
                  <a:pt x="252843" y="346866"/>
                </a:lnTo>
                <a:cubicBezTo>
                  <a:pt x="252843" y="346866"/>
                  <a:pt x="259031" y="340932"/>
                  <a:pt x="262458" y="340932"/>
                </a:cubicBezTo>
                <a:cubicBezTo>
                  <a:pt x="265885" y="340932"/>
                  <a:pt x="265186" y="337536"/>
                  <a:pt x="265409" y="336394"/>
                </a:cubicBezTo>
                <a:cubicBezTo>
                  <a:pt x="265885" y="335030"/>
                  <a:pt x="270676" y="333888"/>
                  <a:pt x="270676" y="333888"/>
                </a:cubicBezTo>
                <a:lnTo>
                  <a:pt x="275024" y="335697"/>
                </a:lnTo>
                <a:lnTo>
                  <a:pt x="277309" y="338426"/>
                </a:lnTo>
                <a:cubicBezTo>
                  <a:pt x="277309" y="338426"/>
                  <a:pt x="280512" y="343693"/>
                  <a:pt x="281212" y="344581"/>
                </a:cubicBezTo>
                <a:cubicBezTo>
                  <a:pt x="281878" y="345502"/>
                  <a:pt x="285306" y="346866"/>
                  <a:pt x="285306" y="346866"/>
                </a:cubicBezTo>
                <a:lnTo>
                  <a:pt x="292636" y="346866"/>
                </a:lnTo>
                <a:lnTo>
                  <a:pt x="296063" y="340932"/>
                </a:lnTo>
                <a:lnTo>
                  <a:pt x="299490" y="324528"/>
                </a:lnTo>
                <a:lnTo>
                  <a:pt x="306787" y="324528"/>
                </a:lnTo>
                <a:cubicBezTo>
                  <a:pt x="307708" y="324528"/>
                  <a:pt x="311832" y="322019"/>
                  <a:pt x="311832" y="322019"/>
                </a:cubicBezTo>
                <a:cubicBezTo>
                  <a:pt x="311832" y="322019"/>
                  <a:pt x="307708" y="318149"/>
                  <a:pt x="308405" y="317259"/>
                </a:cubicBezTo>
                <a:cubicBezTo>
                  <a:pt x="308850" y="316341"/>
                  <a:pt x="312277" y="307233"/>
                  <a:pt x="312277" y="307233"/>
                </a:cubicBezTo>
                <a:lnTo>
                  <a:pt x="320053" y="301742"/>
                </a:lnTo>
                <a:cubicBezTo>
                  <a:pt x="320053" y="301742"/>
                  <a:pt x="322590" y="296064"/>
                  <a:pt x="322590" y="294445"/>
                </a:cubicBezTo>
                <a:cubicBezTo>
                  <a:pt x="322590" y="293079"/>
                  <a:pt x="327159" y="293303"/>
                  <a:pt x="328080" y="292161"/>
                </a:cubicBezTo>
                <a:cubicBezTo>
                  <a:pt x="328968" y="290794"/>
                  <a:pt x="332395" y="289907"/>
                  <a:pt x="332395" y="289907"/>
                </a:cubicBezTo>
                <a:lnTo>
                  <a:pt x="333316" y="284195"/>
                </a:lnTo>
                <a:lnTo>
                  <a:pt x="337664" y="285559"/>
                </a:lnTo>
                <a:lnTo>
                  <a:pt x="342931" y="292161"/>
                </a:lnTo>
                <a:lnTo>
                  <a:pt x="346137" y="289652"/>
                </a:lnTo>
                <a:cubicBezTo>
                  <a:pt x="346137" y="289652"/>
                  <a:pt x="350230" y="276453"/>
                  <a:pt x="350230" y="275532"/>
                </a:cubicBezTo>
                <a:cubicBezTo>
                  <a:pt x="350230" y="274611"/>
                  <a:pt x="353909" y="268487"/>
                  <a:pt x="353909" y="268487"/>
                </a:cubicBezTo>
                <a:cubicBezTo>
                  <a:pt x="353909" y="268487"/>
                  <a:pt x="358258" y="264839"/>
                  <a:pt x="358924" y="263697"/>
                </a:cubicBezTo>
                <a:cubicBezTo>
                  <a:pt x="359400" y="262554"/>
                  <a:pt x="356639" y="253668"/>
                  <a:pt x="356639" y="253668"/>
                </a:cubicBezTo>
                <a:lnTo>
                  <a:pt x="351149" y="252049"/>
                </a:lnTo>
                <a:cubicBezTo>
                  <a:pt x="351149" y="252049"/>
                  <a:pt x="345882" y="246147"/>
                  <a:pt x="345661" y="245005"/>
                </a:cubicBezTo>
                <a:cubicBezTo>
                  <a:pt x="345215" y="243641"/>
                  <a:pt x="344994" y="234978"/>
                  <a:pt x="344740" y="234502"/>
                </a:cubicBezTo>
                <a:cubicBezTo>
                  <a:pt x="344294" y="233836"/>
                  <a:pt x="345215" y="224951"/>
                  <a:pt x="346803" y="222888"/>
                </a:cubicBezTo>
                <a:cubicBezTo>
                  <a:pt x="348421" y="220603"/>
                  <a:pt x="353909" y="213780"/>
                  <a:pt x="355497" y="211495"/>
                </a:cubicBezTo>
                <a:cubicBezTo>
                  <a:pt x="357084" y="209434"/>
                  <a:pt x="361430" y="195536"/>
                  <a:pt x="361430" y="194645"/>
                </a:cubicBezTo>
                <a:cubicBezTo>
                  <a:pt x="361430" y="193727"/>
                  <a:pt x="360288" y="185730"/>
                  <a:pt x="360066" y="184364"/>
                </a:cubicBezTo>
                <a:cubicBezTo>
                  <a:pt x="359845" y="182779"/>
                  <a:pt x="356418" y="178907"/>
                  <a:pt x="355497" y="174116"/>
                </a:cubicBezTo>
                <a:cubicBezTo>
                  <a:pt x="354576" y="169102"/>
                  <a:pt x="355718" y="170465"/>
                  <a:pt x="356639" y="168880"/>
                </a:cubicBezTo>
                <a:cubicBezTo>
                  <a:pt x="357337" y="167293"/>
                  <a:pt x="359400" y="165929"/>
                  <a:pt x="360987" y="164563"/>
                </a:cubicBezTo>
                <a:cubicBezTo>
                  <a:pt x="362572" y="163421"/>
                  <a:pt x="364636" y="156124"/>
                  <a:pt x="364636" y="152473"/>
                </a:cubicBezTo>
                <a:cubicBezTo>
                  <a:pt x="364636" y="148825"/>
                  <a:pt x="363493" y="147461"/>
                  <a:pt x="363272" y="144731"/>
                </a:cubicBezTo>
                <a:cubicBezTo>
                  <a:pt x="362827" y="142001"/>
                  <a:pt x="360066" y="139019"/>
                  <a:pt x="360066" y="137432"/>
                </a:cubicBezTo>
                <a:cubicBezTo>
                  <a:pt x="360066" y="135847"/>
                  <a:pt x="359845" y="128548"/>
                  <a:pt x="360066" y="127184"/>
                </a:cubicBezTo>
                <a:cubicBezTo>
                  <a:pt x="360288" y="125566"/>
                  <a:pt x="357560" y="121027"/>
                  <a:pt x="356639" y="118297"/>
                </a:cubicBezTo>
                <a:cubicBezTo>
                  <a:pt x="355497" y="115537"/>
                  <a:pt x="347500" y="118297"/>
                  <a:pt x="347500" y="118297"/>
                </a:cubicBezTo>
                <a:lnTo>
                  <a:pt x="330586" y="114428"/>
                </a:lnTo>
                <a:lnTo>
                  <a:pt x="330586" y="111000"/>
                </a:lnTo>
                <a:cubicBezTo>
                  <a:pt x="330586" y="110079"/>
                  <a:pt x="329667" y="106431"/>
                  <a:pt x="328968" y="102338"/>
                </a:cubicBezTo>
                <a:cubicBezTo>
                  <a:pt x="328301" y="97989"/>
                  <a:pt x="326462" y="97102"/>
                  <a:pt x="326462" y="97102"/>
                </a:cubicBezTo>
                <a:lnTo>
                  <a:pt x="318244" y="95736"/>
                </a:lnTo>
                <a:lnTo>
                  <a:pt x="301330" y="92309"/>
                </a:lnTo>
                <a:lnTo>
                  <a:pt x="295142" y="92309"/>
                </a:lnTo>
                <a:cubicBezTo>
                  <a:pt x="293778" y="92309"/>
                  <a:pt x="287145" y="89326"/>
                  <a:pt x="287145" y="89326"/>
                </a:cubicBezTo>
                <a:lnTo>
                  <a:pt x="276864" y="87073"/>
                </a:lnTo>
                <a:cubicBezTo>
                  <a:pt x="276864" y="87073"/>
                  <a:pt x="264043" y="86154"/>
                  <a:pt x="261537" y="85709"/>
                </a:cubicBezTo>
                <a:cubicBezTo>
                  <a:pt x="259031" y="85012"/>
                  <a:pt x="256492" y="79300"/>
                  <a:pt x="256492" y="79300"/>
                </a:cubicBezTo>
                <a:lnTo>
                  <a:pt x="256492" y="60863"/>
                </a:lnTo>
                <a:cubicBezTo>
                  <a:pt x="256492" y="59942"/>
                  <a:pt x="253762" y="55627"/>
                  <a:pt x="253762" y="55627"/>
                </a:cubicBezTo>
                <a:lnTo>
                  <a:pt x="242338" y="53342"/>
                </a:lnTo>
                <a:lnTo>
                  <a:pt x="242338" y="50613"/>
                </a:lnTo>
                <a:lnTo>
                  <a:pt x="245544" y="46044"/>
                </a:lnTo>
                <a:lnTo>
                  <a:pt x="245544" y="35794"/>
                </a:lnTo>
                <a:lnTo>
                  <a:pt x="245544" y="16882"/>
                </a:lnTo>
                <a:lnTo>
                  <a:pt x="246908" y="11868"/>
                </a:lnTo>
                <a:lnTo>
                  <a:pt x="247353" y="8885"/>
                </a:lnTo>
                <a:lnTo>
                  <a:pt x="245766" y="8219"/>
                </a:lnTo>
                <a:lnTo>
                  <a:pt x="247353" y="0"/>
                </a:lnTo>
                <a:lnTo>
                  <a:pt x="238911" y="3649"/>
                </a:lnTo>
                <a:lnTo>
                  <a:pt x="231360" y="7298"/>
                </a:lnTo>
                <a:lnTo>
                  <a:pt x="220157" y="13676"/>
                </a:lnTo>
                <a:lnTo>
                  <a:pt x="213082" y="13232"/>
                </a:lnTo>
                <a:lnTo>
                  <a:pt x="208512" y="17548"/>
                </a:lnTo>
                <a:cubicBezTo>
                  <a:pt x="208512" y="17548"/>
                  <a:pt x="206449" y="18912"/>
                  <a:pt x="205973" y="18912"/>
                </a:cubicBezTo>
                <a:cubicBezTo>
                  <a:pt x="205530" y="19135"/>
                  <a:pt x="202770" y="21641"/>
                  <a:pt x="202325" y="22117"/>
                </a:cubicBezTo>
                <a:cubicBezTo>
                  <a:pt x="201880" y="22340"/>
                  <a:pt x="199119" y="23038"/>
                  <a:pt x="198676" y="22784"/>
                </a:cubicBezTo>
                <a:cubicBezTo>
                  <a:pt x="198453" y="22784"/>
                  <a:pt x="193186" y="22562"/>
                  <a:pt x="193186" y="22562"/>
                </a:cubicBezTo>
                <a:cubicBezTo>
                  <a:pt x="193186" y="22562"/>
                  <a:pt x="191567" y="22117"/>
                  <a:pt x="191346" y="21641"/>
                </a:cubicBezTo>
                <a:cubicBezTo>
                  <a:pt x="191346" y="21197"/>
                  <a:pt x="189759" y="18246"/>
                  <a:pt x="189759" y="18246"/>
                </a:cubicBezTo>
                <a:lnTo>
                  <a:pt x="186077" y="14597"/>
                </a:lnTo>
                <a:cubicBezTo>
                  <a:pt x="186077" y="14597"/>
                  <a:pt x="181065" y="9805"/>
                  <a:pt x="181065" y="9361"/>
                </a:cubicBezTo>
                <a:cubicBezTo>
                  <a:pt x="180841" y="8885"/>
                  <a:pt x="178556" y="7076"/>
                  <a:pt x="178556" y="7076"/>
                </a:cubicBezTo>
                <a:lnTo>
                  <a:pt x="176717" y="6600"/>
                </a:lnTo>
                <a:lnTo>
                  <a:pt x="176717" y="11392"/>
                </a:lnTo>
                <a:lnTo>
                  <a:pt x="169165" y="11170"/>
                </a:lnTo>
                <a:lnTo>
                  <a:pt x="169165" y="4347"/>
                </a:lnTo>
                <a:lnTo>
                  <a:pt x="162311" y="4347"/>
                </a:lnTo>
                <a:lnTo>
                  <a:pt x="161645" y="16183"/>
                </a:lnTo>
                <a:lnTo>
                  <a:pt x="159581" y="16183"/>
                </a:lnTo>
                <a:lnTo>
                  <a:pt x="158884" y="18912"/>
                </a:lnTo>
                <a:lnTo>
                  <a:pt x="153393" y="18912"/>
                </a:lnTo>
                <a:lnTo>
                  <a:pt x="150664" y="18912"/>
                </a:lnTo>
                <a:lnTo>
                  <a:pt x="148824" y="21419"/>
                </a:lnTo>
                <a:lnTo>
                  <a:pt x="146539" y="22562"/>
                </a:lnTo>
                <a:cubicBezTo>
                  <a:pt x="146539" y="22562"/>
                  <a:pt x="144033" y="23038"/>
                  <a:pt x="143809" y="22784"/>
                </a:cubicBezTo>
                <a:cubicBezTo>
                  <a:pt x="143557" y="22784"/>
                  <a:pt x="142891" y="20975"/>
                  <a:pt x="142891" y="20975"/>
                </a:cubicBezTo>
                <a:lnTo>
                  <a:pt x="141049" y="18912"/>
                </a:lnTo>
                <a:lnTo>
                  <a:pt x="136955" y="20531"/>
                </a:lnTo>
                <a:lnTo>
                  <a:pt x="134195" y="19135"/>
                </a:lnTo>
                <a:lnTo>
                  <a:pt x="127340" y="18912"/>
                </a:lnTo>
                <a:lnTo>
                  <a:pt x="127340" y="35794"/>
                </a:lnTo>
                <a:lnTo>
                  <a:pt x="112935" y="35096"/>
                </a:lnTo>
                <a:lnTo>
                  <a:pt x="112490" y="30558"/>
                </a:lnTo>
                <a:lnTo>
                  <a:pt x="109063" y="33509"/>
                </a:lnTo>
                <a:lnTo>
                  <a:pt x="106525" y="37159"/>
                </a:lnTo>
                <a:lnTo>
                  <a:pt x="102875" y="40586"/>
                </a:lnTo>
                <a:lnTo>
                  <a:pt x="102875" y="36238"/>
                </a:lnTo>
                <a:lnTo>
                  <a:pt x="101511" y="35794"/>
                </a:lnTo>
                <a:lnTo>
                  <a:pt x="98084" y="35794"/>
                </a:lnTo>
                <a:lnTo>
                  <a:pt x="97387" y="47630"/>
                </a:lnTo>
                <a:lnTo>
                  <a:pt x="95545" y="48106"/>
                </a:lnTo>
                <a:lnTo>
                  <a:pt x="94878" y="54706"/>
                </a:lnTo>
                <a:lnTo>
                  <a:pt x="92817" y="54706"/>
                </a:lnTo>
                <a:lnTo>
                  <a:pt x="92372" y="57435"/>
                </a:lnTo>
                <a:lnTo>
                  <a:pt x="85963" y="57657"/>
                </a:lnTo>
                <a:cubicBezTo>
                  <a:pt x="85963" y="57657"/>
                  <a:pt x="86184" y="48995"/>
                  <a:pt x="85963" y="48106"/>
                </a:cubicBezTo>
                <a:cubicBezTo>
                  <a:pt x="85963" y="47408"/>
                  <a:pt x="83900" y="46488"/>
                  <a:pt x="83678" y="46044"/>
                </a:cubicBezTo>
                <a:cubicBezTo>
                  <a:pt x="83454" y="45599"/>
                  <a:pt x="81836" y="44203"/>
                  <a:pt x="81836" y="43981"/>
                </a:cubicBezTo>
                <a:cubicBezTo>
                  <a:pt x="81836" y="43759"/>
                  <a:pt x="78409" y="42616"/>
                  <a:pt x="78409" y="42616"/>
                </a:cubicBezTo>
                <a:lnTo>
                  <a:pt x="75903" y="40808"/>
                </a:lnTo>
                <a:lnTo>
                  <a:pt x="70858" y="40808"/>
                </a:lnTo>
                <a:lnTo>
                  <a:pt x="69970" y="49915"/>
                </a:lnTo>
                <a:lnTo>
                  <a:pt x="64479" y="49915"/>
                </a:lnTo>
                <a:cubicBezTo>
                  <a:pt x="64479" y="49915"/>
                  <a:pt x="61274" y="54484"/>
                  <a:pt x="61052" y="55151"/>
                </a:cubicBezTo>
                <a:cubicBezTo>
                  <a:pt x="60576" y="55627"/>
                  <a:pt x="58989" y="60641"/>
                  <a:pt x="58989" y="60641"/>
                </a:cubicBezTo>
                <a:lnTo>
                  <a:pt x="56452" y="63369"/>
                </a:lnTo>
                <a:lnTo>
                  <a:pt x="52801" y="64259"/>
                </a:lnTo>
                <a:lnTo>
                  <a:pt x="50992" y="65177"/>
                </a:lnTo>
                <a:lnTo>
                  <a:pt x="49374" y="76349"/>
                </a:lnTo>
                <a:lnTo>
                  <a:pt x="44107" y="76349"/>
                </a:lnTo>
                <a:lnTo>
                  <a:pt x="42743" y="74761"/>
                </a:lnTo>
                <a:lnTo>
                  <a:pt x="40235" y="72477"/>
                </a:lnTo>
                <a:lnTo>
                  <a:pt x="38395" y="74064"/>
                </a:lnTo>
                <a:lnTo>
                  <a:pt x="34302" y="76349"/>
                </a:lnTo>
                <a:lnTo>
                  <a:pt x="32683" y="79997"/>
                </a:lnTo>
                <a:lnTo>
                  <a:pt x="29732" y="82948"/>
                </a:lnTo>
                <a:cubicBezTo>
                  <a:pt x="29732" y="82948"/>
                  <a:pt x="24466" y="88881"/>
                  <a:pt x="23766" y="89581"/>
                </a:cubicBezTo>
                <a:cubicBezTo>
                  <a:pt x="23100" y="90024"/>
                  <a:pt x="16912" y="95959"/>
                  <a:pt x="16912" y="95959"/>
                </a:cubicBezTo>
                <a:lnTo>
                  <a:pt x="13485" y="103480"/>
                </a:lnTo>
                <a:lnTo>
                  <a:pt x="9836" y="108937"/>
                </a:lnTo>
                <a:lnTo>
                  <a:pt x="6854" y="113507"/>
                </a:lnTo>
                <a:lnTo>
                  <a:pt x="6854" y="116458"/>
                </a:lnTo>
                <a:lnTo>
                  <a:pt x="9836" y="119663"/>
                </a:lnTo>
                <a:lnTo>
                  <a:pt x="12566" y="122391"/>
                </a:lnTo>
                <a:lnTo>
                  <a:pt x="16214" y="124454"/>
                </a:lnTo>
                <a:lnTo>
                  <a:pt x="13485" y="131499"/>
                </a:lnTo>
                <a:cubicBezTo>
                  <a:pt x="13485" y="131499"/>
                  <a:pt x="10757" y="136290"/>
                  <a:pt x="10281" y="136513"/>
                </a:cubicBezTo>
                <a:cubicBezTo>
                  <a:pt x="9836" y="136989"/>
                  <a:pt x="9360" y="138574"/>
                  <a:pt x="9360" y="138574"/>
                </a:cubicBezTo>
                <a:cubicBezTo>
                  <a:pt x="9360" y="138574"/>
                  <a:pt x="9360" y="145874"/>
                  <a:pt x="9139" y="146095"/>
                </a:cubicBezTo>
                <a:cubicBezTo>
                  <a:pt x="9139" y="146319"/>
                  <a:pt x="10503" y="147016"/>
                  <a:pt x="10503" y="147016"/>
                </a:cubicBezTo>
                <a:lnTo>
                  <a:pt x="15769" y="149746"/>
                </a:lnTo>
                <a:lnTo>
                  <a:pt x="20339" y="154982"/>
                </a:lnTo>
                <a:lnTo>
                  <a:pt x="18278" y="163168"/>
                </a:lnTo>
                <a:cubicBezTo>
                  <a:pt x="18278" y="163168"/>
                  <a:pt x="13042" y="172307"/>
                  <a:pt x="11900" y="173195"/>
                </a:cubicBezTo>
                <a:cubicBezTo>
                  <a:pt x="10979" y="173892"/>
                  <a:pt x="7773" y="177986"/>
                  <a:pt x="6854" y="177986"/>
                </a:cubicBezTo>
                <a:cubicBezTo>
                  <a:pt x="5933" y="177986"/>
                  <a:pt x="4569" y="183222"/>
                  <a:pt x="4569" y="183222"/>
                </a:cubicBezTo>
                <a:lnTo>
                  <a:pt x="2506" y="190742"/>
                </a:lnTo>
                <a:lnTo>
                  <a:pt x="0" y="199881"/>
                </a:lnTo>
                <a:lnTo>
                  <a:pt x="3427" y="200802"/>
                </a:lnTo>
                <a:lnTo>
                  <a:pt x="8915" y="202390"/>
                </a:lnTo>
                <a:lnTo>
                  <a:pt x="13930" y="203056"/>
                </a:lnTo>
                <a:lnTo>
                  <a:pt x="15548" y="204420"/>
                </a:lnTo>
                <a:lnTo>
                  <a:pt x="18754" y="205341"/>
                </a:lnTo>
                <a:lnTo>
                  <a:pt x="19196" y="207402"/>
                </a:lnTo>
                <a:lnTo>
                  <a:pt x="21957" y="206259"/>
                </a:lnTo>
                <a:lnTo>
                  <a:pt x="24466" y="211495"/>
                </a:lnTo>
                <a:lnTo>
                  <a:pt x="28335" y="212416"/>
                </a:lnTo>
                <a:lnTo>
                  <a:pt x="33159" y="212861"/>
                </a:lnTo>
                <a:lnTo>
                  <a:pt x="33605" y="214225"/>
                </a:lnTo>
                <a:lnTo>
                  <a:pt x="39792" y="214922"/>
                </a:lnTo>
                <a:lnTo>
                  <a:pt x="46171" y="216065"/>
                </a:lnTo>
                <a:lnTo>
                  <a:pt x="46392" y="219016"/>
                </a:lnTo>
                <a:lnTo>
                  <a:pt x="48455" y="224951"/>
                </a:lnTo>
                <a:lnTo>
                  <a:pt x="48455" y="226315"/>
                </a:lnTo>
                <a:lnTo>
                  <a:pt x="55309" y="226981"/>
                </a:lnTo>
                <a:cubicBezTo>
                  <a:pt x="55309" y="226981"/>
                  <a:pt x="56228" y="231551"/>
                  <a:pt x="56228" y="231996"/>
                </a:cubicBezTo>
                <a:cubicBezTo>
                  <a:pt x="56007" y="232472"/>
                  <a:pt x="54643" y="237708"/>
                  <a:pt x="54643" y="237708"/>
                </a:cubicBezTo>
                <a:lnTo>
                  <a:pt x="51437" y="241578"/>
                </a:lnTo>
                <a:lnTo>
                  <a:pt x="48232" y="245671"/>
                </a:lnTo>
                <a:lnTo>
                  <a:pt x="46392" y="247956"/>
                </a:lnTo>
                <a:lnTo>
                  <a:pt x="45947" y="256176"/>
                </a:lnTo>
                <a:lnTo>
                  <a:pt x="44107" y="256397"/>
                </a:lnTo>
                <a:cubicBezTo>
                  <a:pt x="44107" y="256397"/>
                  <a:pt x="43886" y="260046"/>
                  <a:pt x="43441" y="261412"/>
                </a:cubicBezTo>
                <a:cubicBezTo>
                  <a:pt x="42965" y="262776"/>
                  <a:pt x="42520" y="262997"/>
                  <a:pt x="42520" y="262997"/>
                </a:cubicBezTo>
                <a:lnTo>
                  <a:pt x="41377" y="264363"/>
                </a:lnTo>
                <a:lnTo>
                  <a:pt x="40935" y="268233"/>
                </a:lnTo>
                <a:lnTo>
                  <a:pt x="33605" y="268487"/>
                </a:lnTo>
                <a:lnTo>
                  <a:pt x="33381" y="311547"/>
                </a:lnTo>
                <a:lnTo>
                  <a:pt x="36111" y="313135"/>
                </a:lnTo>
                <a:lnTo>
                  <a:pt x="40235" y="316341"/>
                </a:lnTo>
                <a:lnTo>
                  <a:pt x="44804" y="315641"/>
                </a:lnTo>
                <a:lnTo>
                  <a:pt x="47565" y="313135"/>
                </a:lnTo>
                <a:lnTo>
                  <a:pt x="50074" y="314753"/>
                </a:lnTo>
                <a:lnTo>
                  <a:pt x="53722" y="315641"/>
                </a:lnTo>
                <a:lnTo>
                  <a:pt x="63782" y="316341"/>
                </a:lnTo>
                <a:lnTo>
                  <a:pt x="67209" y="319513"/>
                </a:lnTo>
                <a:lnTo>
                  <a:pt x="69494" y="321131"/>
                </a:lnTo>
                <a:lnTo>
                  <a:pt x="70636" y="316783"/>
                </a:lnTo>
                <a:lnTo>
                  <a:pt x="75206" y="317007"/>
                </a:lnTo>
                <a:lnTo>
                  <a:pt x="77490" y="320877"/>
                </a:lnTo>
                <a:cubicBezTo>
                  <a:pt x="77490" y="320877"/>
                  <a:pt x="81615" y="321798"/>
                  <a:pt x="81615" y="321353"/>
                </a:cubicBezTo>
                <a:cubicBezTo>
                  <a:pt x="81836" y="320877"/>
                  <a:pt x="85487" y="321353"/>
                  <a:pt x="85487" y="321353"/>
                </a:cubicBezTo>
                <a:lnTo>
                  <a:pt x="90309" y="321353"/>
                </a:lnTo>
                <a:lnTo>
                  <a:pt x="90975" y="327510"/>
                </a:lnTo>
                <a:cubicBezTo>
                  <a:pt x="90975" y="327510"/>
                  <a:pt x="89833" y="328873"/>
                  <a:pt x="89390" y="328873"/>
                </a:cubicBezTo>
                <a:cubicBezTo>
                  <a:pt x="88945" y="329097"/>
                  <a:pt x="88024" y="329540"/>
                  <a:pt x="88024" y="329540"/>
                </a:cubicBezTo>
                <a:lnTo>
                  <a:pt x="87327" y="333666"/>
                </a:lnTo>
                <a:lnTo>
                  <a:pt x="85963" y="335697"/>
                </a:lnTo>
                <a:lnTo>
                  <a:pt x="83900" y="337315"/>
                </a:lnTo>
                <a:lnTo>
                  <a:pt x="82536" y="344581"/>
                </a:lnTo>
                <a:lnTo>
                  <a:pt x="80918" y="346866"/>
                </a:lnTo>
                <a:lnTo>
                  <a:pt x="79551" y="348232"/>
                </a:lnTo>
                <a:cubicBezTo>
                  <a:pt x="79551" y="348232"/>
                  <a:pt x="75903" y="347565"/>
                  <a:pt x="75682" y="347342"/>
                </a:cubicBezTo>
                <a:cubicBezTo>
                  <a:pt x="75427" y="347089"/>
                  <a:pt x="75427" y="345723"/>
                  <a:pt x="75682" y="345280"/>
                </a:cubicBezTo>
                <a:cubicBezTo>
                  <a:pt x="75903" y="344581"/>
                  <a:pt x="73618" y="342996"/>
                  <a:pt x="73618" y="342996"/>
                </a:cubicBezTo>
                <a:cubicBezTo>
                  <a:pt x="73618" y="342996"/>
                  <a:pt x="72476" y="341630"/>
                  <a:pt x="72476" y="341408"/>
                </a:cubicBezTo>
                <a:cubicBezTo>
                  <a:pt x="72255" y="341187"/>
                  <a:pt x="70858" y="340932"/>
                  <a:pt x="70858" y="340932"/>
                </a:cubicBezTo>
                <a:lnTo>
                  <a:pt x="69494" y="339345"/>
                </a:lnTo>
                <a:lnTo>
                  <a:pt x="66067" y="338902"/>
                </a:lnTo>
                <a:lnTo>
                  <a:pt x="66067" y="336618"/>
                </a:lnTo>
                <a:lnTo>
                  <a:pt x="61052" y="335475"/>
                </a:lnTo>
                <a:lnTo>
                  <a:pt x="60355" y="333888"/>
                </a:lnTo>
                <a:lnTo>
                  <a:pt x="58768" y="335030"/>
                </a:lnTo>
                <a:lnTo>
                  <a:pt x="60131" y="337981"/>
                </a:lnTo>
                <a:lnTo>
                  <a:pt x="60798" y="339821"/>
                </a:lnTo>
                <a:lnTo>
                  <a:pt x="62195" y="342996"/>
                </a:lnTo>
                <a:lnTo>
                  <a:pt x="65146" y="345502"/>
                </a:lnTo>
                <a:lnTo>
                  <a:pt x="67430" y="347342"/>
                </a:lnTo>
                <a:lnTo>
                  <a:pt x="68128" y="355528"/>
                </a:lnTo>
                <a:lnTo>
                  <a:pt x="67906" y="362130"/>
                </a:lnTo>
                <a:lnTo>
                  <a:pt x="74761" y="362828"/>
                </a:lnTo>
                <a:lnTo>
                  <a:pt x="90975" y="364415"/>
                </a:lnTo>
                <a:lnTo>
                  <a:pt x="108144" y="364415"/>
                </a:lnTo>
                <a:lnTo>
                  <a:pt x="119344" y="371015"/>
                </a:lnTo>
                <a:lnTo>
                  <a:pt x="122550" y="376948"/>
                </a:lnTo>
                <a:lnTo>
                  <a:pt x="125722" y="373299"/>
                </a:lnTo>
                <a:lnTo>
                  <a:pt x="134894" y="376948"/>
                </a:lnTo>
                <a:lnTo>
                  <a:pt x="134894" y="371712"/>
                </a:lnTo>
                <a:lnTo>
                  <a:pt x="141049" y="371015"/>
                </a:lnTo>
                <a:lnTo>
                  <a:pt x="151330" y="372633"/>
                </a:lnTo>
                <a:lnTo>
                  <a:pt x="153615" y="382184"/>
                </a:lnTo>
                <a:lnTo>
                  <a:pt x="161866" y="390404"/>
                </a:lnTo>
                <a:lnTo>
                  <a:pt x="167799" y="399288"/>
                </a:lnTo>
                <a:lnTo>
                  <a:pt x="173987" y="408172"/>
                </a:lnTo>
                <a:lnTo>
                  <a:pt x="182429" y="408172"/>
                </a:lnTo>
                <a:lnTo>
                  <a:pt x="186553" y="404745"/>
                </a:lnTo>
                <a:lnTo>
                  <a:pt x="191567" y="396782"/>
                </a:lnTo>
                <a:lnTo>
                  <a:pt x="201880" y="397225"/>
                </a:lnTo>
                <a:lnTo>
                  <a:pt x="230217" y="397924"/>
                </a:lnTo>
                <a:lnTo>
                  <a:pt x="234787" y="402494"/>
                </a:lnTo>
                <a:lnTo>
                  <a:pt x="239832" y="395861"/>
                </a:lnTo>
                <a:cubicBezTo>
                  <a:pt x="239832" y="395861"/>
                  <a:pt x="241196" y="392689"/>
                  <a:pt x="241420" y="39176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2700" cap="rnd">
            <a:solidFill>
              <a:schemeClr val="bg1"/>
            </a:solidFill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37" name="Полилиния: фигура 36">
            <a:extLst>
              <a:ext uri="{FF2B5EF4-FFF2-40B4-BE49-F238E27FC236}">
                <a16:creationId xmlns:a16="http://schemas.microsoft.com/office/drawing/2014/main" xmlns="" id="{31F75B55-B863-1429-CCFB-BA470BF3376B}"/>
              </a:ext>
            </a:extLst>
          </p:cNvPr>
          <p:cNvSpPr/>
          <p:nvPr/>
        </p:nvSpPr>
        <p:spPr>
          <a:xfrm>
            <a:off x="3275386" y="2133269"/>
            <a:ext cx="1270722" cy="880325"/>
          </a:xfrm>
          <a:custGeom>
            <a:avLst/>
            <a:gdLst>
              <a:gd name="connsiteX0" fmla="*/ 457167 w 463333"/>
              <a:gd name="connsiteY0" fmla="*/ 209814 h 326461"/>
              <a:gd name="connsiteX1" fmla="*/ 462658 w 463333"/>
              <a:gd name="connsiteY1" fmla="*/ 196392 h 326461"/>
              <a:gd name="connsiteX2" fmla="*/ 458976 w 463333"/>
              <a:gd name="connsiteY2" fmla="*/ 191156 h 326461"/>
              <a:gd name="connsiteX3" fmla="*/ 447331 w 463333"/>
              <a:gd name="connsiteY3" fmla="*/ 187950 h 326461"/>
              <a:gd name="connsiteX4" fmla="*/ 444347 w 463333"/>
              <a:gd name="connsiteY4" fmla="*/ 180653 h 326461"/>
              <a:gd name="connsiteX5" fmla="*/ 448695 w 463333"/>
              <a:gd name="connsiteY5" fmla="*/ 172687 h 326461"/>
              <a:gd name="connsiteX6" fmla="*/ 450758 w 463333"/>
              <a:gd name="connsiteY6" fmla="*/ 162437 h 326461"/>
              <a:gd name="connsiteX7" fmla="*/ 436350 w 463333"/>
              <a:gd name="connsiteY7" fmla="*/ 162913 h 326461"/>
              <a:gd name="connsiteX8" fmla="*/ 428577 w 463333"/>
              <a:gd name="connsiteY8" fmla="*/ 165388 h 326461"/>
              <a:gd name="connsiteX9" fmla="*/ 421944 w 463333"/>
              <a:gd name="connsiteY9" fmla="*/ 168149 h 326461"/>
              <a:gd name="connsiteX10" fmla="*/ 418263 w 463333"/>
              <a:gd name="connsiteY10" fmla="*/ 160628 h 326461"/>
              <a:gd name="connsiteX11" fmla="*/ 418263 w 463333"/>
              <a:gd name="connsiteY11" fmla="*/ 168594 h 326461"/>
              <a:gd name="connsiteX12" fmla="*/ 406618 w 463333"/>
              <a:gd name="connsiteY12" fmla="*/ 170181 h 326461"/>
              <a:gd name="connsiteX13" fmla="*/ 400906 w 463333"/>
              <a:gd name="connsiteY13" fmla="*/ 180653 h 326461"/>
              <a:gd name="connsiteX14" fmla="*/ 394718 w 463333"/>
              <a:gd name="connsiteY14" fmla="*/ 178399 h 326461"/>
              <a:gd name="connsiteX15" fmla="*/ 394718 w 463333"/>
              <a:gd name="connsiteY15" fmla="*/ 162437 h 326461"/>
              <a:gd name="connsiteX16" fmla="*/ 386245 w 463333"/>
              <a:gd name="connsiteY16" fmla="*/ 159265 h 326461"/>
              <a:gd name="connsiteX17" fmla="*/ 380089 w 463333"/>
              <a:gd name="connsiteY17" fmla="*/ 154917 h 326461"/>
              <a:gd name="connsiteX18" fmla="*/ 382373 w 463333"/>
              <a:gd name="connsiteY18" fmla="*/ 148762 h 326461"/>
              <a:gd name="connsiteX19" fmla="*/ 376186 w 463333"/>
              <a:gd name="connsiteY19" fmla="*/ 142860 h 326461"/>
              <a:gd name="connsiteX20" fmla="*/ 376186 w 463333"/>
              <a:gd name="connsiteY20" fmla="*/ 127819 h 326461"/>
              <a:gd name="connsiteX21" fmla="*/ 367270 w 463333"/>
              <a:gd name="connsiteY21" fmla="*/ 120519 h 326461"/>
              <a:gd name="connsiteX22" fmla="*/ 355371 w 463333"/>
              <a:gd name="connsiteY22" fmla="*/ 108460 h 326461"/>
              <a:gd name="connsiteX23" fmla="*/ 348738 w 463333"/>
              <a:gd name="connsiteY23" fmla="*/ 97070 h 326461"/>
              <a:gd name="connsiteX24" fmla="*/ 352420 w 463333"/>
              <a:gd name="connsiteY24" fmla="*/ 89992 h 326461"/>
              <a:gd name="connsiteX25" fmla="*/ 359050 w 463333"/>
              <a:gd name="connsiteY25" fmla="*/ 80663 h 326461"/>
              <a:gd name="connsiteX26" fmla="*/ 363843 w 463333"/>
              <a:gd name="connsiteY26" fmla="*/ 65622 h 326461"/>
              <a:gd name="connsiteX27" fmla="*/ 359050 w 463333"/>
              <a:gd name="connsiteY27" fmla="*/ 59689 h 326461"/>
              <a:gd name="connsiteX28" fmla="*/ 348293 w 463333"/>
              <a:gd name="connsiteY28" fmla="*/ 55150 h 326461"/>
              <a:gd name="connsiteX29" fmla="*/ 336869 w 463333"/>
              <a:gd name="connsiteY29" fmla="*/ 56071 h 326461"/>
              <a:gd name="connsiteX30" fmla="*/ 324969 w 463333"/>
              <a:gd name="connsiteY30" fmla="*/ 62449 h 326461"/>
              <a:gd name="connsiteX31" fmla="*/ 315133 w 463333"/>
              <a:gd name="connsiteY31" fmla="*/ 65622 h 326461"/>
              <a:gd name="connsiteX32" fmla="*/ 306915 w 463333"/>
              <a:gd name="connsiteY32" fmla="*/ 60831 h 326461"/>
              <a:gd name="connsiteX33" fmla="*/ 292507 w 463333"/>
              <a:gd name="connsiteY33" fmla="*/ 69715 h 326461"/>
              <a:gd name="connsiteX34" fmla="*/ 286319 w 463333"/>
              <a:gd name="connsiteY34" fmla="*/ 58101 h 326461"/>
              <a:gd name="connsiteX35" fmla="*/ 275562 w 463333"/>
              <a:gd name="connsiteY35" fmla="*/ 56071 h 326461"/>
              <a:gd name="connsiteX36" fmla="*/ 275562 w 463333"/>
              <a:gd name="connsiteY36" fmla="*/ 43060 h 326461"/>
              <a:gd name="connsiteX37" fmla="*/ 268265 w 463333"/>
              <a:gd name="connsiteY37" fmla="*/ 35794 h 326461"/>
              <a:gd name="connsiteX38" fmla="*/ 239897 w 463333"/>
              <a:gd name="connsiteY38" fmla="*/ 35097 h 326461"/>
              <a:gd name="connsiteX39" fmla="*/ 229615 w 463333"/>
              <a:gd name="connsiteY39" fmla="*/ 34652 h 326461"/>
              <a:gd name="connsiteX40" fmla="*/ 224570 w 463333"/>
              <a:gd name="connsiteY40" fmla="*/ 42617 h 326461"/>
              <a:gd name="connsiteX41" fmla="*/ 220443 w 463333"/>
              <a:gd name="connsiteY41" fmla="*/ 46044 h 326461"/>
              <a:gd name="connsiteX42" fmla="*/ 212004 w 463333"/>
              <a:gd name="connsiteY42" fmla="*/ 46044 h 326461"/>
              <a:gd name="connsiteX43" fmla="*/ 205816 w 463333"/>
              <a:gd name="connsiteY43" fmla="*/ 37158 h 326461"/>
              <a:gd name="connsiteX44" fmla="*/ 199881 w 463333"/>
              <a:gd name="connsiteY44" fmla="*/ 28274 h 326461"/>
              <a:gd name="connsiteX45" fmla="*/ 191632 w 463333"/>
              <a:gd name="connsiteY45" fmla="*/ 20056 h 326461"/>
              <a:gd name="connsiteX46" fmla="*/ 189347 w 463333"/>
              <a:gd name="connsiteY46" fmla="*/ 10503 h 326461"/>
              <a:gd name="connsiteX47" fmla="*/ 179066 w 463333"/>
              <a:gd name="connsiteY47" fmla="*/ 8884 h 326461"/>
              <a:gd name="connsiteX48" fmla="*/ 172878 w 463333"/>
              <a:gd name="connsiteY48" fmla="*/ 9584 h 326461"/>
              <a:gd name="connsiteX49" fmla="*/ 172878 w 463333"/>
              <a:gd name="connsiteY49" fmla="*/ 14820 h 326461"/>
              <a:gd name="connsiteX50" fmla="*/ 163739 w 463333"/>
              <a:gd name="connsiteY50" fmla="*/ 11169 h 326461"/>
              <a:gd name="connsiteX51" fmla="*/ 160533 w 463333"/>
              <a:gd name="connsiteY51" fmla="*/ 14820 h 326461"/>
              <a:gd name="connsiteX52" fmla="*/ 157327 w 463333"/>
              <a:gd name="connsiteY52" fmla="*/ 8884 h 326461"/>
              <a:gd name="connsiteX53" fmla="*/ 146128 w 463333"/>
              <a:gd name="connsiteY53" fmla="*/ 2285 h 326461"/>
              <a:gd name="connsiteX54" fmla="*/ 128992 w 463333"/>
              <a:gd name="connsiteY54" fmla="*/ 2285 h 326461"/>
              <a:gd name="connsiteX55" fmla="*/ 112744 w 463333"/>
              <a:gd name="connsiteY55" fmla="*/ 697 h 326461"/>
              <a:gd name="connsiteX56" fmla="*/ 105890 w 463333"/>
              <a:gd name="connsiteY56" fmla="*/ 0 h 326461"/>
              <a:gd name="connsiteX57" fmla="*/ 105890 w 463333"/>
              <a:gd name="connsiteY57" fmla="*/ 255 h 326461"/>
              <a:gd name="connsiteX58" fmla="*/ 106111 w 463333"/>
              <a:gd name="connsiteY58" fmla="*/ 9584 h 326461"/>
              <a:gd name="connsiteX59" fmla="*/ 107478 w 463333"/>
              <a:gd name="connsiteY59" fmla="*/ 11393 h 326461"/>
              <a:gd name="connsiteX60" fmla="*/ 109317 w 463333"/>
              <a:gd name="connsiteY60" fmla="*/ 14375 h 326461"/>
              <a:gd name="connsiteX61" fmla="*/ 111823 w 463333"/>
              <a:gd name="connsiteY61" fmla="*/ 18468 h 326461"/>
              <a:gd name="connsiteX62" fmla="*/ 113665 w 463333"/>
              <a:gd name="connsiteY62" fmla="*/ 20532 h 326461"/>
              <a:gd name="connsiteX63" fmla="*/ 113665 w 463333"/>
              <a:gd name="connsiteY63" fmla="*/ 26910 h 326461"/>
              <a:gd name="connsiteX64" fmla="*/ 105890 w 463333"/>
              <a:gd name="connsiteY64" fmla="*/ 27131 h 326461"/>
              <a:gd name="connsiteX65" fmla="*/ 105890 w 463333"/>
              <a:gd name="connsiteY65" fmla="*/ 31922 h 326461"/>
              <a:gd name="connsiteX66" fmla="*/ 102208 w 463333"/>
              <a:gd name="connsiteY66" fmla="*/ 37382 h 326461"/>
              <a:gd name="connsiteX67" fmla="*/ 99257 w 463333"/>
              <a:gd name="connsiteY67" fmla="*/ 41475 h 326461"/>
              <a:gd name="connsiteX68" fmla="*/ 97863 w 463333"/>
              <a:gd name="connsiteY68" fmla="*/ 44902 h 326461"/>
              <a:gd name="connsiteX69" fmla="*/ 94688 w 463333"/>
              <a:gd name="connsiteY69" fmla="*/ 46711 h 326461"/>
              <a:gd name="connsiteX70" fmla="*/ 91230 w 463333"/>
              <a:gd name="connsiteY70" fmla="*/ 47853 h 326461"/>
              <a:gd name="connsiteX71" fmla="*/ 87136 w 463333"/>
              <a:gd name="connsiteY71" fmla="*/ 48996 h 326461"/>
              <a:gd name="connsiteX72" fmla="*/ 83930 w 463333"/>
              <a:gd name="connsiteY72" fmla="*/ 51280 h 326461"/>
              <a:gd name="connsiteX73" fmla="*/ 74094 w 463333"/>
              <a:gd name="connsiteY73" fmla="*/ 51502 h 326461"/>
              <a:gd name="connsiteX74" fmla="*/ 74094 w 463333"/>
              <a:gd name="connsiteY74" fmla="*/ 56292 h 326461"/>
              <a:gd name="connsiteX75" fmla="*/ 72031 w 463333"/>
              <a:gd name="connsiteY75" fmla="*/ 56292 h 326461"/>
              <a:gd name="connsiteX76" fmla="*/ 72031 w 463333"/>
              <a:gd name="connsiteY76" fmla="*/ 63116 h 326461"/>
              <a:gd name="connsiteX77" fmla="*/ 71588 w 463333"/>
              <a:gd name="connsiteY77" fmla="*/ 68351 h 326461"/>
              <a:gd name="connsiteX78" fmla="*/ 71810 w 463333"/>
              <a:gd name="connsiteY78" fmla="*/ 70636 h 326461"/>
              <a:gd name="connsiteX79" fmla="*/ 82091 w 463333"/>
              <a:gd name="connsiteY79" fmla="*/ 70636 h 326461"/>
              <a:gd name="connsiteX80" fmla="*/ 82091 w 463333"/>
              <a:gd name="connsiteY80" fmla="*/ 75206 h 326461"/>
              <a:gd name="connsiteX81" fmla="*/ 79806 w 463333"/>
              <a:gd name="connsiteY81" fmla="*/ 76569 h 326461"/>
              <a:gd name="connsiteX82" fmla="*/ 78442 w 463333"/>
              <a:gd name="connsiteY82" fmla="*/ 79299 h 326461"/>
              <a:gd name="connsiteX83" fmla="*/ 75237 w 463333"/>
              <a:gd name="connsiteY83" fmla="*/ 82948 h 326461"/>
              <a:gd name="connsiteX84" fmla="*/ 72031 w 463333"/>
              <a:gd name="connsiteY84" fmla="*/ 83171 h 326461"/>
              <a:gd name="connsiteX85" fmla="*/ 70191 w 463333"/>
              <a:gd name="connsiteY85" fmla="*/ 84535 h 326461"/>
              <a:gd name="connsiteX86" fmla="*/ 72255 w 463333"/>
              <a:gd name="connsiteY86" fmla="*/ 87962 h 326461"/>
              <a:gd name="connsiteX87" fmla="*/ 71334 w 463333"/>
              <a:gd name="connsiteY87" fmla="*/ 90468 h 326461"/>
              <a:gd name="connsiteX88" fmla="*/ 70191 w 463333"/>
              <a:gd name="connsiteY88" fmla="*/ 94785 h 326461"/>
              <a:gd name="connsiteX89" fmla="*/ 72031 w 463333"/>
              <a:gd name="connsiteY89" fmla="*/ 98212 h 326461"/>
              <a:gd name="connsiteX90" fmla="*/ 71810 w 463333"/>
              <a:gd name="connsiteY90" fmla="*/ 105033 h 326461"/>
              <a:gd name="connsiteX91" fmla="*/ 75237 w 463333"/>
              <a:gd name="connsiteY91" fmla="*/ 107763 h 326461"/>
              <a:gd name="connsiteX92" fmla="*/ 75237 w 463333"/>
              <a:gd name="connsiteY92" fmla="*/ 111190 h 326461"/>
              <a:gd name="connsiteX93" fmla="*/ 71112 w 463333"/>
              <a:gd name="connsiteY93" fmla="*/ 114141 h 326461"/>
              <a:gd name="connsiteX94" fmla="*/ 66098 w 463333"/>
              <a:gd name="connsiteY94" fmla="*/ 118932 h 326461"/>
              <a:gd name="connsiteX95" fmla="*/ 64034 w 463333"/>
              <a:gd name="connsiteY95" fmla="*/ 126676 h 326461"/>
              <a:gd name="connsiteX96" fmla="*/ 63116 w 463333"/>
              <a:gd name="connsiteY96" fmla="*/ 131912 h 326461"/>
              <a:gd name="connsiteX97" fmla="*/ 65622 w 463333"/>
              <a:gd name="connsiteY97" fmla="*/ 135561 h 326461"/>
              <a:gd name="connsiteX98" fmla="*/ 68382 w 463333"/>
              <a:gd name="connsiteY98" fmla="*/ 139433 h 326461"/>
              <a:gd name="connsiteX99" fmla="*/ 66319 w 463333"/>
              <a:gd name="connsiteY99" fmla="*/ 141242 h 326461"/>
              <a:gd name="connsiteX100" fmla="*/ 61973 w 463333"/>
              <a:gd name="connsiteY100" fmla="*/ 141939 h 326461"/>
              <a:gd name="connsiteX101" fmla="*/ 56704 w 463333"/>
              <a:gd name="connsiteY101" fmla="*/ 143526 h 326461"/>
              <a:gd name="connsiteX102" fmla="*/ 53501 w 463333"/>
              <a:gd name="connsiteY102" fmla="*/ 141494 h 326461"/>
              <a:gd name="connsiteX103" fmla="*/ 49850 w 463333"/>
              <a:gd name="connsiteY103" fmla="*/ 141717 h 326461"/>
              <a:gd name="connsiteX104" fmla="*/ 49153 w 463333"/>
              <a:gd name="connsiteY104" fmla="*/ 148096 h 326461"/>
              <a:gd name="connsiteX105" fmla="*/ 52580 w 463333"/>
              <a:gd name="connsiteY105" fmla="*/ 151523 h 326461"/>
              <a:gd name="connsiteX106" fmla="*/ 55119 w 463333"/>
              <a:gd name="connsiteY106" fmla="*/ 155140 h 326461"/>
              <a:gd name="connsiteX107" fmla="*/ 50771 w 463333"/>
              <a:gd name="connsiteY107" fmla="*/ 160152 h 326461"/>
              <a:gd name="connsiteX108" fmla="*/ 48010 w 463333"/>
              <a:gd name="connsiteY108" fmla="*/ 164279 h 326461"/>
              <a:gd name="connsiteX109" fmla="*/ 34747 w 463333"/>
              <a:gd name="connsiteY109" fmla="*/ 164279 h 326461"/>
              <a:gd name="connsiteX110" fmla="*/ 33160 w 463333"/>
              <a:gd name="connsiteY110" fmla="*/ 168373 h 326461"/>
              <a:gd name="connsiteX111" fmla="*/ 31320 w 463333"/>
              <a:gd name="connsiteY111" fmla="*/ 171324 h 326461"/>
              <a:gd name="connsiteX112" fmla="*/ 29035 w 463333"/>
              <a:gd name="connsiteY112" fmla="*/ 172466 h 326461"/>
              <a:gd name="connsiteX113" fmla="*/ 23766 w 463333"/>
              <a:gd name="connsiteY113" fmla="*/ 172687 h 326461"/>
              <a:gd name="connsiteX114" fmla="*/ 20593 w 463333"/>
              <a:gd name="connsiteY114" fmla="*/ 174051 h 326461"/>
              <a:gd name="connsiteX115" fmla="*/ 22181 w 463333"/>
              <a:gd name="connsiteY115" fmla="*/ 177036 h 326461"/>
              <a:gd name="connsiteX116" fmla="*/ 25163 w 463333"/>
              <a:gd name="connsiteY116" fmla="*/ 181572 h 326461"/>
              <a:gd name="connsiteX117" fmla="*/ 21481 w 463333"/>
              <a:gd name="connsiteY117" fmla="*/ 181795 h 326461"/>
              <a:gd name="connsiteX118" fmla="*/ 18530 w 463333"/>
              <a:gd name="connsiteY118" fmla="*/ 183159 h 326461"/>
              <a:gd name="connsiteX119" fmla="*/ 20815 w 463333"/>
              <a:gd name="connsiteY119" fmla="*/ 187031 h 326461"/>
              <a:gd name="connsiteX120" fmla="*/ 25163 w 463333"/>
              <a:gd name="connsiteY120" fmla="*/ 193409 h 326461"/>
              <a:gd name="connsiteX121" fmla="*/ 20815 w 463333"/>
              <a:gd name="connsiteY121" fmla="*/ 194804 h 326461"/>
              <a:gd name="connsiteX122" fmla="*/ 12566 w 463333"/>
              <a:gd name="connsiteY122" fmla="*/ 192043 h 326461"/>
              <a:gd name="connsiteX123" fmla="*/ 10503 w 463333"/>
              <a:gd name="connsiteY123" fmla="*/ 197534 h 326461"/>
              <a:gd name="connsiteX124" fmla="*/ 9836 w 463333"/>
              <a:gd name="connsiteY124" fmla="*/ 202991 h 326461"/>
              <a:gd name="connsiteX125" fmla="*/ 4791 w 463333"/>
              <a:gd name="connsiteY125" fmla="*/ 205721 h 326461"/>
              <a:gd name="connsiteX126" fmla="*/ 443 w 463333"/>
              <a:gd name="connsiteY126" fmla="*/ 207085 h 326461"/>
              <a:gd name="connsiteX127" fmla="*/ 0 w 463333"/>
              <a:gd name="connsiteY127" fmla="*/ 211178 h 326461"/>
              <a:gd name="connsiteX128" fmla="*/ 2727 w 463333"/>
              <a:gd name="connsiteY128" fmla="*/ 214829 h 326461"/>
              <a:gd name="connsiteX129" fmla="*/ 2982 w 463333"/>
              <a:gd name="connsiteY129" fmla="*/ 221207 h 326461"/>
              <a:gd name="connsiteX130" fmla="*/ 2727 w 463333"/>
              <a:gd name="connsiteY130" fmla="*/ 224189 h 326461"/>
              <a:gd name="connsiteX131" fmla="*/ 7552 w 463333"/>
              <a:gd name="connsiteY131" fmla="*/ 224189 h 326461"/>
              <a:gd name="connsiteX132" fmla="*/ 16690 w 463333"/>
              <a:gd name="connsiteY132" fmla="*/ 218699 h 326461"/>
              <a:gd name="connsiteX133" fmla="*/ 21957 w 463333"/>
              <a:gd name="connsiteY133" fmla="*/ 218699 h 326461"/>
              <a:gd name="connsiteX134" fmla="*/ 33857 w 463333"/>
              <a:gd name="connsiteY134" fmla="*/ 224189 h 326461"/>
              <a:gd name="connsiteX135" fmla="*/ 41853 w 463333"/>
              <a:gd name="connsiteY135" fmla="*/ 224189 h 326461"/>
              <a:gd name="connsiteX136" fmla="*/ 41853 w 463333"/>
              <a:gd name="connsiteY136" fmla="*/ 218699 h 326461"/>
              <a:gd name="connsiteX137" fmla="*/ 47123 w 463333"/>
              <a:gd name="connsiteY137" fmla="*/ 215305 h 326461"/>
              <a:gd name="connsiteX138" fmla="*/ 56038 w 463333"/>
              <a:gd name="connsiteY138" fmla="*/ 215305 h 326461"/>
              <a:gd name="connsiteX139" fmla="*/ 56038 w 463333"/>
              <a:gd name="connsiteY139" fmla="*/ 221459 h 326461"/>
              <a:gd name="connsiteX140" fmla="*/ 68161 w 463333"/>
              <a:gd name="connsiteY140" fmla="*/ 223047 h 326461"/>
              <a:gd name="connsiteX141" fmla="*/ 72476 w 463333"/>
              <a:gd name="connsiteY141" fmla="*/ 222349 h 326461"/>
              <a:gd name="connsiteX142" fmla="*/ 76158 w 463333"/>
              <a:gd name="connsiteY142" fmla="*/ 220317 h 326461"/>
              <a:gd name="connsiteX143" fmla="*/ 80027 w 463333"/>
              <a:gd name="connsiteY143" fmla="*/ 213686 h 326461"/>
              <a:gd name="connsiteX144" fmla="*/ 82788 w 463333"/>
              <a:gd name="connsiteY144" fmla="*/ 209814 h 326461"/>
              <a:gd name="connsiteX145" fmla="*/ 94435 w 463333"/>
              <a:gd name="connsiteY145" fmla="*/ 213686 h 326461"/>
              <a:gd name="connsiteX146" fmla="*/ 102463 w 463333"/>
              <a:gd name="connsiteY146" fmla="*/ 213686 h 326461"/>
              <a:gd name="connsiteX147" fmla="*/ 112523 w 463333"/>
              <a:gd name="connsiteY147" fmla="*/ 207784 h 326461"/>
              <a:gd name="connsiteX148" fmla="*/ 121883 w 463333"/>
              <a:gd name="connsiteY148" fmla="*/ 209369 h 326461"/>
              <a:gd name="connsiteX149" fmla="*/ 125565 w 463333"/>
              <a:gd name="connsiteY149" fmla="*/ 216193 h 326461"/>
              <a:gd name="connsiteX150" fmla="*/ 128992 w 463333"/>
              <a:gd name="connsiteY150" fmla="*/ 229204 h 326461"/>
              <a:gd name="connsiteX151" fmla="*/ 131022 w 463333"/>
              <a:gd name="connsiteY151" fmla="*/ 240818 h 326461"/>
              <a:gd name="connsiteX152" fmla="*/ 132862 w 463333"/>
              <a:gd name="connsiteY152" fmla="*/ 256525 h 326461"/>
              <a:gd name="connsiteX153" fmla="*/ 137431 w 463333"/>
              <a:gd name="connsiteY153" fmla="*/ 269503 h 326461"/>
              <a:gd name="connsiteX154" fmla="*/ 142922 w 463333"/>
              <a:gd name="connsiteY154" fmla="*/ 280451 h 326461"/>
              <a:gd name="connsiteX155" fmla="*/ 149776 w 463333"/>
              <a:gd name="connsiteY155" fmla="*/ 280451 h 326461"/>
              <a:gd name="connsiteX156" fmla="*/ 157327 w 463333"/>
              <a:gd name="connsiteY156" fmla="*/ 280451 h 326461"/>
              <a:gd name="connsiteX157" fmla="*/ 176557 w 463333"/>
              <a:gd name="connsiteY157" fmla="*/ 280451 h 326461"/>
              <a:gd name="connsiteX158" fmla="*/ 193026 w 463333"/>
              <a:gd name="connsiteY158" fmla="*/ 272709 h 326461"/>
              <a:gd name="connsiteX159" fmla="*/ 206513 w 463333"/>
              <a:gd name="connsiteY159" fmla="*/ 280451 h 326461"/>
              <a:gd name="connsiteX160" fmla="*/ 210162 w 463333"/>
              <a:gd name="connsiteY160" fmla="*/ 294128 h 326461"/>
              <a:gd name="connsiteX161" fmla="*/ 213146 w 463333"/>
              <a:gd name="connsiteY161" fmla="*/ 311421 h 326461"/>
              <a:gd name="connsiteX162" fmla="*/ 213146 w 463333"/>
              <a:gd name="connsiteY162" fmla="*/ 317799 h 326461"/>
              <a:gd name="connsiteX163" fmla="*/ 222982 w 463333"/>
              <a:gd name="connsiteY163" fmla="*/ 317799 h 326461"/>
              <a:gd name="connsiteX164" fmla="*/ 220000 w 463333"/>
              <a:gd name="connsiteY164" fmla="*/ 310278 h 326461"/>
              <a:gd name="connsiteX165" fmla="*/ 222982 w 463333"/>
              <a:gd name="connsiteY165" fmla="*/ 305742 h 326461"/>
              <a:gd name="connsiteX166" fmla="*/ 229139 w 463333"/>
              <a:gd name="connsiteY166" fmla="*/ 300506 h 326461"/>
              <a:gd name="connsiteX167" fmla="*/ 235327 w 463333"/>
              <a:gd name="connsiteY167" fmla="*/ 295937 h 326461"/>
              <a:gd name="connsiteX168" fmla="*/ 241039 w 463333"/>
              <a:gd name="connsiteY168" fmla="*/ 297776 h 326461"/>
              <a:gd name="connsiteX169" fmla="*/ 257032 w 463333"/>
              <a:gd name="connsiteY169" fmla="*/ 300949 h 326461"/>
              <a:gd name="connsiteX170" fmla="*/ 258205 w 463333"/>
              <a:gd name="connsiteY170" fmla="*/ 300949 h 326461"/>
              <a:gd name="connsiteX171" fmla="*/ 261633 w 463333"/>
              <a:gd name="connsiteY171" fmla="*/ 299585 h 326461"/>
              <a:gd name="connsiteX172" fmla="*/ 265281 w 463333"/>
              <a:gd name="connsiteY172" fmla="*/ 297300 h 326461"/>
              <a:gd name="connsiteX173" fmla="*/ 267123 w 463333"/>
              <a:gd name="connsiteY173" fmla="*/ 293207 h 326461"/>
              <a:gd name="connsiteX174" fmla="*/ 270295 w 463333"/>
              <a:gd name="connsiteY174" fmla="*/ 291620 h 326461"/>
              <a:gd name="connsiteX175" fmla="*/ 274644 w 463333"/>
              <a:gd name="connsiteY175" fmla="*/ 297300 h 326461"/>
              <a:gd name="connsiteX176" fmla="*/ 283116 w 463333"/>
              <a:gd name="connsiteY176" fmla="*/ 306408 h 326461"/>
              <a:gd name="connsiteX177" fmla="*/ 280386 w 463333"/>
              <a:gd name="connsiteY177" fmla="*/ 311644 h 326461"/>
              <a:gd name="connsiteX178" fmla="*/ 283116 w 463333"/>
              <a:gd name="connsiteY178" fmla="*/ 315990 h 326461"/>
              <a:gd name="connsiteX179" fmla="*/ 287019 w 463333"/>
              <a:gd name="connsiteY179" fmla="*/ 318275 h 326461"/>
              <a:gd name="connsiteX180" fmla="*/ 292731 w 463333"/>
              <a:gd name="connsiteY180" fmla="*/ 320783 h 326461"/>
              <a:gd name="connsiteX181" fmla="*/ 296379 w 463333"/>
              <a:gd name="connsiteY181" fmla="*/ 317356 h 326461"/>
              <a:gd name="connsiteX182" fmla="*/ 300283 w 463333"/>
              <a:gd name="connsiteY182" fmla="*/ 319417 h 326461"/>
              <a:gd name="connsiteX183" fmla="*/ 305994 w 463333"/>
              <a:gd name="connsiteY183" fmla="*/ 326462 h 326461"/>
              <a:gd name="connsiteX184" fmla="*/ 311261 w 463333"/>
              <a:gd name="connsiteY184" fmla="*/ 326462 h 326461"/>
              <a:gd name="connsiteX185" fmla="*/ 313294 w 463333"/>
              <a:gd name="connsiteY185" fmla="*/ 321671 h 326461"/>
              <a:gd name="connsiteX186" fmla="*/ 316497 w 463333"/>
              <a:gd name="connsiteY186" fmla="*/ 313263 h 326461"/>
              <a:gd name="connsiteX187" fmla="*/ 319924 w 463333"/>
              <a:gd name="connsiteY187" fmla="*/ 310533 h 326461"/>
              <a:gd name="connsiteX188" fmla="*/ 324527 w 463333"/>
              <a:gd name="connsiteY188" fmla="*/ 304821 h 326461"/>
              <a:gd name="connsiteX189" fmla="*/ 331381 w 463333"/>
              <a:gd name="connsiteY189" fmla="*/ 305742 h 326461"/>
              <a:gd name="connsiteX190" fmla="*/ 335029 w 463333"/>
              <a:gd name="connsiteY190" fmla="*/ 303234 h 326461"/>
              <a:gd name="connsiteX191" fmla="*/ 340741 w 463333"/>
              <a:gd name="connsiteY191" fmla="*/ 301173 h 326461"/>
              <a:gd name="connsiteX192" fmla="*/ 346232 w 463333"/>
              <a:gd name="connsiteY192" fmla="*/ 304600 h 326461"/>
              <a:gd name="connsiteX193" fmla="*/ 354926 w 463333"/>
              <a:gd name="connsiteY193" fmla="*/ 304600 h 326461"/>
              <a:gd name="connsiteX194" fmla="*/ 362477 w 463333"/>
              <a:gd name="connsiteY194" fmla="*/ 304155 h 326461"/>
              <a:gd name="connsiteX195" fmla="*/ 362477 w 463333"/>
              <a:gd name="connsiteY195" fmla="*/ 298221 h 326461"/>
              <a:gd name="connsiteX196" fmla="*/ 357210 w 463333"/>
              <a:gd name="connsiteY196" fmla="*/ 295937 h 326461"/>
              <a:gd name="connsiteX197" fmla="*/ 352420 w 463333"/>
              <a:gd name="connsiteY197" fmla="*/ 291620 h 326461"/>
              <a:gd name="connsiteX198" fmla="*/ 352420 w 463333"/>
              <a:gd name="connsiteY198" fmla="*/ 282514 h 326461"/>
              <a:gd name="connsiteX199" fmla="*/ 351720 w 463333"/>
              <a:gd name="connsiteY199" fmla="*/ 276578 h 326461"/>
              <a:gd name="connsiteX200" fmla="*/ 350356 w 463333"/>
              <a:gd name="connsiteY200" fmla="*/ 275215 h 326461"/>
              <a:gd name="connsiteX201" fmla="*/ 350801 w 463333"/>
              <a:gd name="connsiteY201" fmla="*/ 271343 h 326461"/>
              <a:gd name="connsiteX202" fmla="*/ 354481 w 463333"/>
              <a:gd name="connsiteY202" fmla="*/ 269503 h 326461"/>
              <a:gd name="connsiteX203" fmla="*/ 358353 w 463333"/>
              <a:gd name="connsiteY203" fmla="*/ 266773 h 326461"/>
              <a:gd name="connsiteX204" fmla="*/ 362477 w 463333"/>
              <a:gd name="connsiteY204" fmla="*/ 262237 h 326461"/>
              <a:gd name="connsiteX205" fmla="*/ 370474 w 463333"/>
              <a:gd name="connsiteY205" fmla="*/ 257222 h 326461"/>
              <a:gd name="connsiteX206" fmla="*/ 377328 w 463333"/>
              <a:gd name="connsiteY206" fmla="*/ 257222 h 326461"/>
              <a:gd name="connsiteX207" fmla="*/ 389451 w 463333"/>
              <a:gd name="connsiteY207" fmla="*/ 259476 h 326461"/>
              <a:gd name="connsiteX208" fmla="*/ 393576 w 463333"/>
              <a:gd name="connsiteY208" fmla="*/ 259031 h 326461"/>
              <a:gd name="connsiteX209" fmla="*/ 394718 w 463333"/>
              <a:gd name="connsiteY209" fmla="*/ 254462 h 326461"/>
              <a:gd name="connsiteX210" fmla="*/ 394718 w 463333"/>
              <a:gd name="connsiteY210" fmla="*/ 250147 h 326461"/>
              <a:gd name="connsiteX211" fmla="*/ 391291 w 463333"/>
              <a:gd name="connsiteY211" fmla="*/ 246720 h 326461"/>
              <a:gd name="connsiteX212" fmla="*/ 390594 w 463333"/>
              <a:gd name="connsiteY212" fmla="*/ 241960 h 326461"/>
              <a:gd name="connsiteX213" fmla="*/ 392433 w 463333"/>
              <a:gd name="connsiteY213" fmla="*/ 238754 h 326461"/>
              <a:gd name="connsiteX214" fmla="*/ 396336 w 463333"/>
              <a:gd name="connsiteY214" fmla="*/ 237833 h 326461"/>
              <a:gd name="connsiteX215" fmla="*/ 398621 w 463333"/>
              <a:gd name="connsiteY215" fmla="*/ 236470 h 326461"/>
              <a:gd name="connsiteX216" fmla="*/ 399985 w 463333"/>
              <a:gd name="connsiteY216" fmla="*/ 233963 h 326461"/>
              <a:gd name="connsiteX217" fmla="*/ 405697 w 463333"/>
              <a:gd name="connsiteY217" fmla="*/ 233963 h 326461"/>
              <a:gd name="connsiteX218" fmla="*/ 407539 w 463333"/>
              <a:gd name="connsiteY218" fmla="*/ 230091 h 326461"/>
              <a:gd name="connsiteX219" fmla="*/ 407539 w 463333"/>
              <a:gd name="connsiteY219" fmla="*/ 216669 h 326461"/>
              <a:gd name="connsiteX220" fmla="*/ 413027 w 463333"/>
              <a:gd name="connsiteY220" fmla="*/ 216669 h 326461"/>
              <a:gd name="connsiteX221" fmla="*/ 415059 w 463333"/>
              <a:gd name="connsiteY221" fmla="*/ 217811 h 326461"/>
              <a:gd name="connsiteX222" fmla="*/ 417375 w 463333"/>
              <a:gd name="connsiteY222" fmla="*/ 222126 h 326461"/>
              <a:gd name="connsiteX223" fmla="*/ 417375 w 463333"/>
              <a:gd name="connsiteY223" fmla="*/ 226919 h 326461"/>
              <a:gd name="connsiteX224" fmla="*/ 418739 w 463333"/>
              <a:gd name="connsiteY224" fmla="*/ 228728 h 326461"/>
              <a:gd name="connsiteX225" fmla="*/ 418739 w 463333"/>
              <a:gd name="connsiteY225" fmla="*/ 233963 h 326461"/>
              <a:gd name="connsiteX226" fmla="*/ 421690 w 463333"/>
              <a:gd name="connsiteY226" fmla="*/ 235582 h 326461"/>
              <a:gd name="connsiteX227" fmla="*/ 431083 w 463333"/>
              <a:gd name="connsiteY227" fmla="*/ 234661 h 326461"/>
              <a:gd name="connsiteX228" fmla="*/ 435431 w 463333"/>
              <a:gd name="connsiteY228" fmla="*/ 233297 h 326461"/>
              <a:gd name="connsiteX229" fmla="*/ 440001 w 463333"/>
              <a:gd name="connsiteY229" fmla="*/ 231455 h 326461"/>
              <a:gd name="connsiteX230" fmla="*/ 445713 w 463333"/>
              <a:gd name="connsiteY230" fmla="*/ 230789 h 326461"/>
              <a:gd name="connsiteX231" fmla="*/ 449140 w 463333"/>
              <a:gd name="connsiteY231" fmla="*/ 230091 h 326461"/>
              <a:gd name="connsiteX232" fmla="*/ 451425 w 463333"/>
              <a:gd name="connsiteY232" fmla="*/ 227837 h 326461"/>
              <a:gd name="connsiteX233" fmla="*/ 454628 w 463333"/>
              <a:gd name="connsiteY233" fmla="*/ 224855 h 326461"/>
              <a:gd name="connsiteX234" fmla="*/ 456470 w 463333"/>
              <a:gd name="connsiteY234" fmla="*/ 221207 h 326461"/>
              <a:gd name="connsiteX235" fmla="*/ 456025 w 463333"/>
              <a:gd name="connsiteY235" fmla="*/ 218699 h 326461"/>
              <a:gd name="connsiteX236" fmla="*/ 457167 w 463333"/>
              <a:gd name="connsiteY236" fmla="*/ 209814 h 326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463333" h="326461">
                <a:moveTo>
                  <a:pt x="457167" y="209814"/>
                </a:moveTo>
                <a:cubicBezTo>
                  <a:pt x="457612" y="206863"/>
                  <a:pt x="459673" y="200485"/>
                  <a:pt x="462658" y="196392"/>
                </a:cubicBezTo>
                <a:cubicBezTo>
                  <a:pt x="465385" y="192298"/>
                  <a:pt x="458976" y="191156"/>
                  <a:pt x="458976" y="191156"/>
                </a:cubicBezTo>
                <a:cubicBezTo>
                  <a:pt x="458976" y="191156"/>
                  <a:pt x="451425" y="190458"/>
                  <a:pt x="447331" y="187950"/>
                </a:cubicBezTo>
                <a:cubicBezTo>
                  <a:pt x="443204" y="185444"/>
                  <a:pt x="444125" y="184301"/>
                  <a:pt x="444347" y="180653"/>
                </a:cubicBezTo>
                <a:cubicBezTo>
                  <a:pt x="444792" y="177036"/>
                  <a:pt x="448695" y="172687"/>
                  <a:pt x="448695" y="172687"/>
                </a:cubicBezTo>
                <a:lnTo>
                  <a:pt x="450758" y="162437"/>
                </a:lnTo>
                <a:cubicBezTo>
                  <a:pt x="450758" y="162437"/>
                  <a:pt x="438414" y="162913"/>
                  <a:pt x="436350" y="162913"/>
                </a:cubicBezTo>
                <a:cubicBezTo>
                  <a:pt x="434289" y="162913"/>
                  <a:pt x="428577" y="165388"/>
                  <a:pt x="428577" y="165388"/>
                </a:cubicBezTo>
                <a:cubicBezTo>
                  <a:pt x="428577" y="165388"/>
                  <a:pt x="423087" y="168594"/>
                  <a:pt x="421944" y="168149"/>
                </a:cubicBezTo>
                <a:cubicBezTo>
                  <a:pt x="420802" y="167673"/>
                  <a:pt x="418263" y="160628"/>
                  <a:pt x="418263" y="160628"/>
                </a:cubicBezTo>
                <a:lnTo>
                  <a:pt x="418263" y="168594"/>
                </a:lnTo>
                <a:cubicBezTo>
                  <a:pt x="418263" y="168594"/>
                  <a:pt x="408681" y="169736"/>
                  <a:pt x="406618" y="170181"/>
                </a:cubicBezTo>
                <a:cubicBezTo>
                  <a:pt x="404554" y="170657"/>
                  <a:pt x="400906" y="180653"/>
                  <a:pt x="400906" y="180653"/>
                </a:cubicBezTo>
                <a:lnTo>
                  <a:pt x="394718" y="178399"/>
                </a:lnTo>
                <a:cubicBezTo>
                  <a:pt x="394718" y="178399"/>
                  <a:pt x="395163" y="163803"/>
                  <a:pt x="394718" y="162437"/>
                </a:cubicBezTo>
                <a:cubicBezTo>
                  <a:pt x="394021" y="161295"/>
                  <a:pt x="386245" y="159265"/>
                  <a:pt x="386245" y="159265"/>
                </a:cubicBezTo>
                <a:cubicBezTo>
                  <a:pt x="386245" y="159265"/>
                  <a:pt x="380312" y="156980"/>
                  <a:pt x="380089" y="154917"/>
                </a:cubicBezTo>
                <a:cubicBezTo>
                  <a:pt x="379613" y="152887"/>
                  <a:pt x="382373" y="148762"/>
                  <a:pt x="382373" y="148762"/>
                </a:cubicBezTo>
                <a:lnTo>
                  <a:pt x="376186" y="142860"/>
                </a:lnTo>
                <a:lnTo>
                  <a:pt x="376186" y="127819"/>
                </a:lnTo>
                <a:cubicBezTo>
                  <a:pt x="376186" y="125755"/>
                  <a:pt x="367270" y="120519"/>
                  <a:pt x="367270" y="120519"/>
                </a:cubicBezTo>
                <a:lnTo>
                  <a:pt x="355371" y="108460"/>
                </a:lnTo>
                <a:lnTo>
                  <a:pt x="348738" y="97070"/>
                </a:lnTo>
                <a:lnTo>
                  <a:pt x="352420" y="89992"/>
                </a:lnTo>
                <a:lnTo>
                  <a:pt x="359050" y="80663"/>
                </a:lnTo>
                <a:lnTo>
                  <a:pt x="363843" y="65622"/>
                </a:lnTo>
                <a:cubicBezTo>
                  <a:pt x="363843" y="65622"/>
                  <a:pt x="359971" y="60831"/>
                  <a:pt x="359050" y="59689"/>
                </a:cubicBezTo>
                <a:cubicBezTo>
                  <a:pt x="358131" y="58325"/>
                  <a:pt x="348293" y="55150"/>
                  <a:pt x="348293" y="55150"/>
                </a:cubicBezTo>
                <a:lnTo>
                  <a:pt x="336869" y="56071"/>
                </a:lnTo>
                <a:lnTo>
                  <a:pt x="324969" y="62449"/>
                </a:lnTo>
                <a:lnTo>
                  <a:pt x="315133" y="65622"/>
                </a:lnTo>
                <a:lnTo>
                  <a:pt x="306915" y="60831"/>
                </a:lnTo>
                <a:lnTo>
                  <a:pt x="292507" y="69715"/>
                </a:lnTo>
                <a:lnTo>
                  <a:pt x="286319" y="58101"/>
                </a:lnTo>
                <a:lnTo>
                  <a:pt x="275562" y="56071"/>
                </a:lnTo>
                <a:lnTo>
                  <a:pt x="275562" y="43060"/>
                </a:lnTo>
                <a:lnTo>
                  <a:pt x="268265" y="35794"/>
                </a:lnTo>
                <a:lnTo>
                  <a:pt x="239897" y="35097"/>
                </a:lnTo>
                <a:lnTo>
                  <a:pt x="229615" y="34652"/>
                </a:lnTo>
                <a:lnTo>
                  <a:pt x="224570" y="42617"/>
                </a:lnTo>
                <a:lnTo>
                  <a:pt x="220443" y="46044"/>
                </a:lnTo>
                <a:lnTo>
                  <a:pt x="212004" y="46044"/>
                </a:lnTo>
                <a:lnTo>
                  <a:pt x="205816" y="37158"/>
                </a:lnTo>
                <a:lnTo>
                  <a:pt x="199881" y="28274"/>
                </a:lnTo>
                <a:lnTo>
                  <a:pt x="191632" y="20056"/>
                </a:lnTo>
                <a:lnTo>
                  <a:pt x="189347" y="10503"/>
                </a:lnTo>
                <a:lnTo>
                  <a:pt x="179066" y="8884"/>
                </a:lnTo>
                <a:lnTo>
                  <a:pt x="172878" y="9584"/>
                </a:lnTo>
                <a:lnTo>
                  <a:pt x="172878" y="14820"/>
                </a:lnTo>
                <a:lnTo>
                  <a:pt x="163739" y="11169"/>
                </a:lnTo>
                <a:lnTo>
                  <a:pt x="160533" y="14820"/>
                </a:lnTo>
                <a:lnTo>
                  <a:pt x="157327" y="8884"/>
                </a:lnTo>
                <a:lnTo>
                  <a:pt x="146128" y="2285"/>
                </a:lnTo>
                <a:lnTo>
                  <a:pt x="128992" y="2285"/>
                </a:lnTo>
                <a:lnTo>
                  <a:pt x="112744" y="697"/>
                </a:lnTo>
                <a:lnTo>
                  <a:pt x="105890" y="0"/>
                </a:lnTo>
                <a:lnTo>
                  <a:pt x="105890" y="255"/>
                </a:lnTo>
                <a:cubicBezTo>
                  <a:pt x="105890" y="255"/>
                  <a:pt x="106111" y="9360"/>
                  <a:pt x="106111" y="9584"/>
                </a:cubicBezTo>
                <a:cubicBezTo>
                  <a:pt x="106111" y="9805"/>
                  <a:pt x="107478" y="11393"/>
                  <a:pt x="107478" y="11393"/>
                </a:cubicBezTo>
                <a:lnTo>
                  <a:pt x="109317" y="14375"/>
                </a:lnTo>
                <a:cubicBezTo>
                  <a:pt x="109317" y="14375"/>
                  <a:pt x="111823" y="17771"/>
                  <a:pt x="111823" y="18468"/>
                </a:cubicBezTo>
                <a:cubicBezTo>
                  <a:pt x="111823" y="18913"/>
                  <a:pt x="113665" y="20532"/>
                  <a:pt x="113665" y="20532"/>
                </a:cubicBezTo>
                <a:lnTo>
                  <a:pt x="113665" y="26910"/>
                </a:lnTo>
                <a:lnTo>
                  <a:pt x="105890" y="27131"/>
                </a:lnTo>
                <a:cubicBezTo>
                  <a:pt x="105890" y="27131"/>
                  <a:pt x="106111" y="31446"/>
                  <a:pt x="105890" y="31922"/>
                </a:cubicBezTo>
                <a:cubicBezTo>
                  <a:pt x="105890" y="32146"/>
                  <a:pt x="102208" y="37382"/>
                  <a:pt x="102208" y="37382"/>
                </a:cubicBezTo>
                <a:cubicBezTo>
                  <a:pt x="102208" y="37382"/>
                  <a:pt x="99481" y="41251"/>
                  <a:pt x="99257" y="41475"/>
                </a:cubicBezTo>
                <a:cubicBezTo>
                  <a:pt x="98781" y="41696"/>
                  <a:pt x="97863" y="44426"/>
                  <a:pt x="97863" y="44902"/>
                </a:cubicBezTo>
                <a:cubicBezTo>
                  <a:pt x="97863" y="45345"/>
                  <a:pt x="94688" y="46711"/>
                  <a:pt x="94688" y="46711"/>
                </a:cubicBezTo>
                <a:lnTo>
                  <a:pt x="91230" y="47853"/>
                </a:lnTo>
                <a:lnTo>
                  <a:pt x="87136" y="48996"/>
                </a:lnTo>
                <a:lnTo>
                  <a:pt x="83930" y="51280"/>
                </a:lnTo>
                <a:lnTo>
                  <a:pt x="74094" y="51502"/>
                </a:lnTo>
                <a:lnTo>
                  <a:pt x="74094" y="56292"/>
                </a:lnTo>
                <a:lnTo>
                  <a:pt x="72031" y="56292"/>
                </a:lnTo>
                <a:lnTo>
                  <a:pt x="72031" y="63116"/>
                </a:lnTo>
                <a:lnTo>
                  <a:pt x="71588" y="68351"/>
                </a:lnTo>
                <a:lnTo>
                  <a:pt x="71810" y="70636"/>
                </a:lnTo>
                <a:lnTo>
                  <a:pt x="82091" y="70636"/>
                </a:lnTo>
                <a:lnTo>
                  <a:pt x="82091" y="75206"/>
                </a:lnTo>
                <a:lnTo>
                  <a:pt x="79806" y="76569"/>
                </a:lnTo>
                <a:lnTo>
                  <a:pt x="78442" y="79299"/>
                </a:lnTo>
                <a:lnTo>
                  <a:pt x="75237" y="82948"/>
                </a:lnTo>
                <a:lnTo>
                  <a:pt x="72031" y="83171"/>
                </a:lnTo>
                <a:lnTo>
                  <a:pt x="70191" y="84535"/>
                </a:lnTo>
                <a:lnTo>
                  <a:pt x="72255" y="87962"/>
                </a:lnTo>
                <a:lnTo>
                  <a:pt x="71334" y="90468"/>
                </a:lnTo>
                <a:lnTo>
                  <a:pt x="70191" y="94785"/>
                </a:lnTo>
                <a:lnTo>
                  <a:pt x="72031" y="98212"/>
                </a:lnTo>
                <a:lnTo>
                  <a:pt x="71810" y="105033"/>
                </a:lnTo>
                <a:lnTo>
                  <a:pt x="75237" y="107763"/>
                </a:lnTo>
                <a:lnTo>
                  <a:pt x="75237" y="111190"/>
                </a:lnTo>
                <a:lnTo>
                  <a:pt x="71112" y="114141"/>
                </a:lnTo>
                <a:lnTo>
                  <a:pt x="66098" y="118932"/>
                </a:lnTo>
                <a:lnTo>
                  <a:pt x="64034" y="126676"/>
                </a:lnTo>
                <a:cubicBezTo>
                  <a:pt x="64034" y="126676"/>
                  <a:pt x="63116" y="130991"/>
                  <a:pt x="63116" y="131912"/>
                </a:cubicBezTo>
                <a:cubicBezTo>
                  <a:pt x="63116" y="132609"/>
                  <a:pt x="65622" y="135561"/>
                  <a:pt x="65622" y="135561"/>
                </a:cubicBezTo>
                <a:lnTo>
                  <a:pt x="68382" y="139433"/>
                </a:lnTo>
                <a:lnTo>
                  <a:pt x="66319" y="141242"/>
                </a:lnTo>
                <a:lnTo>
                  <a:pt x="61973" y="141939"/>
                </a:lnTo>
                <a:lnTo>
                  <a:pt x="56704" y="143526"/>
                </a:lnTo>
                <a:lnTo>
                  <a:pt x="53501" y="141494"/>
                </a:lnTo>
                <a:lnTo>
                  <a:pt x="49850" y="141717"/>
                </a:lnTo>
                <a:lnTo>
                  <a:pt x="49153" y="148096"/>
                </a:lnTo>
                <a:lnTo>
                  <a:pt x="52580" y="151523"/>
                </a:lnTo>
                <a:lnTo>
                  <a:pt x="55119" y="155140"/>
                </a:lnTo>
                <a:lnTo>
                  <a:pt x="50771" y="160152"/>
                </a:lnTo>
                <a:lnTo>
                  <a:pt x="48010" y="164279"/>
                </a:lnTo>
                <a:lnTo>
                  <a:pt x="34747" y="164279"/>
                </a:lnTo>
                <a:lnTo>
                  <a:pt x="33160" y="168373"/>
                </a:lnTo>
                <a:lnTo>
                  <a:pt x="31320" y="171324"/>
                </a:lnTo>
                <a:lnTo>
                  <a:pt x="29035" y="172466"/>
                </a:lnTo>
                <a:lnTo>
                  <a:pt x="23766" y="172687"/>
                </a:lnTo>
                <a:lnTo>
                  <a:pt x="20593" y="174051"/>
                </a:lnTo>
                <a:lnTo>
                  <a:pt x="22181" y="177036"/>
                </a:lnTo>
                <a:lnTo>
                  <a:pt x="25163" y="181572"/>
                </a:lnTo>
                <a:lnTo>
                  <a:pt x="21481" y="181795"/>
                </a:lnTo>
                <a:lnTo>
                  <a:pt x="18530" y="183159"/>
                </a:lnTo>
                <a:lnTo>
                  <a:pt x="20815" y="187031"/>
                </a:lnTo>
                <a:lnTo>
                  <a:pt x="25163" y="193409"/>
                </a:lnTo>
                <a:lnTo>
                  <a:pt x="20815" y="194804"/>
                </a:lnTo>
                <a:lnTo>
                  <a:pt x="12566" y="192043"/>
                </a:lnTo>
                <a:lnTo>
                  <a:pt x="10503" y="197534"/>
                </a:lnTo>
                <a:lnTo>
                  <a:pt x="9836" y="202991"/>
                </a:lnTo>
                <a:lnTo>
                  <a:pt x="4791" y="205721"/>
                </a:lnTo>
                <a:lnTo>
                  <a:pt x="443" y="207085"/>
                </a:lnTo>
                <a:lnTo>
                  <a:pt x="0" y="211178"/>
                </a:lnTo>
                <a:lnTo>
                  <a:pt x="2727" y="214829"/>
                </a:lnTo>
                <a:lnTo>
                  <a:pt x="2982" y="221207"/>
                </a:lnTo>
                <a:lnTo>
                  <a:pt x="2727" y="224189"/>
                </a:lnTo>
                <a:lnTo>
                  <a:pt x="7552" y="224189"/>
                </a:lnTo>
                <a:lnTo>
                  <a:pt x="16690" y="218699"/>
                </a:lnTo>
                <a:lnTo>
                  <a:pt x="21957" y="218699"/>
                </a:lnTo>
                <a:cubicBezTo>
                  <a:pt x="21957" y="218699"/>
                  <a:pt x="29732" y="222571"/>
                  <a:pt x="33857" y="224189"/>
                </a:cubicBezTo>
                <a:cubicBezTo>
                  <a:pt x="37950" y="225998"/>
                  <a:pt x="41853" y="224189"/>
                  <a:pt x="41853" y="224189"/>
                </a:cubicBezTo>
                <a:lnTo>
                  <a:pt x="41853" y="218699"/>
                </a:lnTo>
                <a:lnTo>
                  <a:pt x="47123" y="215305"/>
                </a:lnTo>
                <a:lnTo>
                  <a:pt x="56038" y="215305"/>
                </a:lnTo>
                <a:lnTo>
                  <a:pt x="56038" y="221459"/>
                </a:lnTo>
                <a:lnTo>
                  <a:pt x="68161" y="223047"/>
                </a:lnTo>
                <a:cubicBezTo>
                  <a:pt x="68161" y="223047"/>
                  <a:pt x="71334" y="222349"/>
                  <a:pt x="72476" y="222349"/>
                </a:cubicBezTo>
                <a:cubicBezTo>
                  <a:pt x="73873" y="222349"/>
                  <a:pt x="76158" y="220317"/>
                  <a:pt x="76158" y="220317"/>
                </a:cubicBezTo>
                <a:lnTo>
                  <a:pt x="80027" y="213686"/>
                </a:lnTo>
                <a:lnTo>
                  <a:pt x="82788" y="209814"/>
                </a:lnTo>
                <a:lnTo>
                  <a:pt x="94435" y="213686"/>
                </a:lnTo>
                <a:lnTo>
                  <a:pt x="102463" y="213686"/>
                </a:lnTo>
                <a:cubicBezTo>
                  <a:pt x="102463" y="213686"/>
                  <a:pt x="109984" y="206418"/>
                  <a:pt x="112523" y="207784"/>
                </a:cubicBezTo>
                <a:cubicBezTo>
                  <a:pt x="114808" y="208927"/>
                  <a:pt x="121883" y="209369"/>
                  <a:pt x="121883" y="209369"/>
                </a:cubicBezTo>
                <a:lnTo>
                  <a:pt x="125565" y="216193"/>
                </a:lnTo>
                <a:lnTo>
                  <a:pt x="128992" y="229204"/>
                </a:lnTo>
                <a:lnTo>
                  <a:pt x="131022" y="240818"/>
                </a:lnTo>
                <a:cubicBezTo>
                  <a:pt x="131022" y="240818"/>
                  <a:pt x="132195" y="254017"/>
                  <a:pt x="132862" y="256525"/>
                </a:cubicBezTo>
                <a:cubicBezTo>
                  <a:pt x="133783" y="259031"/>
                  <a:pt x="136765" y="267473"/>
                  <a:pt x="137431" y="269503"/>
                </a:cubicBezTo>
                <a:cubicBezTo>
                  <a:pt x="138131" y="270867"/>
                  <a:pt x="141334" y="277245"/>
                  <a:pt x="142922" y="280451"/>
                </a:cubicBezTo>
                <a:lnTo>
                  <a:pt x="149776" y="280451"/>
                </a:lnTo>
                <a:lnTo>
                  <a:pt x="157327" y="280451"/>
                </a:lnTo>
                <a:lnTo>
                  <a:pt x="176557" y="280451"/>
                </a:lnTo>
                <a:cubicBezTo>
                  <a:pt x="176557" y="280451"/>
                  <a:pt x="185920" y="271566"/>
                  <a:pt x="193026" y="272709"/>
                </a:cubicBezTo>
                <a:cubicBezTo>
                  <a:pt x="199881" y="273851"/>
                  <a:pt x="206513" y="275436"/>
                  <a:pt x="206513" y="280451"/>
                </a:cubicBezTo>
                <a:cubicBezTo>
                  <a:pt x="206513" y="285241"/>
                  <a:pt x="209465" y="290922"/>
                  <a:pt x="210162" y="294128"/>
                </a:cubicBezTo>
                <a:cubicBezTo>
                  <a:pt x="211083" y="297300"/>
                  <a:pt x="213146" y="311421"/>
                  <a:pt x="213146" y="311421"/>
                </a:cubicBezTo>
                <a:cubicBezTo>
                  <a:pt x="213146" y="311421"/>
                  <a:pt x="206037" y="314150"/>
                  <a:pt x="213146" y="317799"/>
                </a:cubicBezTo>
                <a:cubicBezTo>
                  <a:pt x="220000" y="321450"/>
                  <a:pt x="222982" y="317799"/>
                  <a:pt x="222982" y="317799"/>
                </a:cubicBezTo>
                <a:cubicBezTo>
                  <a:pt x="222982" y="317799"/>
                  <a:pt x="220443" y="311421"/>
                  <a:pt x="220000" y="310278"/>
                </a:cubicBezTo>
                <a:cubicBezTo>
                  <a:pt x="219777" y="308915"/>
                  <a:pt x="222061" y="306630"/>
                  <a:pt x="222982" y="305742"/>
                </a:cubicBezTo>
                <a:cubicBezTo>
                  <a:pt x="223870" y="305042"/>
                  <a:pt x="229139" y="300506"/>
                  <a:pt x="229139" y="300506"/>
                </a:cubicBezTo>
                <a:lnTo>
                  <a:pt x="235327" y="295937"/>
                </a:lnTo>
                <a:lnTo>
                  <a:pt x="241039" y="297776"/>
                </a:lnTo>
                <a:cubicBezTo>
                  <a:pt x="241039" y="297776"/>
                  <a:pt x="253857" y="301870"/>
                  <a:pt x="257032" y="300949"/>
                </a:cubicBezTo>
                <a:cubicBezTo>
                  <a:pt x="257508" y="300949"/>
                  <a:pt x="257729" y="300728"/>
                  <a:pt x="258205" y="300949"/>
                </a:cubicBezTo>
                <a:lnTo>
                  <a:pt x="261633" y="299585"/>
                </a:lnTo>
                <a:lnTo>
                  <a:pt x="265281" y="297300"/>
                </a:lnTo>
                <a:cubicBezTo>
                  <a:pt x="265281" y="297300"/>
                  <a:pt x="266202" y="293207"/>
                  <a:pt x="267123" y="293207"/>
                </a:cubicBezTo>
                <a:cubicBezTo>
                  <a:pt x="268011" y="293207"/>
                  <a:pt x="270295" y="291620"/>
                  <a:pt x="270295" y="291620"/>
                </a:cubicBezTo>
                <a:cubicBezTo>
                  <a:pt x="270295" y="291620"/>
                  <a:pt x="273277" y="296379"/>
                  <a:pt x="274644" y="297300"/>
                </a:cubicBezTo>
                <a:cubicBezTo>
                  <a:pt x="275786" y="298221"/>
                  <a:pt x="283116" y="306408"/>
                  <a:pt x="283116" y="306408"/>
                </a:cubicBezTo>
                <a:lnTo>
                  <a:pt x="280386" y="311644"/>
                </a:lnTo>
                <a:cubicBezTo>
                  <a:pt x="280386" y="311644"/>
                  <a:pt x="283559" y="315293"/>
                  <a:pt x="283116" y="315990"/>
                </a:cubicBezTo>
                <a:cubicBezTo>
                  <a:pt x="282892" y="316656"/>
                  <a:pt x="287019" y="318275"/>
                  <a:pt x="287019" y="318275"/>
                </a:cubicBezTo>
                <a:lnTo>
                  <a:pt x="292731" y="320783"/>
                </a:lnTo>
                <a:cubicBezTo>
                  <a:pt x="292731" y="320783"/>
                  <a:pt x="295458" y="317132"/>
                  <a:pt x="296379" y="317356"/>
                </a:cubicBezTo>
                <a:cubicBezTo>
                  <a:pt x="297301" y="317577"/>
                  <a:pt x="299807" y="318275"/>
                  <a:pt x="300283" y="319417"/>
                </a:cubicBezTo>
                <a:cubicBezTo>
                  <a:pt x="300504" y="320783"/>
                  <a:pt x="305994" y="326462"/>
                  <a:pt x="305994" y="326462"/>
                </a:cubicBezTo>
                <a:lnTo>
                  <a:pt x="311261" y="326462"/>
                </a:lnTo>
                <a:cubicBezTo>
                  <a:pt x="311261" y="326462"/>
                  <a:pt x="312849" y="322592"/>
                  <a:pt x="313294" y="321671"/>
                </a:cubicBezTo>
                <a:cubicBezTo>
                  <a:pt x="313991" y="320783"/>
                  <a:pt x="315355" y="313263"/>
                  <a:pt x="316497" y="313263"/>
                </a:cubicBezTo>
                <a:cubicBezTo>
                  <a:pt x="317639" y="313263"/>
                  <a:pt x="319924" y="310533"/>
                  <a:pt x="319924" y="310533"/>
                </a:cubicBezTo>
                <a:lnTo>
                  <a:pt x="324527" y="304821"/>
                </a:lnTo>
                <a:lnTo>
                  <a:pt x="331381" y="305742"/>
                </a:lnTo>
                <a:lnTo>
                  <a:pt x="335029" y="303234"/>
                </a:lnTo>
                <a:lnTo>
                  <a:pt x="340741" y="301173"/>
                </a:lnTo>
                <a:lnTo>
                  <a:pt x="346232" y="304600"/>
                </a:lnTo>
                <a:lnTo>
                  <a:pt x="354926" y="304600"/>
                </a:lnTo>
                <a:lnTo>
                  <a:pt x="362477" y="304155"/>
                </a:lnTo>
                <a:lnTo>
                  <a:pt x="362477" y="298221"/>
                </a:lnTo>
                <a:cubicBezTo>
                  <a:pt x="362477" y="298221"/>
                  <a:pt x="357432" y="296379"/>
                  <a:pt x="357210" y="295937"/>
                </a:cubicBezTo>
                <a:cubicBezTo>
                  <a:pt x="356989" y="295713"/>
                  <a:pt x="352420" y="291620"/>
                  <a:pt x="352420" y="291620"/>
                </a:cubicBezTo>
                <a:cubicBezTo>
                  <a:pt x="352420" y="291620"/>
                  <a:pt x="352196" y="283402"/>
                  <a:pt x="352420" y="282514"/>
                </a:cubicBezTo>
                <a:cubicBezTo>
                  <a:pt x="352641" y="281593"/>
                  <a:pt x="351720" y="276578"/>
                  <a:pt x="351720" y="276578"/>
                </a:cubicBezTo>
                <a:lnTo>
                  <a:pt x="350356" y="275215"/>
                </a:lnTo>
                <a:cubicBezTo>
                  <a:pt x="350356" y="275215"/>
                  <a:pt x="350356" y="271343"/>
                  <a:pt x="350801" y="271343"/>
                </a:cubicBezTo>
                <a:cubicBezTo>
                  <a:pt x="351277" y="271343"/>
                  <a:pt x="354005" y="269503"/>
                  <a:pt x="354481" y="269503"/>
                </a:cubicBezTo>
                <a:cubicBezTo>
                  <a:pt x="354926" y="269282"/>
                  <a:pt x="358353" y="266773"/>
                  <a:pt x="358353" y="266773"/>
                </a:cubicBezTo>
                <a:lnTo>
                  <a:pt x="362477" y="262237"/>
                </a:lnTo>
                <a:lnTo>
                  <a:pt x="370474" y="257222"/>
                </a:lnTo>
                <a:lnTo>
                  <a:pt x="377328" y="257222"/>
                </a:lnTo>
                <a:lnTo>
                  <a:pt x="389451" y="259476"/>
                </a:lnTo>
                <a:cubicBezTo>
                  <a:pt x="389451" y="259476"/>
                  <a:pt x="392878" y="259253"/>
                  <a:pt x="393576" y="259031"/>
                </a:cubicBezTo>
                <a:cubicBezTo>
                  <a:pt x="394273" y="259031"/>
                  <a:pt x="394718" y="254462"/>
                  <a:pt x="394718" y="254462"/>
                </a:cubicBezTo>
                <a:lnTo>
                  <a:pt x="394718" y="250147"/>
                </a:lnTo>
                <a:lnTo>
                  <a:pt x="391291" y="246720"/>
                </a:lnTo>
                <a:lnTo>
                  <a:pt x="390594" y="241960"/>
                </a:lnTo>
                <a:lnTo>
                  <a:pt x="392433" y="238754"/>
                </a:lnTo>
                <a:lnTo>
                  <a:pt x="396336" y="237833"/>
                </a:lnTo>
                <a:lnTo>
                  <a:pt x="398621" y="236470"/>
                </a:lnTo>
                <a:lnTo>
                  <a:pt x="399985" y="233963"/>
                </a:lnTo>
                <a:lnTo>
                  <a:pt x="405697" y="233963"/>
                </a:lnTo>
                <a:lnTo>
                  <a:pt x="407539" y="230091"/>
                </a:lnTo>
                <a:lnTo>
                  <a:pt x="407539" y="216669"/>
                </a:lnTo>
                <a:lnTo>
                  <a:pt x="413027" y="216669"/>
                </a:lnTo>
                <a:cubicBezTo>
                  <a:pt x="413027" y="216669"/>
                  <a:pt x="415059" y="217335"/>
                  <a:pt x="415059" y="217811"/>
                </a:cubicBezTo>
                <a:cubicBezTo>
                  <a:pt x="415312" y="218256"/>
                  <a:pt x="417375" y="222126"/>
                  <a:pt x="417375" y="222126"/>
                </a:cubicBezTo>
                <a:lnTo>
                  <a:pt x="417375" y="226919"/>
                </a:lnTo>
                <a:cubicBezTo>
                  <a:pt x="417375" y="226919"/>
                  <a:pt x="418739" y="228283"/>
                  <a:pt x="418739" y="228728"/>
                </a:cubicBezTo>
                <a:lnTo>
                  <a:pt x="418739" y="233963"/>
                </a:lnTo>
                <a:lnTo>
                  <a:pt x="421690" y="235582"/>
                </a:lnTo>
                <a:lnTo>
                  <a:pt x="431083" y="234661"/>
                </a:lnTo>
                <a:lnTo>
                  <a:pt x="435431" y="233297"/>
                </a:lnTo>
                <a:lnTo>
                  <a:pt x="440001" y="231455"/>
                </a:lnTo>
                <a:lnTo>
                  <a:pt x="445713" y="230789"/>
                </a:lnTo>
                <a:lnTo>
                  <a:pt x="449140" y="230091"/>
                </a:lnTo>
                <a:lnTo>
                  <a:pt x="451425" y="227837"/>
                </a:lnTo>
                <a:lnTo>
                  <a:pt x="454628" y="224855"/>
                </a:lnTo>
                <a:lnTo>
                  <a:pt x="456470" y="221207"/>
                </a:lnTo>
                <a:cubicBezTo>
                  <a:pt x="456246" y="219841"/>
                  <a:pt x="456025" y="218953"/>
                  <a:pt x="456025" y="218699"/>
                </a:cubicBezTo>
                <a:cubicBezTo>
                  <a:pt x="456025" y="218032"/>
                  <a:pt x="456913" y="212575"/>
                  <a:pt x="457167" y="20981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2700" cap="rnd">
            <a:solidFill>
              <a:schemeClr val="bg1"/>
            </a:solidFill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38" name="Полилиния: фигура 37">
            <a:extLst>
              <a:ext uri="{FF2B5EF4-FFF2-40B4-BE49-F238E27FC236}">
                <a16:creationId xmlns:a16="http://schemas.microsoft.com/office/drawing/2014/main" xmlns="" id="{0E103000-B079-BB32-F594-47E283A90625}"/>
              </a:ext>
            </a:extLst>
          </p:cNvPr>
          <p:cNvSpPr/>
          <p:nvPr/>
        </p:nvSpPr>
        <p:spPr>
          <a:xfrm>
            <a:off x="3933014" y="2691430"/>
            <a:ext cx="1121226" cy="887670"/>
          </a:xfrm>
          <a:custGeom>
            <a:avLst/>
            <a:gdLst>
              <a:gd name="connsiteX0" fmla="*/ 352626 w 408823"/>
              <a:gd name="connsiteY0" fmla="*/ 73525 h 329184"/>
              <a:gd name="connsiteX1" fmla="*/ 348723 w 408823"/>
              <a:gd name="connsiteY1" fmla="*/ 66924 h 329184"/>
              <a:gd name="connsiteX2" fmla="*/ 343233 w 408823"/>
              <a:gd name="connsiteY2" fmla="*/ 64196 h 329184"/>
              <a:gd name="connsiteX3" fmla="*/ 337521 w 408823"/>
              <a:gd name="connsiteY3" fmla="*/ 58706 h 329184"/>
              <a:gd name="connsiteX4" fmla="*/ 331809 w 408823"/>
              <a:gd name="connsiteY4" fmla="*/ 54833 h 329184"/>
              <a:gd name="connsiteX5" fmla="*/ 327715 w 408823"/>
              <a:gd name="connsiteY5" fmla="*/ 51440 h 329184"/>
              <a:gd name="connsiteX6" fmla="*/ 327715 w 408823"/>
              <a:gd name="connsiteY6" fmla="*/ 41189 h 329184"/>
              <a:gd name="connsiteX7" fmla="*/ 311944 w 408823"/>
              <a:gd name="connsiteY7" fmla="*/ 40268 h 329184"/>
              <a:gd name="connsiteX8" fmla="*/ 306456 w 408823"/>
              <a:gd name="connsiteY8" fmla="*/ 38460 h 329184"/>
              <a:gd name="connsiteX9" fmla="*/ 301441 w 408823"/>
              <a:gd name="connsiteY9" fmla="*/ 38017 h 329184"/>
              <a:gd name="connsiteX10" fmla="*/ 295475 w 408823"/>
              <a:gd name="connsiteY10" fmla="*/ 40268 h 329184"/>
              <a:gd name="connsiteX11" fmla="*/ 291605 w 408823"/>
              <a:gd name="connsiteY11" fmla="*/ 37793 h 329184"/>
              <a:gd name="connsiteX12" fmla="*/ 288620 w 408823"/>
              <a:gd name="connsiteY12" fmla="*/ 34366 h 329184"/>
              <a:gd name="connsiteX13" fmla="*/ 283163 w 408823"/>
              <a:gd name="connsiteY13" fmla="*/ 31194 h 329184"/>
              <a:gd name="connsiteX14" fmla="*/ 278594 w 408823"/>
              <a:gd name="connsiteY14" fmla="*/ 31194 h 329184"/>
              <a:gd name="connsiteX15" fmla="*/ 272882 w 408823"/>
              <a:gd name="connsiteY15" fmla="*/ 33923 h 329184"/>
              <a:gd name="connsiteX16" fmla="*/ 268757 w 408823"/>
              <a:gd name="connsiteY16" fmla="*/ 32557 h 329184"/>
              <a:gd name="connsiteX17" fmla="*/ 265773 w 408823"/>
              <a:gd name="connsiteY17" fmla="*/ 27988 h 329184"/>
              <a:gd name="connsiteX18" fmla="*/ 263267 w 408823"/>
              <a:gd name="connsiteY18" fmla="*/ 23894 h 329184"/>
              <a:gd name="connsiteX19" fmla="*/ 255746 w 408823"/>
              <a:gd name="connsiteY19" fmla="*/ 23894 h 329184"/>
              <a:gd name="connsiteX20" fmla="*/ 255746 w 408823"/>
              <a:gd name="connsiteY20" fmla="*/ 20246 h 329184"/>
              <a:gd name="connsiteX21" fmla="*/ 252764 w 408823"/>
              <a:gd name="connsiteY21" fmla="*/ 16374 h 329184"/>
              <a:gd name="connsiteX22" fmla="*/ 249114 w 408823"/>
              <a:gd name="connsiteY22" fmla="*/ 16629 h 329184"/>
              <a:gd name="connsiteX23" fmla="*/ 243625 w 408823"/>
              <a:gd name="connsiteY23" fmla="*/ 15010 h 329184"/>
              <a:gd name="connsiteX24" fmla="*/ 243625 w 408823"/>
              <a:gd name="connsiteY24" fmla="*/ 7744 h 329184"/>
              <a:gd name="connsiteX25" fmla="*/ 240198 w 408823"/>
              <a:gd name="connsiteY25" fmla="*/ 2951 h 329184"/>
              <a:gd name="connsiteX26" fmla="*/ 234708 w 408823"/>
              <a:gd name="connsiteY26" fmla="*/ 1587 h 329184"/>
              <a:gd name="connsiteX27" fmla="*/ 231978 w 408823"/>
              <a:gd name="connsiteY27" fmla="*/ 0 h 329184"/>
              <a:gd name="connsiteX28" fmla="*/ 229217 w 408823"/>
              <a:gd name="connsiteY28" fmla="*/ 4317 h 329184"/>
              <a:gd name="connsiteX29" fmla="*/ 226933 w 408823"/>
              <a:gd name="connsiteY29" fmla="*/ 7045 h 329184"/>
              <a:gd name="connsiteX30" fmla="*/ 226933 w 408823"/>
              <a:gd name="connsiteY30" fmla="*/ 10029 h 329184"/>
              <a:gd name="connsiteX31" fmla="*/ 235850 w 408823"/>
              <a:gd name="connsiteY31" fmla="*/ 10029 h 329184"/>
              <a:gd name="connsiteX32" fmla="*/ 233787 w 408823"/>
              <a:gd name="connsiteY32" fmla="*/ 13646 h 329184"/>
              <a:gd name="connsiteX33" fmla="*/ 230360 w 408823"/>
              <a:gd name="connsiteY33" fmla="*/ 16374 h 329184"/>
              <a:gd name="connsiteX34" fmla="*/ 227409 w 408823"/>
              <a:gd name="connsiteY34" fmla="*/ 15931 h 329184"/>
              <a:gd name="connsiteX35" fmla="*/ 224205 w 408823"/>
              <a:gd name="connsiteY35" fmla="*/ 14565 h 329184"/>
              <a:gd name="connsiteX36" fmla="*/ 216651 w 408823"/>
              <a:gd name="connsiteY36" fmla="*/ 14565 h 329184"/>
              <a:gd name="connsiteX37" fmla="*/ 214621 w 408823"/>
              <a:gd name="connsiteY37" fmla="*/ 18216 h 329184"/>
              <a:gd name="connsiteX38" fmla="*/ 211416 w 408823"/>
              <a:gd name="connsiteY38" fmla="*/ 21167 h 329184"/>
              <a:gd name="connsiteX39" fmla="*/ 209131 w 408823"/>
              <a:gd name="connsiteY39" fmla="*/ 23452 h 329184"/>
              <a:gd name="connsiteX40" fmla="*/ 205704 w 408823"/>
              <a:gd name="connsiteY40" fmla="*/ 24118 h 329184"/>
              <a:gd name="connsiteX41" fmla="*/ 199992 w 408823"/>
              <a:gd name="connsiteY41" fmla="*/ 24816 h 329184"/>
              <a:gd name="connsiteX42" fmla="*/ 195422 w 408823"/>
              <a:gd name="connsiteY42" fmla="*/ 26846 h 329184"/>
              <a:gd name="connsiteX43" fmla="*/ 191077 w 408823"/>
              <a:gd name="connsiteY43" fmla="*/ 27988 h 329184"/>
              <a:gd name="connsiteX44" fmla="*/ 181714 w 408823"/>
              <a:gd name="connsiteY44" fmla="*/ 28909 h 329184"/>
              <a:gd name="connsiteX45" fmla="*/ 178732 w 408823"/>
              <a:gd name="connsiteY45" fmla="*/ 27322 h 329184"/>
              <a:gd name="connsiteX46" fmla="*/ 178732 w 408823"/>
              <a:gd name="connsiteY46" fmla="*/ 22086 h 329184"/>
              <a:gd name="connsiteX47" fmla="*/ 177368 w 408823"/>
              <a:gd name="connsiteY47" fmla="*/ 20246 h 329184"/>
              <a:gd name="connsiteX48" fmla="*/ 177368 w 408823"/>
              <a:gd name="connsiteY48" fmla="*/ 15486 h 329184"/>
              <a:gd name="connsiteX49" fmla="*/ 175084 w 408823"/>
              <a:gd name="connsiteY49" fmla="*/ 11138 h 329184"/>
              <a:gd name="connsiteX50" fmla="*/ 173020 w 408823"/>
              <a:gd name="connsiteY50" fmla="*/ 10029 h 329184"/>
              <a:gd name="connsiteX51" fmla="*/ 167530 w 408823"/>
              <a:gd name="connsiteY51" fmla="*/ 10029 h 329184"/>
              <a:gd name="connsiteX52" fmla="*/ 167530 w 408823"/>
              <a:gd name="connsiteY52" fmla="*/ 23452 h 329184"/>
              <a:gd name="connsiteX53" fmla="*/ 165721 w 408823"/>
              <a:gd name="connsiteY53" fmla="*/ 27069 h 329184"/>
              <a:gd name="connsiteX54" fmla="*/ 160009 w 408823"/>
              <a:gd name="connsiteY54" fmla="*/ 27069 h 329184"/>
              <a:gd name="connsiteX55" fmla="*/ 158645 w 408823"/>
              <a:gd name="connsiteY55" fmla="*/ 29830 h 329184"/>
              <a:gd name="connsiteX56" fmla="*/ 156361 w 408823"/>
              <a:gd name="connsiteY56" fmla="*/ 31194 h 329184"/>
              <a:gd name="connsiteX57" fmla="*/ 152458 w 408823"/>
              <a:gd name="connsiteY57" fmla="*/ 32081 h 329184"/>
              <a:gd name="connsiteX58" fmla="*/ 150649 w 408823"/>
              <a:gd name="connsiteY58" fmla="*/ 35287 h 329184"/>
              <a:gd name="connsiteX59" fmla="*/ 151315 w 408823"/>
              <a:gd name="connsiteY59" fmla="*/ 40047 h 329184"/>
              <a:gd name="connsiteX60" fmla="*/ 154742 w 408823"/>
              <a:gd name="connsiteY60" fmla="*/ 43474 h 329184"/>
              <a:gd name="connsiteX61" fmla="*/ 154742 w 408823"/>
              <a:gd name="connsiteY61" fmla="*/ 48013 h 329184"/>
              <a:gd name="connsiteX62" fmla="*/ 153600 w 408823"/>
              <a:gd name="connsiteY62" fmla="*/ 52358 h 329184"/>
              <a:gd name="connsiteX63" fmla="*/ 149507 w 408823"/>
              <a:gd name="connsiteY63" fmla="*/ 52803 h 329184"/>
              <a:gd name="connsiteX64" fmla="*/ 137386 w 408823"/>
              <a:gd name="connsiteY64" fmla="*/ 50519 h 329184"/>
              <a:gd name="connsiteX65" fmla="*/ 130531 w 408823"/>
              <a:gd name="connsiteY65" fmla="*/ 50519 h 329184"/>
              <a:gd name="connsiteX66" fmla="*/ 122535 w 408823"/>
              <a:gd name="connsiteY66" fmla="*/ 55533 h 329184"/>
              <a:gd name="connsiteX67" fmla="*/ 118408 w 408823"/>
              <a:gd name="connsiteY67" fmla="*/ 60069 h 329184"/>
              <a:gd name="connsiteX68" fmla="*/ 114538 w 408823"/>
              <a:gd name="connsiteY68" fmla="*/ 62830 h 329184"/>
              <a:gd name="connsiteX69" fmla="*/ 110887 w 408823"/>
              <a:gd name="connsiteY69" fmla="*/ 64639 h 329184"/>
              <a:gd name="connsiteX70" fmla="*/ 110411 w 408823"/>
              <a:gd name="connsiteY70" fmla="*/ 68511 h 329184"/>
              <a:gd name="connsiteX71" fmla="*/ 111808 w 408823"/>
              <a:gd name="connsiteY71" fmla="*/ 69875 h 329184"/>
              <a:gd name="connsiteX72" fmla="*/ 112475 w 408823"/>
              <a:gd name="connsiteY72" fmla="*/ 75777 h 329184"/>
              <a:gd name="connsiteX73" fmla="*/ 112475 w 408823"/>
              <a:gd name="connsiteY73" fmla="*/ 84885 h 329184"/>
              <a:gd name="connsiteX74" fmla="*/ 117266 w 408823"/>
              <a:gd name="connsiteY74" fmla="*/ 89233 h 329184"/>
              <a:gd name="connsiteX75" fmla="*/ 122535 w 408823"/>
              <a:gd name="connsiteY75" fmla="*/ 91484 h 329184"/>
              <a:gd name="connsiteX76" fmla="*/ 122535 w 408823"/>
              <a:gd name="connsiteY76" fmla="*/ 97420 h 329184"/>
              <a:gd name="connsiteX77" fmla="*/ 114981 w 408823"/>
              <a:gd name="connsiteY77" fmla="*/ 97863 h 329184"/>
              <a:gd name="connsiteX78" fmla="*/ 106318 w 408823"/>
              <a:gd name="connsiteY78" fmla="*/ 97863 h 329184"/>
              <a:gd name="connsiteX79" fmla="*/ 100830 w 408823"/>
              <a:gd name="connsiteY79" fmla="*/ 94435 h 329184"/>
              <a:gd name="connsiteX80" fmla="*/ 95118 w 408823"/>
              <a:gd name="connsiteY80" fmla="*/ 96499 h 329184"/>
              <a:gd name="connsiteX81" fmla="*/ 91467 w 408823"/>
              <a:gd name="connsiteY81" fmla="*/ 99005 h 329184"/>
              <a:gd name="connsiteX82" fmla="*/ 84613 w 408823"/>
              <a:gd name="connsiteY82" fmla="*/ 98086 h 329184"/>
              <a:gd name="connsiteX83" fmla="*/ 80044 w 408823"/>
              <a:gd name="connsiteY83" fmla="*/ 103798 h 329184"/>
              <a:gd name="connsiteX84" fmla="*/ 76617 w 408823"/>
              <a:gd name="connsiteY84" fmla="*/ 106525 h 329184"/>
              <a:gd name="connsiteX85" fmla="*/ 73413 w 408823"/>
              <a:gd name="connsiteY85" fmla="*/ 114936 h 329184"/>
              <a:gd name="connsiteX86" fmla="*/ 71350 w 408823"/>
              <a:gd name="connsiteY86" fmla="*/ 119727 h 329184"/>
              <a:gd name="connsiteX87" fmla="*/ 66114 w 408823"/>
              <a:gd name="connsiteY87" fmla="*/ 119727 h 329184"/>
              <a:gd name="connsiteX88" fmla="*/ 60147 w 408823"/>
              <a:gd name="connsiteY88" fmla="*/ 112651 h 329184"/>
              <a:gd name="connsiteX89" fmla="*/ 56499 w 408823"/>
              <a:gd name="connsiteY89" fmla="*/ 110619 h 329184"/>
              <a:gd name="connsiteX90" fmla="*/ 52851 w 408823"/>
              <a:gd name="connsiteY90" fmla="*/ 114015 h 329184"/>
              <a:gd name="connsiteX91" fmla="*/ 47139 w 408823"/>
              <a:gd name="connsiteY91" fmla="*/ 111509 h 329184"/>
              <a:gd name="connsiteX92" fmla="*/ 43267 w 408823"/>
              <a:gd name="connsiteY92" fmla="*/ 109255 h 329184"/>
              <a:gd name="connsiteX93" fmla="*/ 40506 w 408823"/>
              <a:gd name="connsiteY93" fmla="*/ 104907 h 329184"/>
              <a:gd name="connsiteX94" fmla="*/ 43267 w 408823"/>
              <a:gd name="connsiteY94" fmla="*/ 99671 h 329184"/>
              <a:gd name="connsiteX95" fmla="*/ 34794 w 408823"/>
              <a:gd name="connsiteY95" fmla="*/ 90597 h 329184"/>
              <a:gd name="connsiteX96" fmla="*/ 30446 w 408823"/>
              <a:gd name="connsiteY96" fmla="*/ 84885 h 329184"/>
              <a:gd name="connsiteX97" fmla="*/ 27273 w 408823"/>
              <a:gd name="connsiteY97" fmla="*/ 86472 h 329184"/>
              <a:gd name="connsiteX98" fmla="*/ 25434 w 408823"/>
              <a:gd name="connsiteY98" fmla="*/ 90597 h 329184"/>
              <a:gd name="connsiteX99" fmla="*/ 21783 w 408823"/>
              <a:gd name="connsiteY99" fmla="*/ 92850 h 329184"/>
              <a:gd name="connsiteX100" fmla="*/ 18356 w 408823"/>
              <a:gd name="connsiteY100" fmla="*/ 94214 h 329184"/>
              <a:gd name="connsiteX101" fmla="*/ 19722 w 408823"/>
              <a:gd name="connsiteY101" fmla="*/ 98308 h 329184"/>
              <a:gd name="connsiteX102" fmla="*/ 5314 w 408823"/>
              <a:gd name="connsiteY102" fmla="*/ 100592 h 329184"/>
              <a:gd name="connsiteX103" fmla="*/ 2586 w 408823"/>
              <a:gd name="connsiteY103" fmla="*/ 110398 h 329184"/>
              <a:gd name="connsiteX104" fmla="*/ 523 w 408823"/>
              <a:gd name="connsiteY104" fmla="*/ 119948 h 329184"/>
              <a:gd name="connsiteX105" fmla="*/ 7853 w 408823"/>
              <a:gd name="connsiteY105" fmla="*/ 117221 h 329184"/>
              <a:gd name="connsiteX106" fmla="*/ 11280 w 408823"/>
              <a:gd name="connsiteY106" fmla="*/ 108334 h 329184"/>
              <a:gd name="connsiteX107" fmla="*/ 13089 w 408823"/>
              <a:gd name="connsiteY107" fmla="*/ 102432 h 329184"/>
              <a:gd name="connsiteX108" fmla="*/ 14010 w 408823"/>
              <a:gd name="connsiteY108" fmla="*/ 108334 h 329184"/>
              <a:gd name="connsiteX109" fmla="*/ 12644 w 408823"/>
              <a:gd name="connsiteY109" fmla="*/ 113570 h 329184"/>
              <a:gd name="connsiteX110" fmla="*/ 12868 w 408823"/>
              <a:gd name="connsiteY110" fmla="*/ 120172 h 329184"/>
              <a:gd name="connsiteX111" fmla="*/ 19943 w 408823"/>
              <a:gd name="connsiteY111" fmla="*/ 116079 h 329184"/>
              <a:gd name="connsiteX112" fmla="*/ 20165 w 408823"/>
              <a:gd name="connsiteY112" fmla="*/ 109922 h 329184"/>
              <a:gd name="connsiteX113" fmla="*/ 21562 w 408823"/>
              <a:gd name="connsiteY113" fmla="*/ 110619 h 329184"/>
              <a:gd name="connsiteX114" fmla="*/ 23592 w 408823"/>
              <a:gd name="connsiteY114" fmla="*/ 117887 h 329184"/>
              <a:gd name="connsiteX115" fmla="*/ 25434 w 408823"/>
              <a:gd name="connsiteY115" fmla="*/ 122457 h 329184"/>
              <a:gd name="connsiteX116" fmla="*/ 25434 w 408823"/>
              <a:gd name="connsiteY116" fmla="*/ 133371 h 329184"/>
              <a:gd name="connsiteX117" fmla="*/ 18801 w 408823"/>
              <a:gd name="connsiteY117" fmla="*/ 135180 h 329184"/>
              <a:gd name="connsiteX118" fmla="*/ 14929 w 408823"/>
              <a:gd name="connsiteY118" fmla="*/ 132452 h 329184"/>
              <a:gd name="connsiteX119" fmla="*/ 13089 w 408823"/>
              <a:gd name="connsiteY119" fmla="*/ 137465 h 329184"/>
              <a:gd name="connsiteX120" fmla="*/ 14929 w 408823"/>
              <a:gd name="connsiteY120" fmla="*/ 143843 h 329184"/>
              <a:gd name="connsiteX121" fmla="*/ 16516 w 408823"/>
              <a:gd name="connsiteY121" fmla="*/ 152729 h 329184"/>
              <a:gd name="connsiteX122" fmla="*/ 23846 w 408823"/>
              <a:gd name="connsiteY122" fmla="*/ 157489 h 329184"/>
              <a:gd name="connsiteX123" fmla="*/ 30446 w 408823"/>
              <a:gd name="connsiteY123" fmla="*/ 155681 h 329184"/>
              <a:gd name="connsiteX124" fmla="*/ 32288 w 408823"/>
              <a:gd name="connsiteY124" fmla="*/ 145209 h 329184"/>
              <a:gd name="connsiteX125" fmla="*/ 37300 w 408823"/>
              <a:gd name="connsiteY125" fmla="*/ 144764 h 329184"/>
              <a:gd name="connsiteX126" fmla="*/ 40982 w 408823"/>
              <a:gd name="connsiteY126" fmla="*/ 144764 h 329184"/>
              <a:gd name="connsiteX127" fmla="*/ 42791 w 408823"/>
              <a:gd name="connsiteY127" fmla="*/ 138386 h 329184"/>
              <a:gd name="connsiteX128" fmla="*/ 46694 w 408823"/>
              <a:gd name="connsiteY128" fmla="*/ 137022 h 329184"/>
              <a:gd name="connsiteX129" fmla="*/ 51708 w 408823"/>
              <a:gd name="connsiteY129" fmla="*/ 135434 h 329184"/>
              <a:gd name="connsiteX130" fmla="*/ 57420 w 408823"/>
              <a:gd name="connsiteY130" fmla="*/ 138831 h 329184"/>
              <a:gd name="connsiteX131" fmla="*/ 62211 w 408823"/>
              <a:gd name="connsiteY131" fmla="*/ 141558 h 329184"/>
              <a:gd name="connsiteX132" fmla="*/ 70207 w 408823"/>
              <a:gd name="connsiteY132" fmla="*/ 141115 h 329184"/>
              <a:gd name="connsiteX133" fmla="*/ 75474 w 408823"/>
              <a:gd name="connsiteY133" fmla="*/ 144985 h 329184"/>
              <a:gd name="connsiteX134" fmla="*/ 75474 w 408823"/>
              <a:gd name="connsiteY134" fmla="*/ 154314 h 329184"/>
              <a:gd name="connsiteX135" fmla="*/ 71826 w 408823"/>
              <a:gd name="connsiteY135" fmla="*/ 160440 h 329184"/>
              <a:gd name="connsiteX136" fmla="*/ 65859 w 408823"/>
              <a:gd name="connsiteY136" fmla="*/ 163201 h 329184"/>
              <a:gd name="connsiteX137" fmla="*/ 60847 w 408823"/>
              <a:gd name="connsiteY137" fmla="*/ 164089 h 329184"/>
              <a:gd name="connsiteX138" fmla="*/ 59005 w 408823"/>
              <a:gd name="connsiteY138" fmla="*/ 169103 h 329184"/>
              <a:gd name="connsiteX139" fmla="*/ 54690 w 408823"/>
              <a:gd name="connsiteY139" fmla="*/ 171164 h 329184"/>
              <a:gd name="connsiteX140" fmla="*/ 51263 w 408823"/>
              <a:gd name="connsiteY140" fmla="*/ 172054 h 329184"/>
              <a:gd name="connsiteX141" fmla="*/ 51263 w 408823"/>
              <a:gd name="connsiteY141" fmla="*/ 180939 h 329184"/>
              <a:gd name="connsiteX142" fmla="*/ 58117 w 408823"/>
              <a:gd name="connsiteY142" fmla="*/ 180939 h 329184"/>
              <a:gd name="connsiteX143" fmla="*/ 63574 w 408823"/>
              <a:gd name="connsiteY143" fmla="*/ 184811 h 329184"/>
              <a:gd name="connsiteX144" fmla="*/ 63353 w 408823"/>
              <a:gd name="connsiteY144" fmla="*/ 204167 h 329184"/>
              <a:gd name="connsiteX145" fmla="*/ 54214 w 408823"/>
              <a:gd name="connsiteY145" fmla="*/ 207339 h 329184"/>
              <a:gd name="connsiteX146" fmla="*/ 51008 w 408823"/>
              <a:gd name="connsiteY146" fmla="*/ 214860 h 329184"/>
              <a:gd name="connsiteX147" fmla="*/ 52851 w 408823"/>
              <a:gd name="connsiteY147" fmla="*/ 221683 h 329184"/>
              <a:gd name="connsiteX148" fmla="*/ 62432 w 408823"/>
              <a:gd name="connsiteY148" fmla="*/ 226443 h 329184"/>
              <a:gd name="connsiteX149" fmla="*/ 65417 w 408823"/>
              <a:gd name="connsiteY149" fmla="*/ 241008 h 329184"/>
              <a:gd name="connsiteX150" fmla="*/ 71571 w 408823"/>
              <a:gd name="connsiteY150" fmla="*/ 248750 h 329184"/>
              <a:gd name="connsiteX151" fmla="*/ 75698 w 408823"/>
              <a:gd name="connsiteY151" fmla="*/ 258555 h 329184"/>
              <a:gd name="connsiteX152" fmla="*/ 75698 w 408823"/>
              <a:gd name="connsiteY152" fmla="*/ 268806 h 329184"/>
              <a:gd name="connsiteX153" fmla="*/ 82552 w 408823"/>
              <a:gd name="connsiteY153" fmla="*/ 272202 h 329184"/>
              <a:gd name="connsiteX154" fmla="*/ 89628 w 408823"/>
              <a:gd name="connsiteY154" fmla="*/ 270614 h 329184"/>
              <a:gd name="connsiteX155" fmla="*/ 96037 w 408823"/>
              <a:gd name="connsiteY155" fmla="*/ 275405 h 329184"/>
              <a:gd name="connsiteX156" fmla="*/ 100606 w 408823"/>
              <a:gd name="connsiteY156" fmla="*/ 279944 h 329184"/>
              <a:gd name="connsiteX157" fmla="*/ 126183 w 408823"/>
              <a:gd name="connsiteY157" fmla="*/ 279944 h 329184"/>
              <a:gd name="connsiteX158" fmla="*/ 133037 w 408823"/>
              <a:gd name="connsiteY158" fmla="*/ 272899 h 329184"/>
              <a:gd name="connsiteX159" fmla="*/ 144937 w 408823"/>
              <a:gd name="connsiteY159" fmla="*/ 271757 h 329184"/>
              <a:gd name="connsiteX160" fmla="*/ 149507 w 408823"/>
              <a:gd name="connsiteY160" fmla="*/ 267885 h 329184"/>
              <a:gd name="connsiteX161" fmla="*/ 156106 w 408823"/>
              <a:gd name="connsiteY161" fmla="*/ 271535 h 329184"/>
              <a:gd name="connsiteX162" fmla="*/ 160930 w 408823"/>
              <a:gd name="connsiteY162" fmla="*/ 272899 h 329184"/>
              <a:gd name="connsiteX163" fmla="*/ 160930 w 408823"/>
              <a:gd name="connsiteY163" fmla="*/ 264457 h 329184"/>
              <a:gd name="connsiteX164" fmla="*/ 160930 w 408823"/>
              <a:gd name="connsiteY164" fmla="*/ 257637 h 329184"/>
              <a:gd name="connsiteX165" fmla="*/ 171656 w 408823"/>
              <a:gd name="connsiteY165" fmla="*/ 254462 h 329184"/>
              <a:gd name="connsiteX166" fmla="*/ 179208 w 408823"/>
              <a:gd name="connsiteY166" fmla="*/ 252177 h 329184"/>
              <a:gd name="connsiteX167" fmla="*/ 184920 w 408823"/>
              <a:gd name="connsiteY167" fmla="*/ 246941 h 329184"/>
              <a:gd name="connsiteX168" fmla="*/ 183523 w 408823"/>
              <a:gd name="connsiteY168" fmla="*/ 257858 h 329184"/>
              <a:gd name="connsiteX169" fmla="*/ 184920 w 408823"/>
              <a:gd name="connsiteY169" fmla="*/ 266299 h 329184"/>
              <a:gd name="connsiteX170" fmla="*/ 185141 w 408823"/>
              <a:gd name="connsiteY170" fmla="*/ 270614 h 329184"/>
              <a:gd name="connsiteX171" fmla="*/ 186729 w 408823"/>
              <a:gd name="connsiteY171" fmla="*/ 282450 h 329184"/>
              <a:gd name="connsiteX172" fmla="*/ 190156 w 408823"/>
              <a:gd name="connsiteY172" fmla="*/ 299300 h 329184"/>
              <a:gd name="connsiteX173" fmla="*/ 198152 w 408823"/>
              <a:gd name="connsiteY173" fmla="*/ 304059 h 329184"/>
              <a:gd name="connsiteX174" fmla="*/ 204785 w 408823"/>
              <a:gd name="connsiteY174" fmla="*/ 308629 h 329184"/>
              <a:gd name="connsiteX175" fmla="*/ 207070 w 408823"/>
              <a:gd name="connsiteY175" fmla="*/ 317040 h 329184"/>
              <a:gd name="connsiteX176" fmla="*/ 211194 w 408823"/>
              <a:gd name="connsiteY176" fmla="*/ 321133 h 329184"/>
              <a:gd name="connsiteX177" fmla="*/ 215764 w 408823"/>
              <a:gd name="connsiteY177" fmla="*/ 316119 h 329184"/>
              <a:gd name="connsiteX178" fmla="*/ 219191 w 408823"/>
              <a:gd name="connsiteY178" fmla="*/ 314088 h 329184"/>
              <a:gd name="connsiteX179" fmla="*/ 231757 w 408823"/>
              <a:gd name="connsiteY179" fmla="*/ 314310 h 329184"/>
              <a:gd name="connsiteX180" fmla="*/ 243847 w 408823"/>
              <a:gd name="connsiteY180" fmla="*/ 315231 h 329184"/>
              <a:gd name="connsiteX181" fmla="*/ 259619 w 408823"/>
              <a:gd name="connsiteY181" fmla="*/ 315231 h 329184"/>
              <a:gd name="connsiteX182" fmla="*/ 268979 w 408823"/>
              <a:gd name="connsiteY182" fmla="*/ 314755 h 329184"/>
              <a:gd name="connsiteX183" fmla="*/ 275167 w 408823"/>
              <a:gd name="connsiteY183" fmla="*/ 317482 h 329184"/>
              <a:gd name="connsiteX184" fmla="*/ 268058 w 408823"/>
              <a:gd name="connsiteY184" fmla="*/ 325924 h 329184"/>
              <a:gd name="connsiteX185" fmla="*/ 270597 w 408823"/>
              <a:gd name="connsiteY185" fmla="*/ 328875 h 329184"/>
              <a:gd name="connsiteX186" fmla="*/ 281766 w 408823"/>
              <a:gd name="connsiteY186" fmla="*/ 328875 h 329184"/>
              <a:gd name="connsiteX187" fmla="*/ 289763 w 408823"/>
              <a:gd name="connsiteY187" fmla="*/ 322973 h 329184"/>
              <a:gd name="connsiteX188" fmla="*/ 295253 w 408823"/>
              <a:gd name="connsiteY188" fmla="*/ 322973 h 329184"/>
              <a:gd name="connsiteX189" fmla="*/ 296872 w 408823"/>
              <a:gd name="connsiteY189" fmla="*/ 325003 h 329184"/>
              <a:gd name="connsiteX190" fmla="*/ 298014 w 408823"/>
              <a:gd name="connsiteY190" fmla="*/ 324336 h 329184"/>
              <a:gd name="connsiteX191" fmla="*/ 320385 w 408823"/>
              <a:gd name="connsiteY191" fmla="*/ 305425 h 329184"/>
              <a:gd name="connsiteX192" fmla="*/ 325209 w 408823"/>
              <a:gd name="connsiteY192" fmla="*/ 306344 h 329184"/>
              <a:gd name="connsiteX193" fmla="*/ 329524 w 408823"/>
              <a:gd name="connsiteY193" fmla="*/ 309074 h 329184"/>
              <a:gd name="connsiteX194" fmla="*/ 331588 w 408823"/>
              <a:gd name="connsiteY194" fmla="*/ 315452 h 329184"/>
              <a:gd name="connsiteX195" fmla="*/ 336633 w 408823"/>
              <a:gd name="connsiteY195" fmla="*/ 316119 h 329184"/>
              <a:gd name="connsiteX196" fmla="*/ 338918 w 408823"/>
              <a:gd name="connsiteY196" fmla="*/ 312722 h 329184"/>
              <a:gd name="connsiteX197" fmla="*/ 337997 w 408823"/>
              <a:gd name="connsiteY197" fmla="*/ 302474 h 329184"/>
              <a:gd name="connsiteX198" fmla="*/ 336633 w 408823"/>
              <a:gd name="connsiteY198" fmla="*/ 296794 h 329184"/>
              <a:gd name="connsiteX199" fmla="*/ 338663 w 408823"/>
              <a:gd name="connsiteY199" fmla="*/ 292700 h 329184"/>
              <a:gd name="connsiteX200" fmla="*/ 345993 w 408823"/>
              <a:gd name="connsiteY200" fmla="*/ 293366 h 329184"/>
              <a:gd name="connsiteX201" fmla="*/ 351705 w 408823"/>
              <a:gd name="connsiteY201" fmla="*/ 293811 h 329184"/>
              <a:gd name="connsiteX202" fmla="*/ 359226 w 408823"/>
              <a:gd name="connsiteY202" fmla="*/ 298157 h 329184"/>
              <a:gd name="connsiteX203" fmla="*/ 366335 w 408823"/>
              <a:gd name="connsiteY203" fmla="*/ 294287 h 329184"/>
              <a:gd name="connsiteX204" fmla="*/ 372934 w 408823"/>
              <a:gd name="connsiteY204" fmla="*/ 287464 h 329184"/>
              <a:gd name="connsiteX205" fmla="*/ 372713 w 408823"/>
              <a:gd name="connsiteY205" fmla="*/ 282007 h 329184"/>
              <a:gd name="connsiteX206" fmla="*/ 367001 w 408823"/>
              <a:gd name="connsiteY206" fmla="*/ 278356 h 329184"/>
              <a:gd name="connsiteX207" fmla="*/ 362907 w 408823"/>
              <a:gd name="connsiteY207" fmla="*/ 272202 h 329184"/>
              <a:gd name="connsiteX208" fmla="*/ 360147 w 408823"/>
              <a:gd name="connsiteY208" fmla="*/ 265600 h 329184"/>
              <a:gd name="connsiteX209" fmla="*/ 359702 w 408823"/>
              <a:gd name="connsiteY209" fmla="*/ 251035 h 329184"/>
              <a:gd name="connsiteX210" fmla="*/ 363795 w 408823"/>
              <a:gd name="connsiteY210" fmla="*/ 247862 h 329184"/>
              <a:gd name="connsiteX211" fmla="*/ 363129 w 408823"/>
              <a:gd name="connsiteY211" fmla="*/ 244880 h 329184"/>
              <a:gd name="connsiteX212" fmla="*/ 362907 w 408823"/>
              <a:gd name="connsiteY212" fmla="*/ 236248 h 329184"/>
              <a:gd name="connsiteX213" fmla="*/ 360368 w 408823"/>
              <a:gd name="connsiteY213" fmla="*/ 231679 h 329184"/>
              <a:gd name="connsiteX214" fmla="*/ 359923 w 408823"/>
              <a:gd name="connsiteY214" fmla="*/ 228506 h 329184"/>
              <a:gd name="connsiteX215" fmla="*/ 361065 w 408823"/>
              <a:gd name="connsiteY215" fmla="*/ 222604 h 329184"/>
              <a:gd name="connsiteX216" fmla="*/ 366556 w 408823"/>
              <a:gd name="connsiteY216" fmla="*/ 219398 h 329184"/>
              <a:gd name="connsiteX217" fmla="*/ 365413 w 408823"/>
              <a:gd name="connsiteY217" fmla="*/ 215083 h 329184"/>
              <a:gd name="connsiteX218" fmla="*/ 362208 w 408823"/>
              <a:gd name="connsiteY218" fmla="*/ 212132 h 329184"/>
              <a:gd name="connsiteX219" fmla="*/ 365859 w 408823"/>
              <a:gd name="connsiteY219" fmla="*/ 210290 h 329184"/>
              <a:gd name="connsiteX220" fmla="*/ 371125 w 408823"/>
              <a:gd name="connsiteY220" fmla="*/ 205054 h 329184"/>
              <a:gd name="connsiteX221" fmla="*/ 376616 w 408823"/>
              <a:gd name="connsiteY221" fmla="*/ 201882 h 329184"/>
              <a:gd name="connsiteX222" fmla="*/ 386642 w 408823"/>
              <a:gd name="connsiteY222" fmla="*/ 203024 h 329184"/>
              <a:gd name="connsiteX223" fmla="*/ 392133 w 408823"/>
              <a:gd name="connsiteY223" fmla="*/ 198676 h 329184"/>
              <a:gd name="connsiteX224" fmla="*/ 408823 w 408823"/>
              <a:gd name="connsiteY224" fmla="*/ 180717 h 329184"/>
              <a:gd name="connsiteX225" fmla="*/ 404254 w 408823"/>
              <a:gd name="connsiteY225" fmla="*/ 177988 h 329184"/>
              <a:gd name="connsiteX226" fmla="*/ 400827 w 408823"/>
              <a:gd name="connsiteY226" fmla="*/ 172973 h 329184"/>
              <a:gd name="connsiteX227" fmla="*/ 400827 w 408823"/>
              <a:gd name="connsiteY227" fmla="*/ 158632 h 329184"/>
              <a:gd name="connsiteX228" fmla="*/ 400129 w 408823"/>
              <a:gd name="connsiteY228" fmla="*/ 151587 h 329184"/>
              <a:gd name="connsiteX229" fmla="*/ 399906 w 408823"/>
              <a:gd name="connsiteY229" fmla="*/ 147715 h 329184"/>
              <a:gd name="connsiteX230" fmla="*/ 404920 w 408823"/>
              <a:gd name="connsiteY230" fmla="*/ 144985 h 329184"/>
              <a:gd name="connsiteX231" fmla="*/ 402890 w 408823"/>
              <a:gd name="connsiteY231" fmla="*/ 143145 h 329184"/>
              <a:gd name="connsiteX232" fmla="*/ 401272 w 408823"/>
              <a:gd name="connsiteY232" fmla="*/ 138164 h 329184"/>
              <a:gd name="connsiteX233" fmla="*/ 401272 w 408823"/>
              <a:gd name="connsiteY233" fmla="*/ 136322 h 329184"/>
              <a:gd name="connsiteX234" fmla="*/ 404699 w 408823"/>
              <a:gd name="connsiteY234" fmla="*/ 131562 h 329184"/>
              <a:gd name="connsiteX235" fmla="*/ 404920 w 408823"/>
              <a:gd name="connsiteY235" fmla="*/ 121757 h 329184"/>
              <a:gd name="connsiteX236" fmla="*/ 396479 w 408823"/>
              <a:gd name="connsiteY236" fmla="*/ 121757 h 329184"/>
              <a:gd name="connsiteX237" fmla="*/ 388927 w 408823"/>
              <a:gd name="connsiteY237" fmla="*/ 121757 h 329184"/>
              <a:gd name="connsiteX238" fmla="*/ 385279 w 408823"/>
              <a:gd name="connsiteY238" fmla="*/ 119472 h 329184"/>
              <a:gd name="connsiteX239" fmla="*/ 382770 w 408823"/>
              <a:gd name="connsiteY239" fmla="*/ 115158 h 329184"/>
              <a:gd name="connsiteX240" fmla="*/ 385755 w 408823"/>
              <a:gd name="connsiteY240" fmla="*/ 110843 h 329184"/>
              <a:gd name="connsiteX241" fmla="*/ 383691 w 408823"/>
              <a:gd name="connsiteY241" fmla="*/ 104241 h 329184"/>
              <a:gd name="connsiteX242" fmla="*/ 379567 w 408823"/>
              <a:gd name="connsiteY242" fmla="*/ 103543 h 329184"/>
              <a:gd name="connsiteX243" fmla="*/ 373189 w 408823"/>
              <a:gd name="connsiteY243" fmla="*/ 105828 h 329184"/>
              <a:gd name="connsiteX244" fmla="*/ 368619 w 408823"/>
              <a:gd name="connsiteY244" fmla="*/ 110843 h 329184"/>
              <a:gd name="connsiteX245" fmla="*/ 361986 w 408823"/>
              <a:gd name="connsiteY245" fmla="*/ 107416 h 329184"/>
              <a:gd name="connsiteX246" fmla="*/ 361065 w 408823"/>
              <a:gd name="connsiteY246" fmla="*/ 104686 h 329184"/>
              <a:gd name="connsiteX247" fmla="*/ 359702 w 408823"/>
              <a:gd name="connsiteY247" fmla="*/ 97863 h 329184"/>
              <a:gd name="connsiteX248" fmla="*/ 351705 w 408823"/>
              <a:gd name="connsiteY248" fmla="*/ 88312 h 329184"/>
              <a:gd name="connsiteX249" fmla="*/ 353069 w 408823"/>
              <a:gd name="connsiteY249" fmla="*/ 86249 h 329184"/>
              <a:gd name="connsiteX250" fmla="*/ 360147 w 408823"/>
              <a:gd name="connsiteY250" fmla="*/ 84218 h 329184"/>
              <a:gd name="connsiteX251" fmla="*/ 362208 w 408823"/>
              <a:gd name="connsiteY251" fmla="*/ 82855 h 329184"/>
              <a:gd name="connsiteX252" fmla="*/ 357417 w 408823"/>
              <a:gd name="connsiteY252" fmla="*/ 80125 h 329184"/>
              <a:gd name="connsiteX253" fmla="*/ 352626 w 408823"/>
              <a:gd name="connsiteY253" fmla="*/ 73525 h 329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</a:cxnLst>
            <a:rect l="l" t="t" r="r" b="b"/>
            <a:pathLst>
              <a:path w="408823" h="329184">
                <a:moveTo>
                  <a:pt x="352626" y="73525"/>
                </a:moveTo>
                <a:cubicBezTo>
                  <a:pt x="352626" y="71907"/>
                  <a:pt x="349642" y="68035"/>
                  <a:pt x="348723" y="66924"/>
                </a:cubicBezTo>
                <a:cubicBezTo>
                  <a:pt x="348057" y="65560"/>
                  <a:pt x="344154" y="65560"/>
                  <a:pt x="343233" y="64196"/>
                </a:cubicBezTo>
                <a:cubicBezTo>
                  <a:pt x="342566" y="62830"/>
                  <a:pt x="338442" y="59848"/>
                  <a:pt x="337521" y="58706"/>
                </a:cubicBezTo>
                <a:cubicBezTo>
                  <a:pt x="336854" y="57342"/>
                  <a:pt x="332285" y="55755"/>
                  <a:pt x="331809" y="54833"/>
                </a:cubicBezTo>
                <a:cubicBezTo>
                  <a:pt x="331364" y="53946"/>
                  <a:pt x="327715" y="51440"/>
                  <a:pt x="327715" y="51440"/>
                </a:cubicBezTo>
                <a:lnTo>
                  <a:pt x="327715" y="41189"/>
                </a:lnTo>
                <a:lnTo>
                  <a:pt x="311944" y="40268"/>
                </a:lnTo>
                <a:cubicBezTo>
                  <a:pt x="311944" y="40268"/>
                  <a:pt x="306677" y="39159"/>
                  <a:pt x="306456" y="38460"/>
                </a:cubicBezTo>
                <a:cubicBezTo>
                  <a:pt x="306232" y="37541"/>
                  <a:pt x="302329" y="38017"/>
                  <a:pt x="301441" y="38017"/>
                </a:cubicBezTo>
                <a:cubicBezTo>
                  <a:pt x="300520" y="38017"/>
                  <a:pt x="295475" y="40268"/>
                  <a:pt x="295475" y="40268"/>
                </a:cubicBezTo>
                <a:cubicBezTo>
                  <a:pt x="295475" y="40268"/>
                  <a:pt x="292047" y="39159"/>
                  <a:pt x="291605" y="37793"/>
                </a:cubicBezTo>
                <a:cubicBezTo>
                  <a:pt x="291381" y="36429"/>
                  <a:pt x="288620" y="34366"/>
                  <a:pt x="288620" y="34366"/>
                </a:cubicBezTo>
                <a:lnTo>
                  <a:pt x="283163" y="31194"/>
                </a:lnTo>
                <a:lnTo>
                  <a:pt x="278594" y="31194"/>
                </a:lnTo>
                <a:lnTo>
                  <a:pt x="272882" y="33923"/>
                </a:lnTo>
                <a:cubicBezTo>
                  <a:pt x="272882" y="33923"/>
                  <a:pt x="268979" y="33224"/>
                  <a:pt x="268757" y="32557"/>
                </a:cubicBezTo>
                <a:cubicBezTo>
                  <a:pt x="268534" y="32081"/>
                  <a:pt x="265773" y="27988"/>
                  <a:pt x="265773" y="27988"/>
                </a:cubicBezTo>
                <a:cubicBezTo>
                  <a:pt x="265773" y="27988"/>
                  <a:pt x="264631" y="24118"/>
                  <a:pt x="263267" y="23894"/>
                </a:cubicBezTo>
                <a:cubicBezTo>
                  <a:pt x="262125" y="23673"/>
                  <a:pt x="255746" y="23894"/>
                  <a:pt x="255746" y="23894"/>
                </a:cubicBezTo>
                <a:lnTo>
                  <a:pt x="255746" y="20246"/>
                </a:lnTo>
                <a:cubicBezTo>
                  <a:pt x="255746" y="19580"/>
                  <a:pt x="253207" y="16850"/>
                  <a:pt x="252764" y="16374"/>
                </a:cubicBezTo>
                <a:cubicBezTo>
                  <a:pt x="252319" y="15931"/>
                  <a:pt x="249114" y="16629"/>
                  <a:pt x="249114" y="16629"/>
                </a:cubicBezTo>
                <a:cubicBezTo>
                  <a:pt x="249114" y="16629"/>
                  <a:pt x="244068" y="15931"/>
                  <a:pt x="243625" y="15010"/>
                </a:cubicBezTo>
                <a:cubicBezTo>
                  <a:pt x="242926" y="13868"/>
                  <a:pt x="243625" y="8187"/>
                  <a:pt x="243625" y="7744"/>
                </a:cubicBezTo>
                <a:cubicBezTo>
                  <a:pt x="243625" y="7045"/>
                  <a:pt x="241117" y="4093"/>
                  <a:pt x="240198" y="2951"/>
                </a:cubicBezTo>
                <a:cubicBezTo>
                  <a:pt x="239277" y="2063"/>
                  <a:pt x="235184" y="1587"/>
                  <a:pt x="234708" y="1587"/>
                </a:cubicBezTo>
                <a:cubicBezTo>
                  <a:pt x="234263" y="1366"/>
                  <a:pt x="231978" y="0"/>
                  <a:pt x="231978" y="0"/>
                </a:cubicBezTo>
                <a:cubicBezTo>
                  <a:pt x="231978" y="0"/>
                  <a:pt x="230836" y="3872"/>
                  <a:pt x="229217" y="4317"/>
                </a:cubicBezTo>
                <a:cubicBezTo>
                  <a:pt x="227854" y="5014"/>
                  <a:pt x="226933" y="7045"/>
                  <a:pt x="226933" y="7045"/>
                </a:cubicBezTo>
                <a:lnTo>
                  <a:pt x="226933" y="10029"/>
                </a:lnTo>
                <a:lnTo>
                  <a:pt x="235850" y="10029"/>
                </a:lnTo>
                <a:lnTo>
                  <a:pt x="233787" y="13646"/>
                </a:lnTo>
                <a:cubicBezTo>
                  <a:pt x="233787" y="13646"/>
                  <a:pt x="231281" y="15931"/>
                  <a:pt x="230360" y="16374"/>
                </a:cubicBezTo>
                <a:cubicBezTo>
                  <a:pt x="229693" y="17074"/>
                  <a:pt x="227854" y="16374"/>
                  <a:pt x="227409" y="15931"/>
                </a:cubicBezTo>
                <a:cubicBezTo>
                  <a:pt x="226933" y="15265"/>
                  <a:pt x="224205" y="14565"/>
                  <a:pt x="224205" y="14565"/>
                </a:cubicBezTo>
                <a:lnTo>
                  <a:pt x="216651" y="14565"/>
                </a:lnTo>
                <a:lnTo>
                  <a:pt x="214621" y="18216"/>
                </a:lnTo>
                <a:lnTo>
                  <a:pt x="211416" y="21167"/>
                </a:lnTo>
                <a:lnTo>
                  <a:pt x="209131" y="23452"/>
                </a:lnTo>
                <a:lnTo>
                  <a:pt x="205704" y="24118"/>
                </a:lnTo>
                <a:lnTo>
                  <a:pt x="199992" y="24816"/>
                </a:lnTo>
                <a:lnTo>
                  <a:pt x="195422" y="26846"/>
                </a:lnTo>
                <a:lnTo>
                  <a:pt x="191077" y="27988"/>
                </a:lnTo>
                <a:lnTo>
                  <a:pt x="181714" y="28909"/>
                </a:lnTo>
                <a:lnTo>
                  <a:pt x="178732" y="27322"/>
                </a:lnTo>
                <a:lnTo>
                  <a:pt x="178732" y="22086"/>
                </a:lnTo>
                <a:cubicBezTo>
                  <a:pt x="178732" y="21610"/>
                  <a:pt x="177368" y="20246"/>
                  <a:pt x="177368" y="20246"/>
                </a:cubicBezTo>
                <a:lnTo>
                  <a:pt x="177368" y="15486"/>
                </a:lnTo>
                <a:cubicBezTo>
                  <a:pt x="177368" y="15486"/>
                  <a:pt x="175305" y="11614"/>
                  <a:pt x="175084" y="11138"/>
                </a:cubicBezTo>
                <a:cubicBezTo>
                  <a:pt x="175084" y="10695"/>
                  <a:pt x="173020" y="10029"/>
                  <a:pt x="173020" y="10029"/>
                </a:cubicBezTo>
                <a:lnTo>
                  <a:pt x="167530" y="10029"/>
                </a:lnTo>
                <a:lnTo>
                  <a:pt x="167530" y="23452"/>
                </a:lnTo>
                <a:lnTo>
                  <a:pt x="165721" y="27069"/>
                </a:lnTo>
                <a:lnTo>
                  <a:pt x="160009" y="27069"/>
                </a:lnTo>
                <a:lnTo>
                  <a:pt x="158645" y="29830"/>
                </a:lnTo>
                <a:lnTo>
                  <a:pt x="156361" y="31194"/>
                </a:lnTo>
                <a:lnTo>
                  <a:pt x="152458" y="32081"/>
                </a:lnTo>
                <a:lnTo>
                  <a:pt x="150649" y="35287"/>
                </a:lnTo>
                <a:lnTo>
                  <a:pt x="151315" y="40047"/>
                </a:lnTo>
                <a:lnTo>
                  <a:pt x="154742" y="43474"/>
                </a:lnTo>
                <a:lnTo>
                  <a:pt x="154742" y="48013"/>
                </a:lnTo>
                <a:cubicBezTo>
                  <a:pt x="154742" y="48013"/>
                  <a:pt x="154297" y="52358"/>
                  <a:pt x="153600" y="52358"/>
                </a:cubicBezTo>
                <a:cubicBezTo>
                  <a:pt x="152934" y="52582"/>
                  <a:pt x="149507" y="52803"/>
                  <a:pt x="149507" y="52803"/>
                </a:cubicBezTo>
                <a:lnTo>
                  <a:pt x="137386" y="50519"/>
                </a:lnTo>
                <a:lnTo>
                  <a:pt x="130531" y="50519"/>
                </a:lnTo>
                <a:lnTo>
                  <a:pt x="122535" y="55533"/>
                </a:lnTo>
                <a:lnTo>
                  <a:pt x="118408" y="60069"/>
                </a:lnTo>
                <a:cubicBezTo>
                  <a:pt x="118408" y="60069"/>
                  <a:pt x="114981" y="62578"/>
                  <a:pt x="114538" y="62830"/>
                </a:cubicBezTo>
                <a:cubicBezTo>
                  <a:pt x="114093" y="62830"/>
                  <a:pt x="111332" y="64639"/>
                  <a:pt x="110887" y="64639"/>
                </a:cubicBezTo>
                <a:cubicBezTo>
                  <a:pt x="110411" y="64639"/>
                  <a:pt x="110411" y="68511"/>
                  <a:pt x="110411" y="68511"/>
                </a:cubicBezTo>
                <a:lnTo>
                  <a:pt x="111808" y="69875"/>
                </a:lnTo>
                <a:cubicBezTo>
                  <a:pt x="111808" y="69875"/>
                  <a:pt x="112696" y="74889"/>
                  <a:pt x="112475" y="75777"/>
                </a:cubicBezTo>
                <a:cubicBezTo>
                  <a:pt x="112254" y="76698"/>
                  <a:pt x="112475" y="84885"/>
                  <a:pt x="112475" y="84885"/>
                </a:cubicBezTo>
                <a:cubicBezTo>
                  <a:pt x="112475" y="84885"/>
                  <a:pt x="116823" y="88978"/>
                  <a:pt x="117266" y="89233"/>
                </a:cubicBezTo>
                <a:cubicBezTo>
                  <a:pt x="117520" y="89676"/>
                  <a:pt x="122535" y="91484"/>
                  <a:pt x="122535" y="91484"/>
                </a:cubicBezTo>
                <a:lnTo>
                  <a:pt x="122535" y="97420"/>
                </a:lnTo>
                <a:lnTo>
                  <a:pt x="114981" y="97863"/>
                </a:lnTo>
                <a:lnTo>
                  <a:pt x="106318" y="97863"/>
                </a:lnTo>
                <a:lnTo>
                  <a:pt x="100830" y="94435"/>
                </a:lnTo>
                <a:lnTo>
                  <a:pt x="95118" y="96499"/>
                </a:lnTo>
                <a:lnTo>
                  <a:pt x="91467" y="99005"/>
                </a:lnTo>
                <a:lnTo>
                  <a:pt x="84613" y="98086"/>
                </a:lnTo>
                <a:lnTo>
                  <a:pt x="80044" y="103798"/>
                </a:lnTo>
                <a:cubicBezTo>
                  <a:pt x="80044" y="103798"/>
                  <a:pt x="77759" y="106525"/>
                  <a:pt x="76617" y="106525"/>
                </a:cubicBezTo>
                <a:cubicBezTo>
                  <a:pt x="75474" y="106525"/>
                  <a:pt x="74110" y="114015"/>
                  <a:pt x="73413" y="114936"/>
                </a:cubicBezTo>
                <a:cubicBezTo>
                  <a:pt x="72968" y="115855"/>
                  <a:pt x="71350" y="119727"/>
                  <a:pt x="71350" y="119727"/>
                </a:cubicBezTo>
                <a:lnTo>
                  <a:pt x="66114" y="119727"/>
                </a:lnTo>
                <a:cubicBezTo>
                  <a:pt x="66114" y="119727"/>
                  <a:pt x="60623" y="114015"/>
                  <a:pt x="60147" y="112651"/>
                </a:cubicBezTo>
                <a:cubicBezTo>
                  <a:pt x="59926" y="111509"/>
                  <a:pt x="57420" y="110843"/>
                  <a:pt x="56499" y="110619"/>
                </a:cubicBezTo>
                <a:cubicBezTo>
                  <a:pt x="55578" y="110398"/>
                  <a:pt x="52851" y="114015"/>
                  <a:pt x="52851" y="114015"/>
                </a:cubicBezTo>
                <a:lnTo>
                  <a:pt x="47139" y="111509"/>
                </a:lnTo>
                <a:cubicBezTo>
                  <a:pt x="47139" y="111509"/>
                  <a:pt x="43012" y="109922"/>
                  <a:pt x="43267" y="109255"/>
                </a:cubicBezTo>
                <a:cubicBezTo>
                  <a:pt x="43712" y="108558"/>
                  <a:pt x="40506" y="104907"/>
                  <a:pt x="40506" y="104907"/>
                </a:cubicBezTo>
                <a:lnTo>
                  <a:pt x="43267" y="99671"/>
                </a:lnTo>
                <a:cubicBezTo>
                  <a:pt x="43267" y="99671"/>
                  <a:pt x="35936" y="91484"/>
                  <a:pt x="34794" y="90597"/>
                </a:cubicBezTo>
                <a:cubicBezTo>
                  <a:pt x="33430" y="89676"/>
                  <a:pt x="30446" y="84885"/>
                  <a:pt x="30446" y="84885"/>
                </a:cubicBezTo>
                <a:cubicBezTo>
                  <a:pt x="30446" y="84885"/>
                  <a:pt x="28161" y="86472"/>
                  <a:pt x="27273" y="86472"/>
                </a:cubicBezTo>
                <a:cubicBezTo>
                  <a:pt x="26352" y="86472"/>
                  <a:pt x="25434" y="90597"/>
                  <a:pt x="25434" y="90597"/>
                </a:cubicBezTo>
                <a:lnTo>
                  <a:pt x="21783" y="92850"/>
                </a:lnTo>
                <a:lnTo>
                  <a:pt x="18356" y="94214"/>
                </a:lnTo>
                <a:cubicBezTo>
                  <a:pt x="21086" y="94214"/>
                  <a:pt x="23370" y="97641"/>
                  <a:pt x="19722" y="98308"/>
                </a:cubicBezTo>
                <a:cubicBezTo>
                  <a:pt x="15595" y="99005"/>
                  <a:pt x="5314" y="100592"/>
                  <a:pt x="5314" y="100592"/>
                </a:cubicBezTo>
                <a:cubicBezTo>
                  <a:pt x="5314" y="100592"/>
                  <a:pt x="2808" y="107892"/>
                  <a:pt x="2586" y="110398"/>
                </a:cubicBezTo>
                <a:cubicBezTo>
                  <a:pt x="2141" y="112651"/>
                  <a:pt x="-1286" y="119251"/>
                  <a:pt x="523" y="119948"/>
                </a:cubicBezTo>
                <a:cubicBezTo>
                  <a:pt x="2141" y="120838"/>
                  <a:pt x="7853" y="117221"/>
                  <a:pt x="7853" y="117221"/>
                </a:cubicBezTo>
                <a:cubicBezTo>
                  <a:pt x="7853" y="117221"/>
                  <a:pt x="10359" y="109477"/>
                  <a:pt x="11280" y="108334"/>
                </a:cubicBezTo>
                <a:cubicBezTo>
                  <a:pt x="12168" y="106971"/>
                  <a:pt x="13089" y="102432"/>
                  <a:pt x="13089" y="102432"/>
                </a:cubicBezTo>
                <a:lnTo>
                  <a:pt x="14010" y="108334"/>
                </a:lnTo>
                <a:lnTo>
                  <a:pt x="12644" y="113570"/>
                </a:lnTo>
                <a:cubicBezTo>
                  <a:pt x="12644" y="113570"/>
                  <a:pt x="8298" y="119727"/>
                  <a:pt x="12868" y="120172"/>
                </a:cubicBezTo>
                <a:cubicBezTo>
                  <a:pt x="17437" y="120615"/>
                  <a:pt x="20165" y="116997"/>
                  <a:pt x="19943" y="116079"/>
                </a:cubicBezTo>
                <a:cubicBezTo>
                  <a:pt x="19722" y="115158"/>
                  <a:pt x="20165" y="109922"/>
                  <a:pt x="20165" y="109922"/>
                </a:cubicBezTo>
                <a:cubicBezTo>
                  <a:pt x="20165" y="109922"/>
                  <a:pt x="20165" y="108334"/>
                  <a:pt x="21562" y="110619"/>
                </a:cubicBezTo>
                <a:cubicBezTo>
                  <a:pt x="22925" y="113127"/>
                  <a:pt x="23592" y="117887"/>
                  <a:pt x="23592" y="117887"/>
                </a:cubicBezTo>
                <a:cubicBezTo>
                  <a:pt x="23592" y="117887"/>
                  <a:pt x="25210" y="121314"/>
                  <a:pt x="25434" y="122457"/>
                </a:cubicBezTo>
                <a:cubicBezTo>
                  <a:pt x="25876" y="123599"/>
                  <a:pt x="25434" y="133371"/>
                  <a:pt x="25434" y="133371"/>
                </a:cubicBezTo>
                <a:cubicBezTo>
                  <a:pt x="25434" y="133371"/>
                  <a:pt x="20864" y="135434"/>
                  <a:pt x="18801" y="135180"/>
                </a:cubicBezTo>
                <a:cubicBezTo>
                  <a:pt x="16516" y="134737"/>
                  <a:pt x="14929" y="132452"/>
                  <a:pt x="14929" y="132452"/>
                </a:cubicBezTo>
                <a:cubicBezTo>
                  <a:pt x="14929" y="132452"/>
                  <a:pt x="13089" y="136322"/>
                  <a:pt x="13089" y="137465"/>
                </a:cubicBezTo>
                <a:cubicBezTo>
                  <a:pt x="13089" y="138831"/>
                  <a:pt x="14707" y="142924"/>
                  <a:pt x="14929" y="143843"/>
                </a:cubicBezTo>
                <a:cubicBezTo>
                  <a:pt x="15374" y="144764"/>
                  <a:pt x="15850" y="151363"/>
                  <a:pt x="16516" y="152729"/>
                </a:cubicBezTo>
                <a:cubicBezTo>
                  <a:pt x="17213" y="153838"/>
                  <a:pt x="22449" y="157711"/>
                  <a:pt x="23846" y="157489"/>
                </a:cubicBezTo>
                <a:cubicBezTo>
                  <a:pt x="25434" y="157266"/>
                  <a:pt x="29558" y="157711"/>
                  <a:pt x="30446" y="155681"/>
                </a:cubicBezTo>
                <a:cubicBezTo>
                  <a:pt x="31367" y="153617"/>
                  <a:pt x="31367" y="144985"/>
                  <a:pt x="32288" y="145209"/>
                </a:cubicBezTo>
                <a:cubicBezTo>
                  <a:pt x="33207" y="145209"/>
                  <a:pt x="36634" y="144509"/>
                  <a:pt x="37300" y="144764"/>
                </a:cubicBezTo>
                <a:cubicBezTo>
                  <a:pt x="38000" y="144764"/>
                  <a:pt x="40982" y="144764"/>
                  <a:pt x="40982" y="144764"/>
                </a:cubicBezTo>
                <a:lnTo>
                  <a:pt x="42791" y="138386"/>
                </a:lnTo>
                <a:lnTo>
                  <a:pt x="46694" y="137022"/>
                </a:lnTo>
                <a:lnTo>
                  <a:pt x="51708" y="135434"/>
                </a:lnTo>
                <a:cubicBezTo>
                  <a:pt x="51708" y="135434"/>
                  <a:pt x="57420" y="138164"/>
                  <a:pt x="57420" y="138831"/>
                </a:cubicBezTo>
                <a:cubicBezTo>
                  <a:pt x="57420" y="139273"/>
                  <a:pt x="62211" y="141558"/>
                  <a:pt x="62211" y="141558"/>
                </a:cubicBezTo>
                <a:lnTo>
                  <a:pt x="70207" y="141115"/>
                </a:lnTo>
                <a:cubicBezTo>
                  <a:pt x="70207" y="141115"/>
                  <a:pt x="75253" y="143400"/>
                  <a:pt x="75474" y="144985"/>
                </a:cubicBezTo>
                <a:cubicBezTo>
                  <a:pt x="75474" y="146572"/>
                  <a:pt x="75919" y="153396"/>
                  <a:pt x="75474" y="154314"/>
                </a:cubicBezTo>
                <a:cubicBezTo>
                  <a:pt x="74998" y="155235"/>
                  <a:pt x="72047" y="159995"/>
                  <a:pt x="71826" y="160440"/>
                </a:cubicBezTo>
                <a:cubicBezTo>
                  <a:pt x="71571" y="161138"/>
                  <a:pt x="66559" y="163201"/>
                  <a:pt x="65859" y="163201"/>
                </a:cubicBezTo>
                <a:cubicBezTo>
                  <a:pt x="64972" y="163422"/>
                  <a:pt x="61766" y="162725"/>
                  <a:pt x="60847" y="164089"/>
                </a:cubicBezTo>
                <a:cubicBezTo>
                  <a:pt x="59705" y="165231"/>
                  <a:pt x="59481" y="168182"/>
                  <a:pt x="59005" y="169103"/>
                </a:cubicBezTo>
                <a:cubicBezTo>
                  <a:pt x="58562" y="170246"/>
                  <a:pt x="55135" y="171164"/>
                  <a:pt x="54690" y="171164"/>
                </a:cubicBezTo>
                <a:cubicBezTo>
                  <a:pt x="53993" y="171388"/>
                  <a:pt x="51263" y="172054"/>
                  <a:pt x="51263" y="172054"/>
                </a:cubicBezTo>
                <a:lnTo>
                  <a:pt x="51263" y="180939"/>
                </a:lnTo>
                <a:lnTo>
                  <a:pt x="58117" y="180939"/>
                </a:lnTo>
                <a:cubicBezTo>
                  <a:pt x="58117" y="180939"/>
                  <a:pt x="62908" y="183890"/>
                  <a:pt x="63574" y="184811"/>
                </a:cubicBezTo>
                <a:cubicBezTo>
                  <a:pt x="64050" y="185953"/>
                  <a:pt x="63353" y="204167"/>
                  <a:pt x="63353" y="204167"/>
                </a:cubicBezTo>
                <a:cubicBezTo>
                  <a:pt x="63353" y="204167"/>
                  <a:pt x="54690" y="205530"/>
                  <a:pt x="54214" y="207339"/>
                </a:cubicBezTo>
                <a:cubicBezTo>
                  <a:pt x="53548" y="209148"/>
                  <a:pt x="51929" y="212799"/>
                  <a:pt x="51008" y="214860"/>
                </a:cubicBezTo>
                <a:cubicBezTo>
                  <a:pt x="50121" y="217114"/>
                  <a:pt x="51929" y="220762"/>
                  <a:pt x="52851" y="221683"/>
                </a:cubicBezTo>
                <a:cubicBezTo>
                  <a:pt x="53769" y="222604"/>
                  <a:pt x="63132" y="220986"/>
                  <a:pt x="62432" y="226443"/>
                </a:cubicBezTo>
                <a:cubicBezTo>
                  <a:pt x="61766" y="231933"/>
                  <a:pt x="65417" y="241008"/>
                  <a:pt x="65417" y="241008"/>
                </a:cubicBezTo>
                <a:cubicBezTo>
                  <a:pt x="65417" y="241008"/>
                  <a:pt x="71571" y="246941"/>
                  <a:pt x="71571" y="248750"/>
                </a:cubicBezTo>
                <a:cubicBezTo>
                  <a:pt x="71571" y="250592"/>
                  <a:pt x="76840" y="256970"/>
                  <a:pt x="75698" y="258555"/>
                </a:cubicBezTo>
                <a:cubicBezTo>
                  <a:pt x="74555" y="259921"/>
                  <a:pt x="76141" y="267187"/>
                  <a:pt x="75698" y="268806"/>
                </a:cubicBezTo>
                <a:cubicBezTo>
                  <a:pt x="75474" y="270393"/>
                  <a:pt x="82552" y="272202"/>
                  <a:pt x="82552" y="272202"/>
                </a:cubicBezTo>
                <a:cubicBezTo>
                  <a:pt x="82552" y="272202"/>
                  <a:pt x="88264" y="269917"/>
                  <a:pt x="89628" y="270614"/>
                </a:cubicBezTo>
                <a:cubicBezTo>
                  <a:pt x="90770" y="271281"/>
                  <a:pt x="96037" y="274263"/>
                  <a:pt x="96037" y="275405"/>
                </a:cubicBezTo>
                <a:cubicBezTo>
                  <a:pt x="96037" y="276517"/>
                  <a:pt x="100606" y="279944"/>
                  <a:pt x="100606" y="279944"/>
                </a:cubicBezTo>
                <a:lnTo>
                  <a:pt x="126183" y="279944"/>
                </a:lnTo>
                <a:cubicBezTo>
                  <a:pt x="126183" y="279944"/>
                  <a:pt x="129832" y="272644"/>
                  <a:pt x="133037" y="272899"/>
                </a:cubicBezTo>
                <a:cubicBezTo>
                  <a:pt x="136019" y="273344"/>
                  <a:pt x="144937" y="271757"/>
                  <a:pt x="144937" y="271757"/>
                </a:cubicBezTo>
                <a:cubicBezTo>
                  <a:pt x="144937" y="271757"/>
                  <a:pt x="148585" y="267663"/>
                  <a:pt x="149507" y="267885"/>
                </a:cubicBezTo>
                <a:cubicBezTo>
                  <a:pt x="150394" y="268108"/>
                  <a:pt x="155663" y="270614"/>
                  <a:pt x="156106" y="271535"/>
                </a:cubicBezTo>
                <a:cubicBezTo>
                  <a:pt x="156361" y="272423"/>
                  <a:pt x="160930" y="272899"/>
                  <a:pt x="160930" y="272899"/>
                </a:cubicBezTo>
                <a:lnTo>
                  <a:pt x="160930" y="264457"/>
                </a:lnTo>
                <a:lnTo>
                  <a:pt x="160930" y="257637"/>
                </a:lnTo>
                <a:cubicBezTo>
                  <a:pt x="160930" y="257637"/>
                  <a:pt x="169593" y="254462"/>
                  <a:pt x="171656" y="254462"/>
                </a:cubicBezTo>
                <a:cubicBezTo>
                  <a:pt x="173941" y="254462"/>
                  <a:pt x="179208" y="252177"/>
                  <a:pt x="179208" y="252177"/>
                </a:cubicBezTo>
                <a:lnTo>
                  <a:pt x="184920" y="246941"/>
                </a:lnTo>
                <a:cubicBezTo>
                  <a:pt x="184920" y="246941"/>
                  <a:pt x="183523" y="255828"/>
                  <a:pt x="183523" y="257858"/>
                </a:cubicBezTo>
                <a:cubicBezTo>
                  <a:pt x="183523" y="259921"/>
                  <a:pt x="185586" y="265157"/>
                  <a:pt x="184920" y="266299"/>
                </a:cubicBezTo>
                <a:cubicBezTo>
                  <a:pt x="184444" y="267663"/>
                  <a:pt x="185141" y="270614"/>
                  <a:pt x="185141" y="270614"/>
                </a:cubicBezTo>
                <a:lnTo>
                  <a:pt x="186729" y="282450"/>
                </a:lnTo>
                <a:cubicBezTo>
                  <a:pt x="186729" y="282450"/>
                  <a:pt x="187871" y="297460"/>
                  <a:pt x="190156" y="299300"/>
                </a:cubicBezTo>
                <a:cubicBezTo>
                  <a:pt x="192662" y="301108"/>
                  <a:pt x="197231" y="301332"/>
                  <a:pt x="198152" y="304059"/>
                </a:cubicBezTo>
                <a:cubicBezTo>
                  <a:pt x="199073" y="306789"/>
                  <a:pt x="204785" y="307710"/>
                  <a:pt x="204785" y="308629"/>
                </a:cubicBezTo>
                <a:cubicBezTo>
                  <a:pt x="204785" y="309519"/>
                  <a:pt x="207070" y="316119"/>
                  <a:pt x="207070" y="317040"/>
                </a:cubicBezTo>
                <a:cubicBezTo>
                  <a:pt x="207070" y="317958"/>
                  <a:pt x="210052" y="320467"/>
                  <a:pt x="211194" y="321133"/>
                </a:cubicBezTo>
                <a:cubicBezTo>
                  <a:pt x="212337" y="321576"/>
                  <a:pt x="215764" y="316119"/>
                  <a:pt x="215764" y="316119"/>
                </a:cubicBezTo>
                <a:cubicBezTo>
                  <a:pt x="215764" y="316119"/>
                  <a:pt x="218270" y="313865"/>
                  <a:pt x="219191" y="314088"/>
                </a:cubicBezTo>
                <a:cubicBezTo>
                  <a:pt x="220079" y="314310"/>
                  <a:pt x="231757" y="314310"/>
                  <a:pt x="231757" y="314310"/>
                </a:cubicBezTo>
                <a:cubicBezTo>
                  <a:pt x="231757" y="314310"/>
                  <a:pt x="242926" y="315231"/>
                  <a:pt x="243847" y="315231"/>
                </a:cubicBezTo>
                <a:cubicBezTo>
                  <a:pt x="244768" y="315231"/>
                  <a:pt x="258698" y="314976"/>
                  <a:pt x="259619" y="315231"/>
                </a:cubicBezTo>
                <a:cubicBezTo>
                  <a:pt x="260537" y="315673"/>
                  <a:pt x="266694" y="312946"/>
                  <a:pt x="268979" y="314755"/>
                </a:cubicBezTo>
                <a:cubicBezTo>
                  <a:pt x="271485" y="316594"/>
                  <a:pt x="275167" y="317482"/>
                  <a:pt x="275167" y="317482"/>
                </a:cubicBezTo>
                <a:lnTo>
                  <a:pt x="268058" y="325924"/>
                </a:lnTo>
                <a:lnTo>
                  <a:pt x="270597" y="328875"/>
                </a:lnTo>
                <a:cubicBezTo>
                  <a:pt x="270597" y="328875"/>
                  <a:pt x="279481" y="329572"/>
                  <a:pt x="281766" y="328875"/>
                </a:cubicBezTo>
                <a:cubicBezTo>
                  <a:pt x="283830" y="328430"/>
                  <a:pt x="288399" y="322497"/>
                  <a:pt x="289763" y="322973"/>
                </a:cubicBezTo>
                <a:cubicBezTo>
                  <a:pt x="290905" y="323194"/>
                  <a:pt x="295253" y="322973"/>
                  <a:pt x="295253" y="322973"/>
                </a:cubicBezTo>
                <a:lnTo>
                  <a:pt x="296872" y="325003"/>
                </a:lnTo>
                <a:lnTo>
                  <a:pt x="298014" y="324336"/>
                </a:lnTo>
                <a:lnTo>
                  <a:pt x="320385" y="305425"/>
                </a:lnTo>
                <a:lnTo>
                  <a:pt x="325209" y="306344"/>
                </a:lnTo>
                <a:lnTo>
                  <a:pt x="329524" y="309074"/>
                </a:lnTo>
                <a:lnTo>
                  <a:pt x="331588" y="315452"/>
                </a:lnTo>
                <a:lnTo>
                  <a:pt x="336633" y="316119"/>
                </a:lnTo>
                <a:lnTo>
                  <a:pt x="338918" y="312722"/>
                </a:lnTo>
                <a:lnTo>
                  <a:pt x="337997" y="302474"/>
                </a:lnTo>
                <a:lnTo>
                  <a:pt x="336633" y="296794"/>
                </a:lnTo>
                <a:lnTo>
                  <a:pt x="338663" y="292700"/>
                </a:lnTo>
                <a:lnTo>
                  <a:pt x="345993" y="293366"/>
                </a:lnTo>
                <a:lnTo>
                  <a:pt x="351705" y="293811"/>
                </a:lnTo>
                <a:lnTo>
                  <a:pt x="359226" y="298157"/>
                </a:lnTo>
                <a:lnTo>
                  <a:pt x="366335" y="294287"/>
                </a:lnTo>
                <a:lnTo>
                  <a:pt x="372934" y="287464"/>
                </a:lnTo>
                <a:lnTo>
                  <a:pt x="372713" y="282007"/>
                </a:lnTo>
                <a:lnTo>
                  <a:pt x="367001" y="278356"/>
                </a:lnTo>
                <a:lnTo>
                  <a:pt x="362907" y="272202"/>
                </a:lnTo>
                <a:lnTo>
                  <a:pt x="360147" y="265600"/>
                </a:lnTo>
                <a:lnTo>
                  <a:pt x="359702" y="251035"/>
                </a:lnTo>
                <a:lnTo>
                  <a:pt x="363795" y="247862"/>
                </a:lnTo>
                <a:lnTo>
                  <a:pt x="363129" y="244880"/>
                </a:lnTo>
                <a:lnTo>
                  <a:pt x="362907" y="236248"/>
                </a:lnTo>
                <a:lnTo>
                  <a:pt x="360368" y="231679"/>
                </a:lnTo>
                <a:lnTo>
                  <a:pt x="359923" y="228506"/>
                </a:lnTo>
                <a:lnTo>
                  <a:pt x="361065" y="222604"/>
                </a:lnTo>
                <a:lnTo>
                  <a:pt x="366556" y="219398"/>
                </a:lnTo>
                <a:lnTo>
                  <a:pt x="365413" y="215083"/>
                </a:lnTo>
                <a:lnTo>
                  <a:pt x="362208" y="212132"/>
                </a:lnTo>
                <a:lnTo>
                  <a:pt x="365859" y="210290"/>
                </a:lnTo>
                <a:cubicBezTo>
                  <a:pt x="365859" y="210290"/>
                  <a:pt x="370904" y="205530"/>
                  <a:pt x="371125" y="205054"/>
                </a:cubicBezTo>
                <a:cubicBezTo>
                  <a:pt x="371570" y="204612"/>
                  <a:pt x="376616" y="201882"/>
                  <a:pt x="376616" y="201882"/>
                </a:cubicBezTo>
                <a:lnTo>
                  <a:pt x="386642" y="203024"/>
                </a:lnTo>
                <a:lnTo>
                  <a:pt x="392133" y="198676"/>
                </a:lnTo>
                <a:lnTo>
                  <a:pt x="408823" y="180717"/>
                </a:lnTo>
                <a:lnTo>
                  <a:pt x="404254" y="177988"/>
                </a:lnTo>
                <a:lnTo>
                  <a:pt x="400827" y="172973"/>
                </a:lnTo>
                <a:lnTo>
                  <a:pt x="400827" y="158632"/>
                </a:lnTo>
                <a:lnTo>
                  <a:pt x="400129" y="151587"/>
                </a:lnTo>
                <a:lnTo>
                  <a:pt x="399906" y="147715"/>
                </a:lnTo>
                <a:lnTo>
                  <a:pt x="404920" y="144985"/>
                </a:lnTo>
                <a:lnTo>
                  <a:pt x="402890" y="143145"/>
                </a:lnTo>
                <a:lnTo>
                  <a:pt x="401272" y="138164"/>
                </a:lnTo>
                <a:lnTo>
                  <a:pt x="401272" y="136322"/>
                </a:lnTo>
                <a:lnTo>
                  <a:pt x="404699" y="131562"/>
                </a:lnTo>
                <a:lnTo>
                  <a:pt x="404920" y="121757"/>
                </a:lnTo>
                <a:lnTo>
                  <a:pt x="396479" y="121757"/>
                </a:lnTo>
                <a:lnTo>
                  <a:pt x="388927" y="121757"/>
                </a:lnTo>
                <a:lnTo>
                  <a:pt x="385279" y="119472"/>
                </a:lnTo>
                <a:lnTo>
                  <a:pt x="382770" y="115158"/>
                </a:lnTo>
                <a:lnTo>
                  <a:pt x="385755" y="110843"/>
                </a:lnTo>
                <a:lnTo>
                  <a:pt x="383691" y="104241"/>
                </a:lnTo>
                <a:lnTo>
                  <a:pt x="379567" y="103543"/>
                </a:lnTo>
                <a:lnTo>
                  <a:pt x="373189" y="105828"/>
                </a:lnTo>
                <a:lnTo>
                  <a:pt x="368619" y="110843"/>
                </a:lnTo>
                <a:cubicBezTo>
                  <a:pt x="368619" y="110843"/>
                  <a:pt x="362208" y="107892"/>
                  <a:pt x="361986" y="107416"/>
                </a:cubicBezTo>
                <a:cubicBezTo>
                  <a:pt x="361510" y="106971"/>
                  <a:pt x="361065" y="104686"/>
                  <a:pt x="361065" y="104686"/>
                </a:cubicBezTo>
                <a:lnTo>
                  <a:pt x="359702" y="97863"/>
                </a:lnTo>
                <a:lnTo>
                  <a:pt x="351705" y="88312"/>
                </a:lnTo>
                <a:lnTo>
                  <a:pt x="353069" y="86249"/>
                </a:lnTo>
                <a:lnTo>
                  <a:pt x="360147" y="84218"/>
                </a:lnTo>
                <a:lnTo>
                  <a:pt x="362208" y="82855"/>
                </a:lnTo>
                <a:cubicBezTo>
                  <a:pt x="359480" y="81236"/>
                  <a:pt x="357417" y="80125"/>
                  <a:pt x="357417" y="80125"/>
                </a:cubicBezTo>
                <a:cubicBezTo>
                  <a:pt x="357417" y="80125"/>
                  <a:pt x="352372" y="75334"/>
                  <a:pt x="352626" y="73525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2700" cap="rnd">
            <a:solidFill>
              <a:schemeClr val="bg1"/>
            </a:solidFill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39" name="Полилиния: фигура 38">
            <a:extLst>
              <a:ext uri="{FF2B5EF4-FFF2-40B4-BE49-F238E27FC236}">
                <a16:creationId xmlns:a16="http://schemas.microsoft.com/office/drawing/2014/main" xmlns="" id="{3EFA34A4-D830-BFA9-3032-76351EA8EF6C}"/>
              </a:ext>
            </a:extLst>
          </p:cNvPr>
          <p:cNvSpPr/>
          <p:nvPr/>
        </p:nvSpPr>
        <p:spPr>
          <a:xfrm>
            <a:off x="3494177" y="2869052"/>
            <a:ext cx="1253204" cy="1180523"/>
          </a:xfrm>
          <a:custGeom>
            <a:avLst/>
            <a:gdLst>
              <a:gd name="connsiteX0" fmla="*/ 449837 w 456945"/>
              <a:gd name="connsiteY0" fmla="*/ 257198 h 437786"/>
              <a:gd name="connsiteX1" fmla="*/ 441841 w 456945"/>
              <a:gd name="connsiteY1" fmla="*/ 263131 h 437786"/>
              <a:gd name="connsiteX2" fmla="*/ 430638 w 456945"/>
              <a:gd name="connsiteY2" fmla="*/ 263131 h 437786"/>
              <a:gd name="connsiteX3" fmla="*/ 428132 w 456945"/>
              <a:gd name="connsiteY3" fmla="*/ 260180 h 437786"/>
              <a:gd name="connsiteX4" fmla="*/ 435208 w 456945"/>
              <a:gd name="connsiteY4" fmla="*/ 251741 h 437786"/>
              <a:gd name="connsiteX5" fmla="*/ 429020 w 456945"/>
              <a:gd name="connsiteY5" fmla="*/ 249011 h 437786"/>
              <a:gd name="connsiteX6" fmla="*/ 419660 w 456945"/>
              <a:gd name="connsiteY6" fmla="*/ 249456 h 437786"/>
              <a:gd name="connsiteX7" fmla="*/ 403888 w 456945"/>
              <a:gd name="connsiteY7" fmla="*/ 249456 h 437786"/>
              <a:gd name="connsiteX8" fmla="*/ 391767 w 456945"/>
              <a:gd name="connsiteY8" fmla="*/ 248566 h 437786"/>
              <a:gd name="connsiteX9" fmla="*/ 379170 w 456945"/>
              <a:gd name="connsiteY9" fmla="*/ 248344 h 437786"/>
              <a:gd name="connsiteX10" fmla="*/ 375743 w 456945"/>
              <a:gd name="connsiteY10" fmla="*/ 250375 h 437786"/>
              <a:gd name="connsiteX11" fmla="*/ 371173 w 456945"/>
              <a:gd name="connsiteY11" fmla="*/ 255389 h 437786"/>
              <a:gd name="connsiteX12" fmla="*/ 367047 w 456945"/>
              <a:gd name="connsiteY12" fmla="*/ 251296 h 437786"/>
              <a:gd name="connsiteX13" fmla="*/ 364762 w 456945"/>
              <a:gd name="connsiteY13" fmla="*/ 242854 h 437786"/>
              <a:gd name="connsiteX14" fmla="*/ 358131 w 456945"/>
              <a:gd name="connsiteY14" fmla="*/ 238318 h 437786"/>
              <a:gd name="connsiteX15" fmla="*/ 350135 w 456945"/>
              <a:gd name="connsiteY15" fmla="*/ 233525 h 437786"/>
              <a:gd name="connsiteX16" fmla="*/ 346708 w 456945"/>
              <a:gd name="connsiteY16" fmla="*/ 216675 h 437786"/>
              <a:gd name="connsiteX17" fmla="*/ 345120 w 456945"/>
              <a:gd name="connsiteY17" fmla="*/ 204839 h 437786"/>
              <a:gd name="connsiteX18" fmla="*/ 344866 w 456945"/>
              <a:gd name="connsiteY18" fmla="*/ 200525 h 437786"/>
              <a:gd name="connsiteX19" fmla="*/ 343502 w 456945"/>
              <a:gd name="connsiteY19" fmla="*/ 192083 h 437786"/>
              <a:gd name="connsiteX20" fmla="*/ 344866 w 456945"/>
              <a:gd name="connsiteY20" fmla="*/ 181166 h 437786"/>
              <a:gd name="connsiteX21" fmla="*/ 339154 w 456945"/>
              <a:gd name="connsiteY21" fmla="*/ 186402 h 437786"/>
              <a:gd name="connsiteX22" fmla="*/ 331602 w 456945"/>
              <a:gd name="connsiteY22" fmla="*/ 188656 h 437786"/>
              <a:gd name="connsiteX23" fmla="*/ 320876 w 456945"/>
              <a:gd name="connsiteY23" fmla="*/ 191862 h 437786"/>
              <a:gd name="connsiteX24" fmla="*/ 320876 w 456945"/>
              <a:gd name="connsiteY24" fmla="*/ 198683 h 437786"/>
              <a:gd name="connsiteX25" fmla="*/ 320876 w 456945"/>
              <a:gd name="connsiteY25" fmla="*/ 207124 h 437786"/>
              <a:gd name="connsiteX26" fmla="*/ 316054 w 456945"/>
              <a:gd name="connsiteY26" fmla="*/ 205760 h 437786"/>
              <a:gd name="connsiteX27" fmla="*/ 309421 w 456945"/>
              <a:gd name="connsiteY27" fmla="*/ 202110 h 437786"/>
              <a:gd name="connsiteX28" fmla="*/ 304852 w 456945"/>
              <a:gd name="connsiteY28" fmla="*/ 205982 h 437786"/>
              <a:gd name="connsiteX29" fmla="*/ 292952 w 456945"/>
              <a:gd name="connsiteY29" fmla="*/ 207124 h 437786"/>
              <a:gd name="connsiteX30" fmla="*/ 286098 w 456945"/>
              <a:gd name="connsiteY30" fmla="*/ 214169 h 437786"/>
              <a:gd name="connsiteX31" fmla="*/ 260490 w 456945"/>
              <a:gd name="connsiteY31" fmla="*/ 214169 h 437786"/>
              <a:gd name="connsiteX32" fmla="*/ 255921 w 456945"/>
              <a:gd name="connsiteY32" fmla="*/ 209630 h 437786"/>
              <a:gd name="connsiteX33" fmla="*/ 249512 w 456945"/>
              <a:gd name="connsiteY33" fmla="*/ 204839 h 437786"/>
              <a:gd name="connsiteX34" fmla="*/ 242434 w 456945"/>
              <a:gd name="connsiteY34" fmla="*/ 206427 h 437786"/>
              <a:gd name="connsiteX35" fmla="*/ 235549 w 456945"/>
              <a:gd name="connsiteY35" fmla="*/ 203000 h 437786"/>
              <a:gd name="connsiteX36" fmla="*/ 235549 w 456945"/>
              <a:gd name="connsiteY36" fmla="*/ 192780 h 437786"/>
              <a:gd name="connsiteX37" fmla="*/ 231455 w 456945"/>
              <a:gd name="connsiteY37" fmla="*/ 182975 h 437786"/>
              <a:gd name="connsiteX38" fmla="*/ 225267 w 456945"/>
              <a:gd name="connsiteY38" fmla="*/ 175233 h 437786"/>
              <a:gd name="connsiteX39" fmla="*/ 222285 w 456945"/>
              <a:gd name="connsiteY39" fmla="*/ 160668 h 437786"/>
              <a:gd name="connsiteX40" fmla="*/ 212701 w 456945"/>
              <a:gd name="connsiteY40" fmla="*/ 155877 h 437786"/>
              <a:gd name="connsiteX41" fmla="*/ 210862 w 456945"/>
              <a:gd name="connsiteY41" fmla="*/ 149054 h 437786"/>
              <a:gd name="connsiteX42" fmla="*/ 214065 w 456945"/>
              <a:gd name="connsiteY42" fmla="*/ 141533 h 437786"/>
              <a:gd name="connsiteX43" fmla="*/ 223204 w 456945"/>
              <a:gd name="connsiteY43" fmla="*/ 138328 h 437786"/>
              <a:gd name="connsiteX44" fmla="*/ 223458 w 456945"/>
              <a:gd name="connsiteY44" fmla="*/ 118972 h 437786"/>
              <a:gd name="connsiteX45" fmla="*/ 217968 w 456945"/>
              <a:gd name="connsiteY45" fmla="*/ 115099 h 437786"/>
              <a:gd name="connsiteX46" fmla="*/ 211083 w 456945"/>
              <a:gd name="connsiteY46" fmla="*/ 115099 h 437786"/>
              <a:gd name="connsiteX47" fmla="*/ 211083 w 456945"/>
              <a:gd name="connsiteY47" fmla="*/ 106246 h 437786"/>
              <a:gd name="connsiteX48" fmla="*/ 214510 w 456945"/>
              <a:gd name="connsiteY48" fmla="*/ 105327 h 437786"/>
              <a:gd name="connsiteX49" fmla="*/ 218858 w 456945"/>
              <a:gd name="connsiteY49" fmla="*/ 103264 h 437786"/>
              <a:gd name="connsiteX50" fmla="*/ 220698 w 456945"/>
              <a:gd name="connsiteY50" fmla="*/ 98250 h 437786"/>
              <a:gd name="connsiteX51" fmla="*/ 225743 w 456945"/>
              <a:gd name="connsiteY51" fmla="*/ 97362 h 437786"/>
              <a:gd name="connsiteX52" fmla="*/ 231676 w 456945"/>
              <a:gd name="connsiteY52" fmla="*/ 94632 h 437786"/>
              <a:gd name="connsiteX53" fmla="*/ 235327 w 456945"/>
              <a:gd name="connsiteY53" fmla="*/ 88478 h 437786"/>
              <a:gd name="connsiteX54" fmla="*/ 235327 w 456945"/>
              <a:gd name="connsiteY54" fmla="*/ 79148 h 437786"/>
              <a:gd name="connsiteX55" fmla="*/ 230091 w 456945"/>
              <a:gd name="connsiteY55" fmla="*/ 75276 h 437786"/>
              <a:gd name="connsiteX56" fmla="*/ 222061 w 456945"/>
              <a:gd name="connsiteY56" fmla="*/ 75721 h 437786"/>
              <a:gd name="connsiteX57" fmla="*/ 217271 w 456945"/>
              <a:gd name="connsiteY57" fmla="*/ 72991 h 437786"/>
              <a:gd name="connsiteX58" fmla="*/ 211559 w 456945"/>
              <a:gd name="connsiteY58" fmla="*/ 69564 h 437786"/>
              <a:gd name="connsiteX59" fmla="*/ 206513 w 456945"/>
              <a:gd name="connsiteY59" fmla="*/ 71152 h 437786"/>
              <a:gd name="connsiteX60" fmla="*/ 202641 w 456945"/>
              <a:gd name="connsiteY60" fmla="*/ 72515 h 437786"/>
              <a:gd name="connsiteX61" fmla="*/ 200802 w 456945"/>
              <a:gd name="connsiteY61" fmla="*/ 78894 h 437786"/>
              <a:gd name="connsiteX62" fmla="*/ 197153 w 456945"/>
              <a:gd name="connsiteY62" fmla="*/ 78894 h 437786"/>
              <a:gd name="connsiteX63" fmla="*/ 192108 w 456945"/>
              <a:gd name="connsiteY63" fmla="*/ 79370 h 437786"/>
              <a:gd name="connsiteX64" fmla="*/ 190299 w 456945"/>
              <a:gd name="connsiteY64" fmla="*/ 89841 h 437786"/>
              <a:gd name="connsiteX65" fmla="*/ 183666 w 456945"/>
              <a:gd name="connsiteY65" fmla="*/ 91650 h 437786"/>
              <a:gd name="connsiteX66" fmla="*/ 176336 w 456945"/>
              <a:gd name="connsiteY66" fmla="*/ 86890 h 437786"/>
              <a:gd name="connsiteX67" fmla="*/ 174718 w 456945"/>
              <a:gd name="connsiteY67" fmla="*/ 78006 h 437786"/>
              <a:gd name="connsiteX68" fmla="*/ 172909 w 456945"/>
              <a:gd name="connsiteY68" fmla="*/ 71628 h 437786"/>
              <a:gd name="connsiteX69" fmla="*/ 174718 w 456945"/>
              <a:gd name="connsiteY69" fmla="*/ 66613 h 437786"/>
              <a:gd name="connsiteX70" fmla="*/ 178621 w 456945"/>
              <a:gd name="connsiteY70" fmla="*/ 69343 h 437786"/>
              <a:gd name="connsiteX71" fmla="*/ 185254 w 456945"/>
              <a:gd name="connsiteY71" fmla="*/ 67534 h 437786"/>
              <a:gd name="connsiteX72" fmla="*/ 185254 w 456945"/>
              <a:gd name="connsiteY72" fmla="*/ 56587 h 437786"/>
              <a:gd name="connsiteX73" fmla="*/ 183411 w 456945"/>
              <a:gd name="connsiteY73" fmla="*/ 52048 h 437786"/>
              <a:gd name="connsiteX74" fmla="*/ 181350 w 456945"/>
              <a:gd name="connsiteY74" fmla="*/ 44749 h 437786"/>
              <a:gd name="connsiteX75" fmla="*/ 179984 w 456945"/>
              <a:gd name="connsiteY75" fmla="*/ 44051 h 437786"/>
              <a:gd name="connsiteX76" fmla="*/ 179763 w 456945"/>
              <a:gd name="connsiteY76" fmla="*/ 50208 h 437786"/>
              <a:gd name="connsiteX77" fmla="*/ 172687 w 456945"/>
              <a:gd name="connsiteY77" fmla="*/ 54302 h 437786"/>
              <a:gd name="connsiteX78" fmla="*/ 172433 w 456945"/>
              <a:gd name="connsiteY78" fmla="*/ 47700 h 437786"/>
              <a:gd name="connsiteX79" fmla="*/ 173830 w 456945"/>
              <a:gd name="connsiteY79" fmla="*/ 42464 h 437786"/>
              <a:gd name="connsiteX80" fmla="*/ 172909 w 456945"/>
              <a:gd name="connsiteY80" fmla="*/ 36562 h 437786"/>
              <a:gd name="connsiteX81" fmla="*/ 171069 w 456945"/>
              <a:gd name="connsiteY81" fmla="*/ 42464 h 437786"/>
              <a:gd name="connsiteX82" fmla="*/ 167642 w 456945"/>
              <a:gd name="connsiteY82" fmla="*/ 51351 h 437786"/>
              <a:gd name="connsiteX83" fmla="*/ 160312 w 456945"/>
              <a:gd name="connsiteY83" fmla="*/ 54078 h 437786"/>
              <a:gd name="connsiteX84" fmla="*/ 162373 w 456945"/>
              <a:gd name="connsiteY84" fmla="*/ 44527 h 437786"/>
              <a:gd name="connsiteX85" fmla="*/ 165134 w 456945"/>
              <a:gd name="connsiteY85" fmla="*/ 34722 h 437786"/>
              <a:gd name="connsiteX86" fmla="*/ 179542 w 456945"/>
              <a:gd name="connsiteY86" fmla="*/ 32437 h 437786"/>
              <a:gd name="connsiteX87" fmla="*/ 177033 w 456945"/>
              <a:gd name="connsiteY87" fmla="*/ 28344 h 437786"/>
              <a:gd name="connsiteX88" fmla="*/ 161009 w 456945"/>
              <a:gd name="connsiteY88" fmla="*/ 25172 h 437786"/>
              <a:gd name="connsiteX89" fmla="*/ 155297 w 456945"/>
              <a:gd name="connsiteY89" fmla="*/ 23329 h 437786"/>
              <a:gd name="connsiteX90" fmla="*/ 149110 w 456945"/>
              <a:gd name="connsiteY90" fmla="*/ 27899 h 437786"/>
              <a:gd name="connsiteX91" fmla="*/ 142953 w 456945"/>
              <a:gd name="connsiteY91" fmla="*/ 33135 h 437786"/>
              <a:gd name="connsiteX92" fmla="*/ 139971 w 456945"/>
              <a:gd name="connsiteY92" fmla="*/ 37673 h 437786"/>
              <a:gd name="connsiteX93" fmla="*/ 142953 w 456945"/>
              <a:gd name="connsiteY93" fmla="*/ 45194 h 437786"/>
              <a:gd name="connsiteX94" fmla="*/ 133116 w 456945"/>
              <a:gd name="connsiteY94" fmla="*/ 45194 h 437786"/>
              <a:gd name="connsiteX95" fmla="*/ 133116 w 456945"/>
              <a:gd name="connsiteY95" fmla="*/ 38816 h 437786"/>
              <a:gd name="connsiteX96" fmla="*/ 130134 w 456945"/>
              <a:gd name="connsiteY96" fmla="*/ 21521 h 437786"/>
              <a:gd name="connsiteX97" fmla="*/ 126484 w 456945"/>
              <a:gd name="connsiteY97" fmla="*/ 7846 h 437786"/>
              <a:gd name="connsiteX98" fmla="*/ 112999 w 456945"/>
              <a:gd name="connsiteY98" fmla="*/ 101 h 437786"/>
              <a:gd name="connsiteX99" fmla="*/ 96530 w 456945"/>
              <a:gd name="connsiteY99" fmla="*/ 7846 h 437786"/>
              <a:gd name="connsiteX100" fmla="*/ 77300 w 456945"/>
              <a:gd name="connsiteY100" fmla="*/ 7846 h 437786"/>
              <a:gd name="connsiteX101" fmla="*/ 69779 w 456945"/>
              <a:gd name="connsiteY101" fmla="*/ 7846 h 437786"/>
              <a:gd name="connsiteX102" fmla="*/ 62892 w 456945"/>
              <a:gd name="connsiteY102" fmla="*/ 7846 h 437786"/>
              <a:gd name="connsiteX103" fmla="*/ 63592 w 456945"/>
              <a:gd name="connsiteY103" fmla="*/ 9464 h 437786"/>
              <a:gd name="connsiteX104" fmla="*/ 60386 w 456945"/>
              <a:gd name="connsiteY104" fmla="*/ 19460 h 437786"/>
              <a:gd name="connsiteX105" fmla="*/ 72731 w 456945"/>
              <a:gd name="connsiteY105" fmla="*/ 29041 h 437786"/>
              <a:gd name="connsiteX106" fmla="*/ 77300 w 456945"/>
              <a:gd name="connsiteY106" fmla="*/ 36310 h 437786"/>
              <a:gd name="connsiteX107" fmla="*/ 73207 w 456945"/>
              <a:gd name="connsiteY107" fmla="*/ 44749 h 437786"/>
              <a:gd name="connsiteX108" fmla="*/ 63592 w 456945"/>
              <a:gd name="connsiteY108" fmla="*/ 55666 h 437786"/>
              <a:gd name="connsiteX109" fmla="*/ 56959 w 456945"/>
              <a:gd name="connsiteY109" fmla="*/ 63186 h 437786"/>
              <a:gd name="connsiteX110" fmla="*/ 50550 w 456945"/>
              <a:gd name="connsiteY110" fmla="*/ 70707 h 437786"/>
              <a:gd name="connsiteX111" fmla="*/ 53753 w 456945"/>
              <a:gd name="connsiteY111" fmla="*/ 88254 h 437786"/>
              <a:gd name="connsiteX112" fmla="*/ 59022 w 456945"/>
              <a:gd name="connsiteY112" fmla="*/ 98250 h 437786"/>
              <a:gd name="connsiteX113" fmla="*/ 61083 w 456945"/>
              <a:gd name="connsiteY113" fmla="*/ 108500 h 437786"/>
              <a:gd name="connsiteX114" fmla="*/ 61750 w 456945"/>
              <a:gd name="connsiteY114" fmla="*/ 124905 h 437786"/>
              <a:gd name="connsiteX115" fmla="*/ 64510 w 456945"/>
              <a:gd name="connsiteY115" fmla="*/ 143342 h 437786"/>
              <a:gd name="connsiteX116" fmla="*/ 67937 w 456945"/>
              <a:gd name="connsiteY116" fmla="*/ 161334 h 437786"/>
              <a:gd name="connsiteX117" fmla="*/ 70222 w 456945"/>
              <a:gd name="connsiteY117" fmla="*/ 174312 h 437786"/>
              <a:gd name="connsiteX118" fmla="*/ 74349 w 456945"/>
              <a:gd name="connsiteY118" fmla="*/ 190496 h 437786"/>
              <a:gd name="connsiteX119" fmla="*/ 77300 w 456945"/>
              <a:gd name="connsiteY119" fmla="*/ 194146 h 437786"/>
              <a:gd name="connsiteX120" fmla="*/ 66098 w 456945"/>
              <a:gd name="connsiteY120" fmla="*/ 194146 h 437786"/>
              <a:gd name="connsiteX121" fmla="*/ 59244 w 456945"/>
              <a:gd name="connsiteY121" fmla="*/ 191162 h 437786"/>
              <a:gd name="connsiteX122" fmla="*/ 52834 w 456945"/>
              <a:gd name="connsiteY122" fmla="*/ 182975 h 437786"/>
              <a:gd name="connsiteX123" fmla="*/ 48041 w 456945"/>
              <a:gd name="connsiteY123" fmla="*/ 184562 h 437786"/>
              <a:gd name="connsiteX124" fmla="*/ 45980 w 456945"/>
              <a:gd name="connsiteY124" fmla="*/ 191862 h 437786"/>
              <a:gd name="connsiteX125" fmla="*/ 40711 w 456945"/>
              <a:gd name="connsiteY125" fmla="*/ 187513 h 437786"/>
              <a:gd name="connsiteX126" fmla="*/ 34778 w 456945"/>
              <a:gd name="connsiteY126" fmla="*/ 186150 h 437786"/>
              <a:gd name="connsiteX127" fmla="*/ 31572 w 456945"/>
              <a:gd name="connsiteY127" fmla="*/ 194146 h 437786"/>
              <a:gd name="connsiteX128" fmla="*/ 31796 w 456945"/>
              <a:gd name="connsiteY128" fmla="*/ 208012 h 437786"/>
              <a:gd name="connsiteX129" fmla="*/ 31572 w 456945"/>
              <a:gd name="connsiteY129" fmla="*/ 221689 h 437786"/>
              <a:gd name="connsiteX130" fmla="*/ 26781 w 456945"/>
              <a:gd name="connsiteY130" fmla="*/ 227370 h 437786"/>
              <a:gd name="connsiteX131" fmla="*/ 20594 w 456945"/>
              <a:gd name="connsiteY131" fmla="*/ 222356 h 437786"/>
              <a:gd name="connsiteX132" fmla="*/ 16024 w 456945"/>
              <a:gd name="connsiteY132" fmla="*/ 218483 h 437786"/>
              <a:gd name="connsiteX133" fmla="*/ 13961 w 456945"/>
              <a:gd name="connsiteY133" fmla="*/ 216453 h 437786"/>
              <a:gd name="connsiteX134" fmla="*/ 9391 w 456945"/>
              <a:gd name="connsiteY134" fmla="*/ 219626 h 437786"/>
              <a:gd name="connsiteX135" fmla="*/ 7806 w 456945"/>
              <a:gd name="connsiteY135" fmla="*/ 228289 h 437786"/>
              <a:gd name="connsiteX136" fmla="*/ 7806 w 456945"/>
              <a:gd name="connsiteY136" fmla="*/ 231240 h 437786"/>
              <a:gd name="connsiteX137" fmla="*/ 7330 w 456945"/>
              <a:gd name="connsiteY137" fmla="*/ 236033 h 437786"/>
              <a:gd name="connsiteX138" fmla="*/ 4124 w 456945"/>
              <a:gd name="connsiteY138" fmla="*/ 237618 h 437786"/>
              <a:gd name="connsiteX139" fmla="*/ 4822 w 456945"/>
              <a:gd name="connsiteY139" fmla="*/ 246060 h 437786"/>
              <a:gd name="connsiteX140" fmla="*/ 6188 w 456945"/>
              <a:gd name="connsiteY140" fmla="*/ 256310 h 437786"/>
              <a:gd name="connsiteX141" fmla="*/ 8949 w 456945"/>
              <a:gd name="connsiteY141" fmla="*/ 266782 h 437786"/>
              <a:gd name="connsiteX142" fmla="*/ 10979 w 456945"/>
              <a:gd name="connsiteY142" fmla="*/ 279538 h 437786"/>
              <a:gd name="connsiteX143" fmla="*/ 4346 w 456945"/>
              <a:gd name="connsiteY143" fmla="*/ 286804 h 437786"/>
              <a:gd name="connsiteX144" fmla="*/ 4124 w 456945"/>
              <a:gd name="connsiteY144" fmla="*/ 295022 h 437786"/>
              <a:gd name="connsiteX145" fmla="*/ 7330 w 456945"/>
              <a:gd name="connsiteY145" fmla="*/ 309144 h 437786"/>
              <a:gd name="connsiteX146" fmla="*/ 8949 w 456945"/>
              <a:gd name="connsiteY146" fmla="*/ 331230 h 437786"/>
              <a:gd name="connsiteX147" fmla="*/ 10979 w 456945"/>
              <a:gd name="connsiteY147" fmla="*/ 348968 h 437786"/>
              <a:gd name="connsiteX148" fmla="*/ 11900 w 456945"/>
              <a:gd name="connsiteY148" fmla="*/ 360360 h 437786"/>
              <a:gd name="connsiteX149" fmla="*/ 11455 w 456945"/>
              <a:gd name="connsiteY149" fmla="*/ 364230 h 437786"/>
              <a:gd name="connsiteX150" fmla="*/ 4346 w 456945"/>
              <a:gd name="connsiteY150" fmla="*/ 366294 h 437786"/>
              <a:gd name="connsiteX151" fmla="*/ 0 w 456945"/>
              <a:gd name="connsiteY151" fmla="*/ 373117 h 437786"/>
              <a:gd name="connsiteX152" fmla="*/ 22433 w 456945"/>
              <a:gd name="connsiteY152" fmla="*/ 385650 h 437786"/>
              <a:gd name="connsiteX153" fmla="*/ 48962 w 456945"/>
              <a:gd name="connsiteY153" fmla="*/ 385650 h 437786"/>
              <a:gd name="connsiteX154" fmla="*/ 81646 w 456945"/>
              <a:gd name="connsiteY154" fmla="*/ 385650 h 437786"/>
              <a:gd name="connsiteX155" fmla="*/ 99036 w 456945"/>
              <a:gd name="connsiteY155" fmla="*/ 368800 h 437786"/>
              <a:gd name="connsiteX156" fmla="*/ 99036 w 456945"/>
              <a:gd name="connsiteY156" fmla="*/ 348301 h 437786"/>
              <a:gd name="connsiteX157" fmla="*/ 110015 w 456945"/>
              <a:gd name="connsiteY157" fmla="*/ 366960 h 437786"/>
              <a:gd name="connsiteX158" fmla="*/ 117568 w 456945"/>
              <a:gd name="connsiteY158" fmla="*/ 385650 h 437786"/>
              <a:gd name="connsiteX159" fmla="*/ 123723 w 456945"/>
              <a:gd name="connsiteY159" fmla="*/ 399072 h 437786"/>
              <a:gd name="connsiteX160" fmla="*/ 138383 w 456945"/>
              <a:gd name="connsiteY160" fmla="*/ 414780 h 437786"/>
              <a:gd name="connsiteX161" fmla="*/ 165579 w 456945"/>
              <a:gd name="connsiteY161" fmla="*/ 414780 h 437786"/>
              <a:gd name="connsiteX162" fmla="*/ 187760 w 456945"/>
              <a:gd name="connsiteY162" fmla="*/ 415256 h 437786"/>
              <a:gd name="connsiteX163" fmla="*/ 204926 w 456945"/>
              <a:gd name="connsiteY163" fmla="*/ 420715 h 437786"/>
              <a:gd name="connsiteX164" fmla="*/ 204926 w 456945"/>
              <a:gd name="connsiteY164" fmla="*/ 434138 h 437786"/>
              <a:gd name="connsiteX165" fmla="*/ 228473 w 456945"/>
              <a:gd name="connsiteY165" fmla="*/ 437787 h 437786"/>
              <a:gd name="connsiteX166" fmla="*/ 229170 w 456945"/>
              <a:gd name="connsiteY166" fmla="*/ 436899 h 437786"/>
              <a:gd name="connsiteX167" fmla="*/ 232376 w 456945"/>
              <a:gd name="connsiteY167" fmla="*/ 431884 h 437786"/>
              <a:gd name="connsiteX168" fmla="*/ 233264 w 456945"/>
              <a:gd name="connsiteY168" fmla="*/ 418907 h 437786"/>
              <a:gd name="connsiteX169" fmla="*/ 239452 w 456945"/>
              <a:gd name="connsiteY169" fmla="*/ 415256 h 437786"/>
              <a:gd name="connsiteX170" fmla="*/ 257984 w 456945"/>
              <a:gd name="connsiteY170" fmla="*/ 398185 h 437786"/>
              <a:gd name="connsiteX171" fmla="*/ 274453 w 456945"/>
              <a:gd name="connsiteY171" fmla="*/ 381780 h 437786"/>
              <a:gd name="connsiteX172" fmla="*/ 280831 w 456945"/>
              <a:gd name="connsiteY172" fmla="*/ 380637 h 437786"/>
              <a:gd name="connsiteX173" fmla="*/ 293873 w 456945"/>
              <a:gd name="connsiteY173" fmla="*/ 382698 h 437786"/>
              <a:gd name="connsiteX174" fmla="*/ 299140 w 456945"/>
              <a:gd name="connsiteY174" fmla="*/ 384731 h 437786"/>
              <a:gd name="connsiteX175" fmla="*/ 308755 w 456945"/>
              <a:gd name="connsiteY175" fmla="*/ 389743 h 437786"/>
              <a:gd name="connsiteX176" fmla="*/ 318115 w 456945"/>
              <a:gd name="connsiteY176" fmla="*/ 389743 h 437786"/>
              <a:gd name="connsiteX177" fmla="*/ 319258 w 456945"/>
              <a:gd name="connsiteY177" fmla="*/ 380637 h 437786"/>
              <a:gd name="connsiteX178" fmla="*/ 325445 w 456945"/>
              <a:gd name="connsiteY178" fmla="*/ 382446 h 437786"/>
              <a:gd name="connsiteX179" fmla="*/ 328873 w 456945"/>
              <a:gd name="connsiteY179" fmla="*/ 387458 h 437786"/>
              <a:gd name="connsiteX180" fmla="*/ 334142 w 456945"/>
              <a:gd name="connsiteY180" fmla="*/ 389300 h 437786"/>
              <a:gd name="connsiteX181" fmla="*/ 339854 w 456945"/>
              <a:gd name="connsiteY181" fmla="*/ 389046 h 437786"/>
              <a:gd name="connsiteX182" fmla="*/ 344423 w 456945"/>
              <a:gd name="connsiteY182" fmla="*/ 390188 h 437786"/>
              <a:gd name="connsiteX183" fmla="*/ 347405 w 456945"/>
              <a:gd name="connsiteY183" fmla="*/ 394979 h 437786"/>
              <a:gd name="connsiteX184" fmla="*/ 353338 w 456945"/>
              <a:gd name="connsiteY184" fmla="*/ 397709 h 437786"/>
              <a:gd name="connsiteX185" fmla="*/ 359526 w 456945"/>
              <a:gd name="connsiteY185" fmla="*/ 399548 h 437786"/>
              <a:gd name="connsiteX186" fmla="*/ 364762 w 456945"/>
              <a:gd name="connsiteY186" fmla="*/ 377210 h 437786"/>
              <a:gd name="connsiteX187" fmla="*/ 370728 w 456945"/>
              <a:gd name="connsiteY187" fmla="*/ 376544 h 437786"/>
              <a:gd name="connsiteX188" fmla="*/ 374377 w 456945"/>
              <a:gd name="connsiteY188" fmla="*/ 377686 h 437786"/>
              <a:gd name="connsiteX189" fmla="*/ 382849 w 456945"/>
              <a:gd name="connsiteY189" fmla="*/ 379716 h 437786"/>
              <a:gd name="connsiteX190" fmla="*/ 386276 w 456945"/>
              <a:gd name="connsiteY190" fmla="*/ 383365 h 437786"/>
              <a:gd name="connsiteX191" fmla="*/ 399985 w 456945"/>
              <a:gd name="connsiteY191" fmla="*/ 383365 h 437786"/>
              <a:gd name="connsiteX192" fmla="*/ 399542 w 456945"/>
              <a:gd name="connsiteY192" fmla="*/ 387016 h 437786"/>
              <a:gd name="connsiteX193" fmla="*/ 397257 w 456945"/>
              <a:gd name="connsiteY193" fmla="*/ 394312 h 437786"/>
              <a:gd name="connsiteX194" fmla="*/ 394497 w 456945"/>
              <a:gd name="connsiteY194" fmla="*/ 396345 h 437786"/>
              <a:gd name="connsiteX195" fmla="*/ 397003 w 456945"/>
              <a:gd name="connsiteY195" fmla="*/ 401357 h 437786"/>
              <a:gd name="connsiteX196" fmla="*/ 404333 w 456945"/>
              <a:gd name="connsiteY196" fmla="*/ 404087 h 437786"/>
              <a:gd name="connsiteX197" fmla="*/ 410742 w 456945"/>
              <a:gd name="connsiteY197" fmla="*/ 409544 h 437786"/>
              <a:gd name="connsiteX198" fmla="*/ 415757 w 456945"/>
              <a:gd name="connsiteY198" fmla="*/ 410465 h 437786"/>
              <a:gd name="connsiteX199" fmla="*/ 421944 w 456945"/>
              <a:gd name="connsiteY199" fmla="*/ 410465 h 437786"/>
              <a:gd name="connsiteX200" fmla="*/ 426990 w 456945"/>
              <a:gd name="connsiteY200" fmla="*/ 405450 h 437786"/>
              <a:gd name="connsiteX201" fmla="*/ 427878 w 456945"/>
              <a:gd name="connsiteY201" fmla="*/ 392251 h 437786"/>
              <a:gd name="connsiteX202" fmla="*/ 426735 w 456945"/>
              <a:gd name="connsiteY202" fmla="*/ 384731 h 437786"/>
              <a:gd name="connsiteX203" fmla="*/ 425371 w 456945"/>
              <a:gd name="connsiteY203" fmla="*/ 377686 h 437786"/>
              <a:gd name="connsiteX204" fmla="*/ 424229 w 456945"/>
              <a:gd name="connsiteY204" fmla="*/ 373117 h 437786"/>
              <a:gd name="connsiteX205" fmla="*/ 417154 w 456945"/>
              <a:gd name="connsiteY205" fmla="*/ 371751 h 437786"/>
              <a:gd name="connsiteX206" fmla="*/ 415312 w 456945"/>
              <a:gd name="connsiteY206" fmla="*/ 368800 h 437786"/>
              <a:gd name="connsiteX207" fmla="*/ 415090 w 456945"/>
              <a:gd name="connsiteY207" fmla="*/ 363564 h 437786"/>
              <a:gd name="connsiteX208" fmla="*/ 418072 w 456945"/>
              <a:gd name="connsiteY208" fmla="*/ 354234 h 437786"/>
              <a:gd name="connsiteX209" fmla="*/ 417596 w 456945"/>
              <a:gd name="connsiteY209" fmla="*/ 338751 h 437786"/>
              <a:gd name="connsiteX210" fmla="*/ 417596 w 456945"/>
              <a:gd name="connsiteY210" fmla="*/ 330530 h 437786"/>
              <a:gd name="connsiteX211" fmla="*/ 427656 w 456945"/>
              <a:gd name="connsiteY211" fmla="*/ 327137 h 437786"/>
              <a:gd name="connsiteX212" fmla="*/ 435208 w 456945"/>
              <a:gd name="connsiteY212" fmla="*/ 325518 h 437786"/>
              <a:gd name="connsiteX213" fmla="*/ 439556 w 456945"/>
              <a:gd name="connsiteY213" fmla="*/ 323931 h 437786"/>
              <a:gd name="connsiteX214" fmla="*/ 440001 w 456945"/>
              <a:gd name="connsiteY214" fmla="*/ 318250 h 437786"/>
              <a:gd name="connsiteX215" fmla="*/ 439111 w 456945"/>
              <a:gd name="connsiteY215" fmla="*/ 313459 h 437786"/>
              <a:gd name="connsiteX216" fmla="*/ 434986 w 456945"/>
              <a:gd name="connsiteY216" fmla="*/ 306636 h 437786"/>
              <a:gd name="connsiteX217" fmla="*/ 443204 w 456945"/>
              <a:gd name="connsiteY217" fmla="*/ 306636 h 437786"/>
              <a:gd name="connsiteX218" fmla="*/ 445489 w 456945"/>
              <a:gd name="connsiteY218" fmla="*/ 303209 h 437786"/>
              <a:gd name="connsiteX219" fmla="*/ 449171 w 456945"/>
              <a:gd name="connsiteY219" fmla="*/ 298197 h 437786"/>
              <a:gd name="connsiteX220" fmla="*/ 447331 w 456945"/>
              <a:gd name="connsiteY220" fmla="*/ 292737 h 437786"/>
              <a:gd name="connsiteX221" fmla="*/ 443904 w 456945"/>
              <a:gd name="connsiteY221" fmla="*/ 288867 h 437786"/>
              <a:gd name="connsiteX222" fmla="*/ 442983 w 456945"/>
              <a:gd name="connsiteY222" fmla="*/ 283632 h 437786"/>
              <a:gd name="connsiteX223" fmla="*/ 441396 w 456945"/>
              <a:gd name="connsiteY223" fmla="*/ 273603 h 437786"/>
              <a:gd name="connsiteX224" fmla="*/ 441619 w 456945"/>
              <a:gd name="connsiteY224" fmla="*/ 269066 h 437786"/>
              <a:gd name="connsiteX225" fmla="*/ 456946 w 456945"/>
              <a:gd name="connsiteY225" fmla="*/ 259261 h 437786"/>
              <a:gd name="connsiteX226" fmla="*/ 455328 w 456945"/>
              <a:gd name="connsiteY226" fmla="*/ 257198 h 437786"/>
              <a:gd name="connsiteX227" fmla="*/ 449837 w 456945"/>
              <a:gd name="connsiteY227" fmla="*/ 257198 h 437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</a:cxnLst>
            <a:rect l="l" t="t" r="r" b="b"/>
            <a:pathLst>
              <a:path w="456945" h="437786">
                <a:moveTo>
                  <a:pt x="449837" y="257198"/>
                </a:moveTo>
                <a:cubicBezTo>
                  <a:pt x="448473" y="256753"/>
                  <a:pt x="443904" y="262688"/>
                  <a:pt x="441841" y="263131"/>
                </a:cubicBezTo>
                <a:cubicBezTo>
                  <a:pt x="439556" y="263831"/>
                  <a:pt x="430638" y="263131"/>
                  <a:pt x="430638" y="263131"/>
                </a:cubicBezTo>
                <a:lnTo>
                  <a:pt x="428132" y="260180"/>
                </a:lnTo>
                <a:lnTo>
                  <a:pt x="435208" y="251741"/>
                </a:lnTo>
                <a:cubicBezTo>
                  <a:pt x="435208" y="251741"/>
                  <a:pt x="431559" y="250820"/>
                  <a:pt x="429020" y="249011"/>
                </a:cubicBezTo>
                <a:cubicBezTo>
                  <a:pt x="426735" y="247202"/>
                  <a:pt x="420581" y="249932"/>
                  <a:pt x="419660" y="249456"/>
                </a:cubicBezTo>
                <a:cubicBezTo>
                  <a:pt x="418739" y="249232"/>
                  <a:pt x="404809" y="249456"/>
                  <a:pt x="403888" y="249456"/>
                </a:cubicBezTo>
                <a:cubicBezTo>
                  <a:pt x="402969" y="249456"/>
                  <a:pt x="391767" y="248566"/>
                  <a:pt x="391767" y="248566"/>
                </a:cubicBezTo>
                <a:cubicBezTo>
                  <a:pt x="391767" y="248566"/>
                  <a:pt x="380089" y="248566"/>
                  <a:pt x="379170" y="248344"/>
                </a:cubicBezTo>
                <a:cubicBezTo>
                  <a:pt x="378280" y="248090"/>
                  <a:pt x="375743" y="250375"/>
                  <a:pt x="375743" y="250375"/>
                </a:cubicBezTo>
                <a:cubicBezTo>
                  <a:pt x="375743" y="250375"/>
                  <a:pt x="372316" y="255834"/>
                  <a:pt x="371173" y="255389"/>
                </a:cubicBezTo>
                <a:cubicBezTo>
                  <a:pt x="370031" y="254692"/>
                  <a:pt x="367047" y="252217"/>
                  <a:pt x="367047" y="251296"/>
                </a:cubicBezTo>
                <a:cubicBezTo>
                  <a:pt x="367047" y="250375"/>
                  <a:pt x="364762" y="243775"/>
                  <a:pt x="364762" y="242854"/>
                </a:cubicBezTo>
                <a:cubicBezTo>
                  <a:pt x="364762" y="241966"/>
                  <a:pt x="359050" y="241045"/>
                  <a:pt x="358131" y="238318"/>
                </a:cubicBezTo>
                <a:cubicBezTo>
                  <a:pt x="357241" y="235588"/>
                  <a:pt x="352641" y="235333"/>
                  <a:pt x="350135" y="233525"/>
                </a:cubicBezTo>
                <a:cubicBezTo>
                  <a:pt x="347850" y="231716"/>
                  <a:pt x="346708" y="216675"/>
                  <a:pt x="346708" y="216675"/>
                </a:cubicBezTo>
                <a:lnTo>
                  <a:pt x="345120" y="204839"/>
                </a:lnTo>
                <a:cubicBezTo>
                  <a:pt x="345120" y="204839"/>
                  <a:pt x="344423" y="201888"/>
                  <a:pt x="344866" y="200525"/>
                </a:cubicBezTo>
                <a:cubicBezTo>
                  <a:pt x="345565" y="199382"/>
                  <a:pt x="343502" y="194146"/>
                  <a:pt x="343502" y="192083"/>
                </a:cubicBezTo>
                <a:cubicBezTo>
                  <a:pt x="343502" y="190020"/>
                  <a:pt x="344866" y="181166"/>
                  <a:pt x="344866" y="181166"/>
                </a:cubicBezTo>
                <a:lnTo>
                  <a:pt x="339154" y="186402"/>
                </a:lnTo>
                <a:cubicBezTo>
                  <a:pt x="339154" y="186402"/>
                  <a:pt x="333887" y="188656"/>
                  <a:pt x="331602" y="188656"/>
                </a:cubicBezTo>
                <a:cubicBezTo>
                  <a:pt x="329539" y="188656"/>
                  <a:pt x="320876" y="191862"/>
                  <a:pt x="320876" y="191862"/>
                </a:cubicBezTo>
                <a:lnTo>
                  <a:pt x="320876" y="198683"/>
                </a:lnTo>
                <a:lnTo>
                  <a:pt x="320876" y="207124"/>
                </a:lnTo>
                <a:cubicBezTo>
                  <a:pt x="320876" y="207124"/>
                  <a:pt x="316276" y="206648"/>
                  <a:pt x="316054" y="205760"/>
                </a:cubicBezTo>
                <a:cubicBezTo>
                  <a:pt x="315609" y="204839"/>
                  <a:pt x="310343" y="202333"/>
                  <a:pt x="309421" y="202110"/>
                </a:cubicBezTo>
                <a:cubicBezTo>
                  <a:pt x="308500" y="201888"/>
                  <a:pt x="304852" y="205982"/>
                  <a:pt x="304852" y="205982"/>
                </a:cubicBezTo>
                <a:cubicBezTo>
                  <a:pt x="304852" y="205982"/>
                  <a:pt x="295934" y="207569"/>
                  <a:pt x="292952" y="207124"/>
                </a:cubicBezTo>
                <a:cubicBezTo>
                  <a:pt x="289747" y="206869"/>
                  <a:pt x="286098" y="214169"/>
                  <a:pt x="286098" y="214169"/>
                </a:cubicBezTo>
                <a:lnTo>
                  <a:pt x="260490" y="214169"/>
                </a:lnTo>
                <a:cubicBezTo>
                  <a:pt x="260490" y="214169"/>
                  <a:pt x="255921" y="210742"/>
                  <a:pt x="255921" y="209630"/>
                </a:cubicBezTo>
                <a:cubicBezTo>
                  <a:pt x="255921" y="208488"/>
                  <a:pt x="250654" y="205506"/>
                  <a:pt x="249512" y="204839"/>
                </a:cubicBezTo>
                <a:cubicBezTo>
                  <a:pt x="248146" y="204142"/>
                  <a:pt x="242434" y="206427"/>
                  <a:pt x="242434" y="206427"/>
                </a:cubicBezTo>
                <a:cubicBezTo>
                  <a:pt x="242434" y="206427"/>
                  <a:pt x="235327" y="204618"/>
                  <a:pt x="235549" y="203000"/>
                </a:cubicBezTo>
                <a:cubicBezTo>
                  <a:pt x="236025" y="201412"/>
                  <a:pt x="234185" y="194146"/>
                  <a:pt x="235549" y="192780"/>
                </a:cubicBezTo>
                <a:cubicBezTo>
                  <a:pt x="236722" y="191162"/>
                  <a:pt x="231455" y="184784"/>
                  <a:pt x="231455" y="182975"/>
                </a:cubicBezTo>
                <a:cubicBezTo>
                  <a:pt x="231455" y="181166"/>
                  <a:pt x="225267" y="175233"/>
                  <a:pt x="225267" y="175233"/>
                </a:cubicBezTo>
                <a:cubicBezTo>
                  <a:pt x="225267" y="175233"/>
                  <a:pt x="221619" y="166125"/>
                  <a:pt x="222285" y="160668"/>
                </a:cubicBezTo>
                <a:cubicBezTo>
                  <a:pt x="222983" y="155177"/>
                  <a:pt x="213622" y="156796"/>
                  <a:pt x="212701" y="155877"/>
                </a:cubicBezTo>
                <a:cubicBezTo>
                  <a:pt x="211780" y="154956"/>
                  <a:pt x="209941" y="151308"/>
                  <a:pt x="210862" y="149054"/>
                </a:cubicBezTo>
                <a:cubicBezTo>
                  <a:pt x="211780" y="146990"/>
                  <a:pt x="213368" y="143342"/>
                  <a:pt x="214065" y="141533"/>
                </a:cubicBezTo>
                <a:cubicBezTo>
                  <a:pt x="214510" y="139694"/>
                  <a:pt x="223204" y="138328"/>
                  <a:pt x="223204" y="138328"/>
                </a:cubicBezTo>
                <a:cubicBezTo>
                  <a:pt x="223204" y="138328"/>
                  <a:pt x="223904" y="120114"/>
                  <a:pt x="223458" y="118972"/>
                </a:cubicBezTo>
                <a:cubicBezTo>
                  <a:pt x="222761" y="118084"/>
                  <a:pt x="217968" y="115099"/>
                  <a:pt x="217968" y="115099"/>
                </a:cubicBezTo>
                <a:lnTo>
                  <a:pt x="211083" y="115099"/>
                </a:lnTo>
                <a:lnTo>
                  <a:pt x="211083" y="106246"/>
                </a:lnTo>
                <a:cubicBezTo>
                  <a:pt x="211083" y="106246"/>
                  <a:pt x="213844" y="105549"/>
                  <a:pt x="214510" y="105327"/>
                </a:cubicBezTo>
                <a:cubicBezTo>
                  <a:pt x="214986" y="105327"/>
                  <a:pt x="218413" y="104406"/>
                  <a:pt x="218858" y="103264"/>
                </a:cubicBezTo>
                <a:cubicBezTo>
                  <a:pt x="219334" y="102376"/>
                  <a:pt x="219555" y="99392"/>
                  <a:pt x="220698" y="98250"/>
                </a:cubicBezTo>
                <a:cubicBezTo>
                  <a:pt x="221619" y="96886"/>
                  <a:pt x="224822" y="97583"/>
                  <a:pt x="225743" y="97362"/>
                </a:cubicBezTo>
                <a:cubicBezTo>
                  <a:pt x="226410" y="97362"/>
                  <a:pt x="231455" y="95298"/>
                  <a:pt x="231676" y="94632"/>
                </a:cubicBezTo>
                <a:cubicBezTo>
                  <a:pt x="231900" y="94156"/>
                  <a:pt x="234882" y="89365"/>
                  <a:pt x="235327" y="88478"/>
                </a:cubicBezTo>
                <a:cubicBezTo>
                  <a:pt x="235803" y="87557"/>
                  <a:pt x="235327" y="80733"/>
                  <a:pt x="235327" y="79148"/>
                </a:cubicBezTo>
                <a:cubicBezTo>
                  <a:pt x="235103" y="77530"/>
                  <a:pt x="230091" y="75276"/>
                  <a:pt x="230091" y="75276"/>
                </a:cubicBezTo>
                <a:lnTo>
                  <a:pt x="222061" y="75721"/>
                </a:lnTo>
                <a:cubicBezTo>
                  <a:pt x="222061" y="75721"/>
                  <a:pt x="217271" y="73436"/>
                  <a:pt x="217271" y="72991"/>
                </a:cubicBezTo>
                <a:cubicBezTo>
                  <a:pt x="217271" y="72294"/>
                  <a:pt x="211559" y="69564"/>
                  <a:pt x="211559" y="69564"/>
                </a:cubicBezTo>
                <a:lnTo>
                  <a:pt x="206513" y="71152"/>
                </a:lnTo>
                <a:lnTo>
                  <a:pt x="202641" y="72515"/>
                </a:lnTo>
                <a:lnTo>
                  <a:pt x="200802" y="78894"/>
                </a:lnTo>
                <a:cubicBezTo>
                  <a:pt x="200802" y="78894"/>
                  <a:pt x="197820" y="78894"/>
                  <a:pt x="197153" y="78894"/>
                </a:cubicBezTo>
                <a:cubicBezTo>
                  <a:pt x="196453" y="78672"/>
                  <a:pt x="193026" y="79370"/>
                  <a:pt x="192108" y="79370"/>
                </a:cubicBezTo>
                <a:cubicBezTo>
                  <a:pt x="191187" y="79148"/>
                  <a:pt x="191187" y="87778"/>
                  <a:pt x="190299" y="89841"/>
                </a:cubicBezTo>
                <a:cubicBezTo>
                  <a:pt x="189378" y="91871"/>
                  <a:pt x="185254" y="91429"/>
                  <a:pt x="183666" y="91650"/>
                </a:cubicBezTo>
                <a:cubicBezTo>
                  <a:pt x="182269" y="91871"/>
                  <a:pt x="177033" y="88002"/>
                  <a:pt x="176336" y="86890"/>
                </a:cubicBezTo>
                <a:cubicBezTo>
                  <a:pt x="175639" y="85493"/>
                  <a:pt x="175194" y="78894"/>
                  <a:pt x="174718" y="78006"/>
                </a:cubicBezTo>
                <a:cubicBezTo>
                  <a:pt x="174496" y="77085"/>
                  <a:pt x="172909" y="72991"/>
                  <a:pt x="172909" y="71628"/>
                </a:cubicBezTo>
                <a:cubicBezTo>
                  <a:pt x="172909" y="70485"/>
                  <a:pt x="174718" y="66613"/>
                  <a:pt x="174718" y="66613"/>
                </a:cubicBezTo>
                <a:cubicBezTo>
                  <a:pt x="174718" y="66613"/>
                  <a:pt x="176336" y="68898"/>
                  <a:pt x="178621" y="69343"/>
                </a:cubicBezTo>
                <a:cubicBezTo>
                  <a:pt x="180684" y="69564"/>
                  <a:pt x="185254" y="67534"/>
                  <a:pt x="185254" y="67534"/>
                </a:cubicBezTo>
                <a:cubicBezTo>
                  <a:pt x="185254" y="67534"/>
                  <a:pt x="185696" y="57729"/>
                  <a:pt x="185254" y="56587"/>
                </a:cubicBezTo>
                <a:cubicBezTo>
                  <a:pt x="185030" y="55444"/>
                  <a:pt x="183411" y="52048"/>
                  <a:pt x="183411" y="52048"/>
                </a:cubicBezTo>
                <a:cubicBezTo>
                  <a:pt x="183411" y="52048"/>
                  <a:pt x="182745" y="47257"/>
                  <a:pt x="181350" y="44749"/>
                </a:cubicBezTo>
                <a:cubicBezTo>
                  <a:pt x="179984" y="42464"/>
                  <a:pt x="179984" y="44051"/>
                  <a:pt x="179984" y="44051"/>
                </a:cubicBezTo>
                <a:cubicBezTo>
                  <a:pt x="179984" y="44051"/>
                  <a:pt x="179542" y="49287"/>
                  <a:pt x="179763" y="50208"/>
                </a:cubicBezTo>
                <a:cubicBezTo>
                  <a:pt x="179984" y="51127"/>
                  <a:pt x="177257" y="54778"/>
                  <a:pt x="172687" y="54302"/>
                </a:cubicBezTo>
                <a:cubicBezTo>
                  <a:pt x="168085" y="53857"/>
                  <a:pt x="172433" y="47700"/>
                  <a:pt x="172433" y="47700"/>
                </a:cubicBezTo>
                <a:lnTo>
                  <a:pt x="173830" y="42464"/>
                </a:lnTo>
                <a:lnTo>
                  <a:pt x="172909" y="36562"/>
                </a:lnTo>
                <a:cubicBezTo>
                  <a:pt x="172909" y="36562"/>
                  <a:pt x="171988" y="41100"/>
                  <a:pt x="171069" y="42464"/>
                </a:cubicBezTo>
                <a:cubicBezTo>
                  <a:pt x="170148" y="43606"/>
                  <a:pt x="167642" y="51351"/>
                  <a:pt x="167642" y="51351"/>
                </a:cubicBezTo>
                <a:cubicBezTo>
                  <a:pt x="167642" y="51351"/>
                  <a:pt x="161930" y="54999"/>
                  <a:pt x="160312" y="54078"/>
                </a:cubicBezTo>
                <a:cubicBezTo>
                  <a:pt x="158503" y="53412"/>
                  <a:pt x="161930" y="46781"/>
                  <a:pt x="162373" y="44527"/>
                </a:cubicBezTo>
                <a:cubicBezTo>
                  <a:pt x="162628" y="42021"/>
                  <a:pt x="165134" y="34722"/>
                  <a:pt x="165134" y="34722"/>
                </a:cubicBezTo>
                <a:cubicBezTo>
                  <a:pt x="165134" y="34722"/>
                  <a:pt x="175415" y="33135"/>
                  <a:pt x="179542" y="32437"/>
                </a:cubicBezTo>
                <a:cubicBezTo>
                  <a:pt x="183666" y="31550"/>
                  <a:pt x="180460" y="27456"/>
                  <a:pt x="177033" y="28344"/>
                </a:cubicBezTo>
                <a:cubicBezTo>
                  <a:pt x="173830" y="29265"/>
                  <a:pt x="161009" y="25172"/>
                  <a:pt x="161009" y="25172"/>
                </a:cubicBezTo>
                <a:lnTo>
                  <a:pt x="155297" y="23329"/>
                </a:lnTo>
                <a:lnTo>
                  <a:pt x="149110" y="27899"/>
                </a:lnTo>
                <a:cubicBezTo>
                  <a:pt x="149110" y="27899"/>
                  <a:pt x="143874" y="32437"/>
                  <a:pt x="142953" y="33135"/>
                </a:cubicBezTo>
                <a:cubicBezTo>
                  <a:pt x="142034" y="34056"/>
                  <a:pt x="139749" y="36310"/>
                  <a:pt x="139971" y="37673"/>
                </a:cubicBezTo>
                <a:cubicBezTo>
                  <a:pt x="140416" y="38816"/>
                  <a:pt x="142953" y="45194"/>
                  <a:pt x="142953" y="45194"/>
                </a:cubicBezTo>
                <a:cubicBezTo>
                  <a:pt x="142953" y="45194"/>
                  <a:pt x="139971" y="48842"/>
                  <a:pt x="133116" y="45194"/>
                </a:cubicBezTo>
                <a:cubicBezTo>
                  <a:pt x="126008" y="41545"/>
                  <a:pt x="133116" y="38816"/>
                  <a:pt x="133116" y="38816"/>
                </a:cubicBezTo>
                <a:cubicBezTo>
                  <a:pt x="133116" y="38816"/>
                  <a:pt x="131053" y="24696"/>
                  <a:pt x="130134" y="21521"/>
                </a:cubicBezTo>
                <a:cubicBezTo>
                  <a:pt x="129468" y="18317"/>
                  <a:pt x="126484" y="12636"/>
                  <a:pt x="126484" y="7846"/>
                </a:cubicBezTo>
                <a:cubicBezTo>
                  <a:pt x="126484" y="2831"/>
                  <a:pt x="119853" y="1244"/>
                  <a:pt x="112999" y="101"/>
                </a:cubicBezTo>
                <a:cubicBezTo>
                  <a:pt x="105890" y="-1041"/>
                  <a:pt x="96530" y="7846"/>
                  <a:pt x="96530" y="7846"/>
                </a:cubicBezTo>
                <a:lnTo>
                  <a:pt x="77300" y="7846"/>
                </a:lnTo>
                <a:lnTo>
                  <a:pt x="69779" y="7846"/>
                </a:lnTo>
                <a:lnTo>
                  <a:pt x="62892" y="7846"/>
                </a:lnTo>
                <a:cubicBezTo>
                  <a:pt x="63368" y="8764"/>
                  <a:pt x="63592" y="9464"/>
                  <a:pt x="63592" y="9464"/>
                </a:cubicBezTo>
                <a:cubicBezTo>
                  <a:pt x="63592" y="9464"/>
                  <a:pt x="59244" y="15366"/>
                  <a:pt x="60386" y="19460"/>
                </a:cubicBezTo>
                <a:cubicBezTo>
                  <a:pt x="61750" y="23329"/>
                  <a:pt x="68858" y="27202"/>
                  <a:pt x="72731" y="29041"/>
                </a:cubicBezTo>
                <a:cubicBezTo>
                  <a:pt x="76855" y="30850"/>
                  <a:pt x="77300" y="35167"/>
                  <a:pt x="77300" y="36310"/>
                </a:cubicBezTo>
                <a:cubicBezTo>
                  <a:pt x="77300" y="37452"/>
                  <a:pt x="74570" y="43830"/>
                  <a:pt x="73207" y="44749"/>
                </a:cubicBezTo>
                <a:cubicBezTo>
                  <a:pt x="71588" y="45670"/>
                  <a:pt x="64510" y="54078"/>
                  <a:pt x="63592" y="55666"/>
                </a:cubicBezTo>
                <a:cubicBezTo>
                  <a:pt x="62671" y="57284"/>
                  <a:pt x="58323" y="61822"/>
                  <a:pt x="56959" y="63186"/>
                </a:cubicBezTo>
                <a:cubicBezTo>
                  <a:pt x="55816" y="64773"/>
                  <a:pt x="50550" y="68643"/>
                  <a:pt x="50550" y="70707"/>
                </a:cubicBezTo>
                <a:cubicBezTo>
                  <a:pt x="50550" y="72991"/>
                  <a:pt x="53310" y="85493"/>
                  <a:pt x="53753" y="88254"/>
                </a:cubicBezTo>
                <a:cubicBezTo>
                  <a:pt x="53977" y="90984"/>
                  <a:pt x="58546" y="97362"/>
                  <a:pt x="59022" y="98250"/>
                </a:cubicBezTo>
                <a:cubicBezTo>
                  <a:pt x="59244" y="99171"/>
                  <a:pt x="61083" y="104185"/>
                  <a:pt x="61083" y="108500"/>
                </a:cubicBezTo>
                <a:cubicBezTo>
                  <a:pt x="61083" y="113069"/>
                  <a:pt x="61750" y="121954"/>
                  <a:pt x="61750" y="124905"/>
                </a:cubicBezTo>
                <a:cubicBezTo>
                  <a:pt x="61750" y="127856"/>
                  <a:pt x="63147" y="139470"/>
                  <a:pt x="64510" y="143342"/>
                </a:cubicBezTo>
                <a:cubicBezTo>
                  <a:pt x="65653" y="147214"/>
                  <a:pt x="67019" y="157241"/>
                  <a:pt x="67937" y="161334"/>
                </a:cubicBezTo>
                <a:cubicBezTo>
                  <a:pt x="68858" y="165206"/>
                  <a:pt x="70922" y="160889"/>
                  <a:pt x="70222" y="174312"/>
                </a:cubicBezTo>
                <a:cubicBezTo>
                  <a:pt x="69779" y="187513"/>
                  <a:pt x="71588" y="190496"/>
                  <a:pt x="74349" y="190496"/>
                </a:cubicBezTo>
                <a:cubicBezTo>
                  <a:pt x="77076" y="190496"/>
                  <a:pt x="77300" y="194146"/>
                  <a:pt x="77300" y="194146"/>
                </a:cubicBezTo>
                <a:lnTo>
                  <a:pt x="66098" y="194146"/>
                </a:lnTo>
                <a:lnTo>
                  <a:pt x="59244" y="191162"/>
                </a:lnTo>
                <a:cubicBezTo>
                  <a:pt x="59244" y="191162"/>
                  <a:pt x="54674" y="183420"/>
                  <a:pt x="52834" y="182975"/>
                </a:cubicBezTo>
                <a:cubicBezTo>
                  <a:pt x="50771" y="182754"/>
                  <a:pt x="49407" y="179105"/>
                  <a:pt x="48041" y="184562"/>
                </a:cubicBezTo>
                <a:cubicBezTo>
                  <a:pt x="46899" y="190020"/>
                  <a:pt x="47123" y="191862"/>
                  <a:pt x="45980" y="191862"/>
                </a:cubicBezTo>
                <a:cubicBezTo>
                  <a:pt x="44838" y="191862"/>
                  <a:pt x="40711" y="187513"/>
                  <a:pt x="40711" y="187513"/>
                </a:cubicBezTo>
                <a:lnTo>
                  <a:pt x="34778" y="186150"/>
                </a:lnTo>
                <a:cubicBezTo>
                  <a:pt x="34778" y="186150"/>
                  <a:pt x="31572" y="190941"/>
                  <a:pt x="31572" y="194146"/>
                </a:cubicBezTo>
                <a:cubicBezTo>
                  <a:pt x="31572" y="197540"/>
                  <a:pt x="31796" y="206427"/>
                  <a:pt x="31796" y="208012"/>
                </a:cubicBezTo>
                <a:cubicBezTo>
                  <a:pt x="31796" y="209854"/>
                  <a:pt x="31796" y="219850"/>
                  <a:pt x="31572" y="221689"/>
                </a:cubicBezTo>
                <a:cubicBezTo>
                  <a:pt x="31129" y="223498"/>
                  <a:pt x="26781" y="227370"/>
                  <a:pt x="26781" y="227370"/>
                </a:cubicBezTo>
                <a:lnTo>
                  <a:pt x="20594" y="222356"/>
                </a:lnTo>
                <a:lnTo>
                  <a:pt x="16024" y="218483"/>
                </a:lnTo>
                <a:cubicBezTo>
                  <a:pt x="16024" y="218483"/>
                  <a:pt x="15103" y="217374"/>
                  <a:pt x="13961" y="216453"/>
                </a:cubicBezTo>
                <a:lnTo>
                  <a:pt x="9391" y="219626"/>
                </a:lnTo>
                <a:lnTo>
                  <a:pt x="7806" y="228289"/>
                </a:lnTo>
                <a:lnTo>
                  <a:pt x="7806" y="231240"/>
                </a:lnTo>
                <a:lnTo>
                  <a:pt x="7330" y="236033"/>
                </a:lnTo>
                <a:lnTo>
                  <a:pt x="4124" y="237618"/>
                </a:lnTo>
                <a:lnTo>
                  <a:pt x="4822" y="246060"/>
                </a:lnTo>
                <a:lnTo>
                  <a:pt x="6188" y="256310"/>
                </a:lnTo>
                <a:lnTo>
                  <a:pt x="8949" y="266782"/>
                </a:lnTo>
                <a:lnTo>
                  <a:pt x="10979" y="279538"/>
                </a:lnTo>
                <a:lnTo>
                  <a:pt x="4346" y="286804"/>
                </a:lnTo>
                <a:lnTo>
                  <a:pt x="4124" y="295022"/>
                </a:lnTo>
                <a:lnTo>
                  <a:pt x="7330" y="309144"/>
                </a:lnTo>
                <a:lnTo>
                  <a:pt x="8949" y="331230"/>
                </a:lnTo>
                <a:lnTo>
                  <a:pt x="10979" y="348968"/>
                </a:lnTo>
                <a:lnTo>
                  <a:pt x="11900" y="360360"/>
                </a:lnTo>
                <a:lnTo>
                  <a:pt x="11455" y="364230"/>
                </a:lnTo>
                <a:cubicBezTo>
                  <a:pt x="11455" y="364230"/>
                  <a:pt x="4346" y="365151"/>
                  <a:pt x="4346" y="366294"/>
                </a:cubicBezTo>
                <a:cubicBezTo>
                  <a:pt x="4346" y="367657"/>
                  <a:pt x="0" y="373117"/>
                  <a:pt x="0" y="373117"/>
                </a:cubicBezTo>
                <a:lnTo>
                  <a:pt x="22433" y="385650"/>
                </a:lnTo>
                <a:lnTo>
                  <a:pt x="48962" y="385650"/>
                </a:lnTo>
                <a:lnTo>
                  <a:pt x="81646" y="385650"/>
                </a:lnTo>
                <a:lnTo>
                  <a:pt x="99036" y="368800"/>
                </a:lnTo>
                <a:lnTo>
                  <a:pt x="99036" y="348301"/>
                </a:lnTo>
                <a:lnTo>
                  <a:pt x="110015" y="366960"/>
                </a:lnTo>
                <a:lnTo>
                  <a:pt x="117568" y="385650"/>
                </a:lnTo>
                <a:lnTo>
                  <a:pt x="123723" y="399072"/>
                </a:lnTo>
                <a:cubicBezTo>
                  <a:pt x="123723" y="399072"/>
                  <a:pt x="132195" y="413416"/>
                  <a:pt x="138383" y="414780"/>
                </a:cubicBezTo>
                <a:cubicBezTo>
                  <a:pt x="144540" y="415922"/>
                  <a:pt x="165579" y="414780"/>
                  <a:pt x="165579" y="414780"/>
                </a:cubicBezTo>
                <a:cubicBezTo>
                  <a:pt x="165579" y="414780"/>
                  <a:pt x="182745" y="409799"/>
                  <a:pt x="187760" y="415256"/>
                </a:cubicBezTo>
                <a:cubicBezTo>
                  <a:pt x="192805" y="420715"/>
                  <a:pt x="204926" y="420715"/>
                  <a:pt x="204926" y="420715"/>
                </a:cubicBezTo>
                <a:cubicBezTo>
                  <a:pt x="204926" y="420715"/>
                  <a:pt x="198738" y="431630"/>
                  <a:pt x="204926" y="434138"/>
                </a:cubicBezTo>
                <a:cubicBezTo>
                  <a:pt x="208353" y="435502"/>
                  <a:pt x="219334" y="436899"/>
                  <a:pt x="228473" y="437787"/>
                </a:cubicBezTo>
                <a:lnTo>
                  <a:pt x="229170" y="436899"/>
                </a:lnTo>
                <a:lnTo>
                  <a:pt x="232376" y="431884"/>
                </a:lnTo>
                <a:lnTo>
                  <a:pt x="233264" y="418907"/>
                </a:lnTo>
                <a:lnTo>
                  <a:pt x="239452" y="415256"/>
                </a:lnTo>
                <a:lnTo>
                  <a:pt x="257984" y="398185"/>
                </a:lnTo>
                <a:lnTo>
                  <a:pt x="274453" y="381780"/>
                </a:lnTo>
                <a:lnTo>
                  <a:pt x="280831" y="380637"/>
                </a:lnTo>
                <a:lnTo>
                  <a:pt x="293873" y="382698"/>
                </a:lnTo>
                <a:lnTo>
                  <a:pt x="299140" y="384731"/>
                </a:lnTo>
                <a:lnTo>
                  <a:pt x="308755" y="389743"/>
                </a:lnTo>
                <a:lnTo>
                  <a:pt x="318115" y="389743"/>
                </a:lnTo>
                <a:lnTo>
                  <a:pt x="319258" y="380637"/>
                </a:lnTo>
                <a:lnTo>
                  <a:pt x="325445" y="382446"/>
                </a:lnTo>
                <a:lnTo>
                  <a:pt x="328873" y="387458"/>
                </a:lnTo>
                <a:lnTo>
                  <a:pt x="334142" y="389300"/>
                </a:lnTo>
                <a:lnTo>
                  <a:pt x="339854" y="389046"/>
                </a:lnTo>
                <a:lnTo>
                  <a:pt x="344423" y="390188"/>
                </a:lnTo>
                <a:lnTo>
                  <a:pt x="347405" y="394979"/>
                </a:lnTo>
                <a:lnTo>
                  <a:pt x="353338" y="397709"/>
                </a:lnTo>
                <a:lnTo>
                  <a:pt x="359526" y="399548"/>
                </a:lnTo>
                <a:lnTo>
                  <a:pt x="364762" y="377210"/>
                </a:lnTo>
                <a:lnTo>
                  <a:pt x="370728" y="376544"/>
                </a:lnTo>
                <a:lnTo>
                  <a:pt x="374377" y="377686"/>
                </a:lnTo>
                <a:lnTo>
                  <a:pt x="382849" y="379716"/>
                </a:lnTo>
                <a:lnTo>
                  <a:pt x="386276" y="383365"/>
                </a:lnTo>
                <a:lnTo>
                  <a:pt x="399985" y="383365"/>
                </a:lnTo>
                <a:lnTo>
                  <a:pt x="399542" y="387016"/>
                </a:lnTo>
                <a:lnTo>
                  <a:pt x="397257" y="394312"/>
                </a:lnTo>
                <a:lnTo>
                  <a:pt x="394497" y="396345"/>
                </a:lnTo>
                <a:lnTo>
                  <a:pt x="397003" y="401357"/>
                </a:lnTo>
                <a:lnTo>
                  <a:pt x="404333" y="404087"/>
                </a:lnTo>
                <a:lnTo>
                  <a:pt x="410742" y="409544"/>
                </a:lnTo>
                <a:lnTo>
                  <a:pt x="415757" y="410465"/>
                </a:lnTo>
                <a:lnTo>
                  <a:pt x="421944" y="410465"/>
                </a:lnTo>
                <a:lnTo>
                  <a:pt x="426990" y="405450"/>
                </a:lnTo>
                <a:cubicBezTo>
                  <a:pt x="426990" y="405450"/>
                  <a:pt x="428132" y="392694"/>
                  <a:pt x="427878" y="392251"/>
                </a:cubicBezTo>
                <a:cubicBezTo>
                  <a:pt x="427656" y="391806"/>
                  <a:pt x="426735" y="384731"/>
                  <a:pt x="426735" y="384731"/>
                </a:cubicBezTo>
                <a:lnTo>
                  <a:pt x="425371" y="377686"/>
                </a:lnTo>
                <a:lnTo>
                  <a:pt x="424229" y="373117"/>
                </a:lnTo>
                <a:lnTo>
                  <a:pt x="417154" y="371751"/>
                </a:lnTo>
                <a:lnTo>
                  <a:pt x="415312" y="368800"/>
                </a:lnTo>
                <a:lnTo>
                  <a:pt x="415090" y="363564"/>
                </a:lnTo>
                <a:lnTo>
                  <a:pt x="418072" y="354234"/>
                </a:lnTo>
                <a:lnTo>
                  <a:pt x="417596" y="338751"/>
                </a:lnTo>
                <a:lnTo>
                  <a:pt x="417596" y="330530"/>
                </a:lnTo>
                <a:lnTo>
                  <a:pt x="427656" y="327137"/>
                </a:lnTo>
                <a:lnTo>
                  <a:pt x="435208" y="325518"/>
                </a:lnTo>
                <a:lnTo>
                  <a:pt x="439556" y="323931"/>
                </a:lnTo>
                <a:cubicBezTo>
                  <a:pt x="439556" y="323931"/>
                  <a:pt x="440253" y="318916"/>
                  <a:pt x="440001" y="318250"/>
                </a:cubicBezTo>
                <a:cubicBezTo>
                  <a:pt x="440001" y="317553"/>
                  <a:pt x="439111" y="313459"/>
                  <a:pt x="439111" y="313459"/>
                </a:cubicBezTo>
                <a:lnTo>
                  <a:pt x="434986" y="306636"/>
                </a:lnTo>
                <a:lnTo>
                  <a:pt x="443204" y="306636"/>
                </a:lnTo>
                <a:lnTo>
                  <a:pt x="445489" y="303209"/>
                </a:lnTo>
                <a:lnTo>
                  <a:pt x="449171" y="298197"/>
                </a:lnTo>
                <a:lnTo>
                  <a:pt x="447331" y="292737"/>
                </a:lnTo>
                <a:lnTo>
                  <a:pt x="443904" y="288867"/>
                </a:lnTo>
                <a:lnTo>
                  <a:pt x="442983" y="283632"/>
                </a:lnTo>
                <a:lnTo>
                  <a:pt x="441396" y="273603"/>
                </a:lnTo>
                <a:lnTo>
                  <a:pt x="441619" y="269066"/>
                </a:lnTo>
                <a:lnTo>
                  <a:pt x="456946" y="259261"/>
                </a:lnTo>
                <a:lnTo>
                  <a:pt x="455328" y="257198"/>
                </a:lnTo>
                <a:cubicBezTo>
                  <a:pt x="455328" y="257198"/>
                  <a:pt x="450980" y="257452"/>
                  <a:pt x="449837" y="25719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2700" cap="rnd">
            <a:solidFill>
              <a:schemeClr val="bg1"/>
            </a:solidFill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40" name="Полилиния: фигура 39">
            <a:extLst>
              <a:ext uri="{FF2B5EF4-FFF2-40B4-BE49-F238E27FC236}">
                <a16:creationId xmlns:a16="http://schemas.microsoft.com/office/drawing/2014/main" xmlns="" id="{77DE35C5-1CFA-6633-A599-070F0D9CB245}"/>
              </a:ext>
            </a:extLst>
          </p:cNvPr>
          <p:cNvSpPr/>
          <p:nvPr/>
        </p:nvSpPr>
        <p:spPr>
          <a:xfrm>
            <a:off x="2424421" y="2723774"/>
            <a:ext cx="1113782" cy="1301845"/>
          </a:xfrm>
          <a:custGeom>
            <a:avLst/>
            <a:gdLst>
              <a:gd name="connsiteX0" fmla="*/ 306473 w 406110"/>
              <a:gd name="connsiteY0" fmla="*/ 471385 h 482777"/>
              <a:gd name="connsiteX1" fmla="*/ 313327 w 406110"/>
              <a:gd name="connsiteY1" fmla="*/ 463419 h 482777"/>
              <a:gd name="connsiteX2" fmla="*/ 323163 w 406110"/>
              <a:gd name="connsiteY2" fmla="*/ 457296 h 482777"/>
              <a:gd name="connsiteX3" fmla="*/ 327511 w 406110"/>
              <a:gd name="connsiteY3" fmla="*/ 452948 h 482777"/>
              <a:gd name="connsiteX4" fmla="*/ 325448 w 406110"/>
              <a:gd name="connsiteY4" fmla="*/ 447712 h 482777"/>
              <a:gd name="connsiteX5" fmla="*/ 318594 w 406110"/>
              <a:gd name="connsiteY5" fmla="*/ 444761 h 482777"/>
              <a:gd name="connsiteX6" fmla="*/ 317451 w 406110"/>
              <a:gd name="connsiteY6" fmla="*/ 437940 h 482777"/>
              <a:gd name="connsiteX7" fmla="*/ 328430 w 406110"/>
              <a:gd name="connsiteY7" fmla="*/ 425405 h 482777"/>
              <a:gd name="connsiteX8" fmla="*/ 335032 w 406110"/>
              <a:gd name="connsiteY8" fmla="*/ 420169 h 482777"/>
              <a:gd name="connsiteX9" fmla="*/ 341886 w 406110"/>
              <a:gd name="connsiteY9" fmla="*/ 422675 h 482777"/>
              <a:gd name="connsiteX10" fmla="*/ 347850 w 406110"/>
              <a:gd name="connsiteY10" fmla="*/ 429943 h 482777"/>
              <a:gd name="connsiteX11" fmla="*/ 364986 w 406110"/>
              <a:gd name="connsiteY11" fmla="*/ 429943 h 482777"/>
              <a:gd name="connsiteX12" fmla="*/ 378251 w 406110"/>
              <a:gd name="connsiteY12" fmla="*/ 426992 h 482777"/>
              <a:gd name="connsiteX13" fmla="*/ 390118 w 406110"/>
              <a:gd name="connsiteY13" fmla="*/ 426992 h 482777"/>
              <a:gd name="connsiteX14" fmla="*/ 394466 w 406110"/>
              <a:gd name="connsiteY14" fmla="*/ 420169 h 482777"/>
              <a:gd name="connsiteX15" fmla="*/ 401541 w 406110"/>
              <a:gd name="connsiteY15" fmla="*/ 418106 h 482777"/>
              <a:gd name="connsiteX16" fmla="*/ 402017 w 406110"/>
              <a:gd name="connsiteY16" fmla="*/ 414236 h 482777"/>
              <a:gd name="connsiteX17" fmla="*/ 401099 w 406110"/>
              <a:gd name="connsiteY17" fmla="*/ 402843 h 482777"/>
              <a:gd name="connsiteX18" fmla="*/ 399035 w 406110"/>
              <a:gd name="connsiteY18" fmla="*/ 385106 h 482777"/>
              <a:gd name="connsiteX19" fmla="*/ 397448 w 406110"/>
              <a:gd name="connsiteY19" fmla="*/ 362986 h 482777"/>
              <a:gd name="connsiteX20" fmla="*/ 394244 w 406110"/>
              <a:gd name="connsiteY20" fmla="*/ 348866 h 482777"/>
              <a:gd name="connsiteX21" fmla="*/ 394466 w 406110"/>
              <a:gd name="connsiteY21" fmla="*/ 340679 h 482777"/>
              <a:gd name="connsiteX22" fmla="*/ 401099 w 406110"/>
              <a:gd name="connsiteY22" fmla="*/ 333380 h 482777"/>
              <a:gd name="connsiteX23" fmla="*/ 399035 w 406110"/>
              <a:gd name="connsiteY23" fmla="*/ 320657 h 482777"/>
              <a:gd name="connsiteX24" fmla="*/ 396305 w 406110"/>
              <a:gd name="connsiteY24" fmla="*/ 310152 h 482777"/>
              <a:gd name="connsiteX25" fmla="*/ 394911 w 406110"/>
              <a:gd name="connsiteY25" fmla="*/ 299904 h 482777"/>
              <a:gd name="connsiteX26" fmla="*/ 394244 w 406110"/>
              <a:gd name="connsiteY26" fmla="*/ 291493 h 482777"/>
              <a:gd name="connsiteX27" fmla="*/ 397448 w 406110"/>
              <a:gd name="connsiteY27" fmla="*/ 289908 h 482777"/>
              <a:gd name="connsiteX28" fmla="*/ 397893 w 406110"/>
              <a:gd name="connsiteY28" fmla="*/ 285115 h 482777"/>
              <a:gd name="connsiteX29" fmla="*/ 397893 w 406110"/>
              <a:gd name="connsiteY29" fmla="*/ 282164 h 482777"/>
              <a:gd name="connsiteX30" fmla="*/ 399480 w 406110"/>
              <a:gd name="connsiteY30" fmla="*/ 273501 h 482777"/>
              <a:gd name="connsiteX31" fmla="*/ 406111 w 406110"/>
              <a:gd name="connsiteY31" fmla="*/ 268932 h 482777"/>
              <a:gd name="connsiteX32" fmla="*/ 406111 w 406110"/>
              <a:gd name="connsiteY32" fmla="*/ 265314 h 482777"/>
              <a:gd name="connsiteX33" fmla="*/ 399956 w 406110"/>
              <a:gd name="connsiteY33" fmla="*/ 265314 h 482777"/>
              <a:gd name="connsiteX34" fmla="*/ 394244 w 406110"/>
              <a:gd name="connsiteY34" fmla="*/ 262111 h 482777"/>
              <a:gd name="connsiteX35" fmla="*/ 383042 w 406110"/>
              <a:gd name="connsiteY35" fmla="*/ 258460 h 482777"/>
              <a:gd name="connsiteX36" fmla="*/ 373206 w 406110"/>
              <a:gd name="connsiteY36" fmla="*/ 259602 h 482777"/>
              <a:gd name="connsiteX37" fmla="*/ 366573 w 406110"/>
              <a:gd name="connsiteY37" fmla="*/ 254367 h 482777"/>
              <a:gd name="connsiteX38" fmla="*/ 359719 w 406110"/>
              <a:gd name="connsiteY38" fmla="*/ 250718 h 482777"/>
              <a:gd name="connsiteX39" fmla="*/ 354007 w 406110"/>
              <a:gd name="connsiteY39" fmla="*/ 249576 h 482777"/>
              <a:gd name="connsiteX40" fmla="*/ 356768 w 406110"/>
              <a:gd name="connsiteY40" fmla="*/ 254367 h 482777"/>
              <a:gd name="connsiteX41" fmla="*/ 356768 w 406110"/>
              <a:gd name="connsiteY41" fmla="*/ 259602 h 482777"/>
              <a:gd name="connsiteX42" fmla="*/ 353562 w 406110"/>
              <a:gd name="connsiteY42" fmla="*/ 265314 h 482777"/>
              <a:gd name="connsiteX43" fmla="*/ 344868 w 406110"/>
              <a:gd name="connsiteY43" fmla="*/ 261666 h 482777"/>
              <a:gd name="connsiteX44" fmla="*/ 344868 w 406110"/>
              <a:gd name="connsiteY44" fmla="*/ 255954 h 482777"/>
              <a:gd name="connsiteX45" fmla="*/ 344423 w 406110"/>
              <a:gd name="connsiteY45" fmla="*/ 248688 h 482777"/>
              <a:gd name="connsiteX46" fmla="*/ 344868 w 406110"/>
              <a:gd name="connsiteY46" fmla="*/ 241834 h 482777"/>
              <a:gd name="connsiteX47" fmla="*/ 353086 w 406110"/>
              <a:gd name="connsiteY47" fmla="*/ 241834 h 482777"/>
              <a:gd name="connsiteX48" fmla="*/ 353086 w 406110"/>
              <a:gd name="connsiteY48" fmla="*/ 236598 h 482777"/>
              <a:gd name="connsiteX49" fmla="*/ 353086 w 406110"/>
              <a:gd name="connsiteY49" fmla="*/ 233868 h 482777"/>
              <a:gd name="connsiteX50" fmla="*/ 348074 w 406110"/>
              <a:gd name="connsiteY50" fmla="*/ 230696 h 482777"/>
              <a:gd name="connsiteX51" fmla="*/ 335032 w 406110"/>
              <a:gd name="connsiteY51" fmla="*/ 230220 h 482777"/>
              <a:gd name="connsiteX52" fmla="*/ 329320 w 406110"/>
              <a:gd name="connsiteY52" fmla="*/ 230220 h 482777"/>
              <a:gd name="connsiteX53" fmla="*/ 319736 w 406110"/>
              <a:gd name="connsiteY53" fmla="*/ 227045 h 482777"/>
              <a:gd name="connsiteX54" fmla="*/ 319736 w 406110"/>
              <a:gd name="connsiteY54" fmla="*/ 218606 h 482777"/>
              <a:gd name="connsiteX55" fmla="*/ 319736 w 406110"/>
              <a:gd name="connsiteY55" fmla="*/ 210419 h 482777"/>
              <a:gd name="connsiteX56" fmla="*/ 315388 w 406110"/>
              <a:gd name="connsiteY56" fmla="*/ 195154 h 482777"/>
              <a:gd name="connsiteX57" fmla="*/ 310376 w 406110"/>
              <a:gd name="connsiteY57" fmla="*/ 194711 h 482777"/>
              <a:gd name="connsiteX58" fmla="*/ 307836 w 406110"/>
              <a:gd name="connsiteY58" fmla="*/ 199247 h 482777"/>
              <a:gd name="connsiteX59" fmla="*/ 298031 w 406110"/>
              <a:gd name="connsiteY59" fmla="*/ 199247 h 482777"/>
              <a:gd name="connsiteX60" fmla="*/ 284068 w 406110"/>
              <a:gd name="connsiteY60" fmla="*/ 199247 h 482777"/>
              <a:gd name="connsiteX61" fmla="*/ 270614 w 406110"/>
              <a:gd name="connsiteY61" fmla="*/ 193124 h 482777"/>
              <a:gd name="connsiteX62" fmla="*/ 268075 w 406110"/>
              <a:gd name="connsiteY62" fmla="*/ 186746 h 482777"/>
              <a:gd name="connsiteX63" fmla="*/ 270836 w 406110"/>
              <a:gd name="connsiteY63" fmla="*/ 183097 h 482777"/>
              <a:gd name="connsiteX64" fmla="*/ 266933 w 406110"/>
              <a:gd name="connsiteY64" fmla="*/ 176940 h 482777"/>
              <a:gd name="connsiteX65" fmla="*/ 268075 w 406110"/>
              <a:gd name="connsiteY65" fmla="*/ 172847 h 482777"/>
              <a:gd name="connsiteX66" fmla="*/ 273344 w 406110"/>
              <a:gd name="connsiteY66" fmla="*/ 162820 h 482777"/>
              <a:gd name="connsiteX67" fmla="*/ 273344 w 406110"/>
              <a:gd name="connsiteY67" fmla="*/ 155521 h 482777"/>
              <a:gd name="connsiteX68" fmla="*/ 270836 w 406110"/>
              <a:gd name="connsiteY68" fmla="*/ 150761 h 482777"/>
              <a:gd name="connsiteX69" fmla="*/ 268551 w 406110"/>
              <a:gd name="connsiteY69" fmla="*/ 136641 h 482777"/>
              <a:gd name="connsiteX70" fmla="*/ 266014 w 406110"/>
              <a:gd name="connsiteY70" fmla="*/ 130706 h 482777"/>
              <a:gd name="connsiteX71" fmla="*/ 259857 w 406110"/>
              <a:gd name="connsiteY71" fmla="*/ 125248 h 482777"/>
              <a:gd name="connsiteX72" fmla="*/ 252306 w 406110"/>
              <a:gd name="connsiteY72" fmla="*/ 115698 h 482777"/>
              <a:gd name="connsiteX73" fmla="*/ 247512 w 406110"/>
              <a:gd name="connsiteY73" fmla="*/ 105669 h 482777"/>
              <a:gd name="connsiteX74" fmla="*/ 244530 w 406110"/>
              <a:gd name="connsiteY74" fmla="*/ 101099 h 482777"/>
              <a:gd name="connsiteX75" fmla="*/ 248433 w 406110"/>
              <a:gd name="connsiteY75" fmla="*/ 93136 h 482777"/>
              <a:gd name="connsiteX76" fmla="*/ 257351 w 406110"/>
              <a:gd name="connsiteY76" fmla="*/ 79713 h 482777"/>
              <a:gd name="connsiteX77" fmla="*/ 258715 w 406110"/>
              <a:gd name="connsiteY77" fmla="*/ 70129 h 482777"/>
              <a:gd name="connsiteX78" fmla="*/ 259857 w 406110"/>
              <a:gd name="connsiteY78" fmla="*/ 57152 h 482777"/>
              <a:gd name="connsiteX79" fmla="*/ 259160 w 406110"/>
              <a:gd name="connsiteY79" fmla="*/ 53977 h 482777"/>
              <a:gd name="connsiteX80" fmla="*/ 255733 w 406110"/>
              <a:gd name="connsiteY80" fmla="*/ 55343 h 482777"/>
              <a:gd name="connsiteX81" fmla="*/ 253224 w 406110"/>
              <a:gd name="connsiteY81" fmla="*/ 51692 h 482777"/>
              <a:gd name="connsiteX82" fmla="*/ 249131 w 406110"/>
              <a:gd name="connsiteY82" fmla="*/ 48965 h 482777"/>
              <a:gd name="connsiteX83" fmla="*/ 250718 w 406110"/>
              <a:gd name="connsiteY83" fmla="*/ 46014 h 482777"/>
              <a:gd name="connsiteX84" fmla="*/ 248433 w 406110"/>
              <a:gd name="connsiteY84" fmla="*/ 41665 h 482777"/>
              <a:gd name="connsiteX85" fmla="*/ 248433 w 406110"/>
              <a:gd name="connsiteY85" fmla="*/ 33700 h 482777"/>
              <a:gd name="connsiteX86" fmla="*/ 244530 w 406110"/>
              <a:gd name="connsiteY86" fmla="*/ 30527 h 482777"/>
              <a:gd name="connsiteX87" fmla="*/ 242500 w 406110"/>
              <a:gd name="connsiteY87" fmla="*/ 29385 h 482777"/>
              <a:gd name="connsiteX88" fmla="*/ 237231 w 406110"/>
              <a:gd name="connsiteY88" fmla="*/ 26879 h 482777"/>
              <a:gd name="connsiteX89" fmla="*/ 237931 w 406110"/>
              <a:gd name="connsiteY89" fmla="*/ 25037 h 482777"/>
              <a:gd name="connsiteX90" fmla="*/ 239295 w 406110"/>
              <a:gd name="connsiteY90" fmla="*/ 19580 h 482777"/>
              <a:gd name="connsiteX91" fmla="*/ 237455 w 406110"/>
              <a:gd name="connsiteY91" fmla="*/ 16407 h 482777"/>
              <a:gd name="connsiteX92" fmla="*/ 235391 w 406110"/>
              <a:gd name="connsiteY92" fmla="*/ 19580 h 482777"/>
              <a:gd name="connsiteX93" fmla="*/ 232662 w 406110"/>
              <a:gd name="connsiteY93" fmla="*/ 22785 h 482777"/>
              <a:gd name="connsiteX94" fmla="*/ 229235 w 406110"/>
              <a:gd name="connsiteY94" fmla="*/ 25261 h 482777"/>
              <a:gd name="connsiteX95" fmla="*/ 224665 w 406110"/>
              <a:gd name="connsiteY95" fmla="*/ 25958 h 482777"/>
              <a:gd name="connsiteX96" fmla="*/ 221683 w 406110"/>
              <a:gd name="connsiteY96" fmla="*/ 26879 h 482777"/>
              <a:gd name="connsiteX97" fmla="*/ 219398 w 406110"/>
              <a:gd name="connsiteY97" fmla="*/ 28464 h 482777"/>
              <a:gd name="connsiteX98" fmla="*/ 222380 w 406110"/>
              <a:gd name="connsiteY98" fmla="*/ 33478 h 482777"/>
              <a:gd name="connsiteX99" fmla="*/ 221238 w 406110"/>
              <a:gd name="connsiteY99" fmla="*/ 40744 h 482777"/>
              <a:gd name="connsiteX100" fmla="*/ 219398 w 406110"/>
              <a:gd name="connsiteY100" fmla="*/ 50773 h 482777"/>
              <a:gd name="connsiteX101" fmla="*/ 215971 w 406110"/>
              <a:gd name="connsiteY101" fmla="*/ 57628 h 482777"/>
              <a:gd name="connsiteX102" fmla="*/ 211623 w 406110"/>
              <a:gd name="connsiteY102" fmla="*/ 61942 h 482777"/>
              <a:gd name="connsiteX103" fmla="*/ 210957 w 406110"/>
              <a:gd name="connsiteY103" fmla="*/ 64672 h 482777"/>
              <a:gd name="connsiteX104" fmla="*/ 209117 w 406110"/>
              <a:gd name="connsiteY104" fmla="*/ 67400 h 482777"/>
              <a:gd name="connsiteX105" fmla="*/ 207054 w 406110"/>
              <a:gd name="connsiteY105" fmla="*/ 65591 h 482777"/>
              <a:gd name="connsiteX106" fmla="*/ 207753 w 406110"/>
              <a:gd name="connsiteY106" fmla="*/ 59879 h 482777"/>
              <a:gd name="connsiteX107" fmla="*/ 210735 w 406110"/>
              <a:gd name="connsiteY107" fmla="*/ 57373 h 482777"/>
              <a:gd name="connsiteX108" fmla="*/ 217114 w 406110"/>
              <a:gd name="connsiteY108" fmla="*/ 43505 h 482777"/>
              <a:gd name="connsiteX109" fmla="*/ 217114 w 406110"/>
              <a:gd name="connsiteY109" fmla="*/ 39857 h 482777"/>
              <a:gd name="connsiteX110" fmla="*/ 213908 w 406110"/>
              <a:gd name="connsiteY110" fmla="*/ 37351 h 482777"/>
              <a:gd name="connsiteX111" fmla="*/ 210957 w 406110"/>
              <a:gd name="connsiteY111" fmla="*/ 35985 h 482777"/>
              <a:gd name="connsiteX112" fmla="*/ 210957 w 406110"/>
              <a:gd name="connsiteY112" fmla="*/ 38017 h 482777"/>
              <a:gd name="connsiteX113" fmla="*/ 209117 w 406110"/>
              <a:gd name="connsiteY113" fmla="*/ 43505 h 482777"/>
              <a:gd name="connsiteX114" fmla="*/ 207054 w 406110"/>
              <a:gd name="connsiteY114" fmla="*/ 50550 h 482777"/>
              <a:gd name="connsiteX115" fmla="*/ 202960 w 406110"/>
              <a:gd name="connsiteY115" fmla="*/ 56009 h 482777"/>
              <a:gd name="connsiteX116" fmla="*/ 199757 w 406110"/>
              <a:gd name="connsiteY116" fmla="*/ 58737 h 482777"/>
              <a:gd name="connsiteX117" fmla="*/ 200199 w 406110"/>
              <a:gd name="connsiteY117" fmla="*/ 54422 h 482777"/>
              <a:gd name="connsiteX118" fmla="*/ 203184 w 406110"/>
              <a:gd name="connsiteY118" fmla="*/ 51692 h 482777"/>
              <a:gd name="connsiteX119" fmla="*/ 203881 w 406110"/>
              <a:gd name="connsiteY119" fmla="*/ 46456 h 482777"/>
              <a:gd name="connsiteX120" fmla="*/ 207054 w 406110"/>
              <a:gd name="connsiteY120" fmla="*/ 42586 h 482777"/>
              <a:gd name="connsiteX121" fmla="*/ 205245 w 406110"/>
              <a:gd name="connsiteY121" fmla="*/ 41220 h 482777"/>
              <a:gd name="connsiteX122" fmla="*/ 202042 w 406110"/>
              <a:gd name="connsiteY122" fmla="*/ 45093 h 482777"/>
              <a:gd name="connsiteX123" fmla="*/ 197472 w 406110"/>
              <a:gd name="connsiteY123" fmla="*/ 53501 h 482777"/>
              <a:gd name="connsiteX124" fmla="*/ 196551 w 406110"/>
              <a:gd name="connsiteY124" fmla="*/ 49883 h 482777"/>
              <a:gd name="connsiteX125" fmla="*/ 200454 w 406110"/>
              <a:gd name="connsiteY125" fmla="*/ 42141 h 482777"/>
              <a:gd name="connsiteX126" fmla="*/ 203405 w 406110"/>
              <a:gd name="connsiteY126" fmla="*/ 35509 h 482777"/>
              <a:gd name="connsiteX127" fmla="*/ 201818 w 406110"/>
              <a:gd name="connsiteY127" fmla="*/ 34621 h 482777"/>
              <a:gd name="connsiteX128" fmla="*/ 199057 w 406110"/>
              <a:gd name="connsiteY128" fmla="*/ 39381 h 482777"/>
              <a:gd name="connsiteX129" fmla="*/ 192427 w 406110"/>
              <a:gd name="connsiteY129" fmla="*/ 40078 h 482777"/>
              <a:gd name="connsiteX130" fmla="*/ 192679 w 406110"/>
              <a:gd name="connsiteY130" fmla="*/ 38493 h 482777"/>
              <a:gd name="connsiteX131" fmla="*/ 199533 w 406110"/>
              <a:gd name="connsiteY131" fmla="*/ 32115 h 482777"/>
              <a:gd name="connsiteX132" fmla="*/ 193821 w 406110"/>
              <a:gd name="connsiteY132" fmla="*/ 30273 h 482777"/>
              <a:gd name="connsiteX133" fmla="*/ 187191 w 406110"/>
              <a:gd name="connsiteY133" fmla="*/ 25958 h 482777"/>
              <a:gd name="connsiteX134" fmla="*/ 189918 w 406110"/>
              <a:gd name="connsiteY134" fmla="*/ 23228 h 482777"/>
              <a:gd name="connsiteX135" fmla="*/ 191982 w 406110"/>
              <a:gd name="connsiteY135" fmla="*/ 20943 h 482777"/>
              <a:gd name="connsiteX136" fmla="*/ 187412 w 406110"/>
              <a:gd name="connsiteY136" fmla="*/ 19135 h 482777"/>
              <a:gd name="connsiteX137" fmla="*/ 181700 w 406110"/>
              <a:gd name="connsiteY137" fmla="*/ 22086 h 482777"/>
              <a:gd name="connsiteX138" fmla="*/ 173006 w 406110"/>
              <a:gd name="connsiteY138" fmla="*/ 23894 h 482777"/>
              <a:gd name="connsiteX139" fmla="*/ 164089 w 406110"/>
              <a:gd name="connsiteY139" fmla="*/ 23007 h 482777"/>
              <a:gd name="connsiteX140" fmla="*/ 159519 w 406110"/>
              <a:gd name="connsiteY140" fmla="*/ 27767 h 482777"/>
              <a:gd name="connsiteX141" fmla="*/ 152665 w 406110"/>
              <a:gd name="connsiteY141" fmla="*/ 25513 h 482777"/>
              <a:gd name="connsiteX142" fmla="*/ 148572 w 406110"/>
              <a:gd name="connsiteY142" fmla="*/ 25513 h 482777"/>
              <a:gd name="connsiteX143" fmla="*/ 134166 w 406110"/>
              <a:gd name="connsiteY143" fmla="*/ 23007 h 482777"/>
              <a:gd name="connsiteX144" fmla="*/ 119982 w 406110"/>
              <a:gd name="connsiteY144" fmla="*/ 23007 h 482777"/>
              <a:gd name="connsiteX145" fmla="*/ 113127 w 406110"/>
              <a:gd name="connsiteY145" fmla="*/ 16407 h 482777"/>
              <a:gd name="connsiteX146" fmla="*/ 106526 w 406110"/>
              <a:gd name="connsiteY146" fmla="*/ 11614 h 482777"/>
              <a:gd name="connsiteX147" fmla="*/ 96911 w 406110"/>
              <a:gd name="connsiteY147" fmla="*/ 7966 h 482777"/>
              <a:gd name="connsiteX148" fmla="*/ 86629 w 406110"/>
              <a:gd name="connsiteY148" fmla="*/ 1809 h 482777"/>
              <a:gd name="connsiteX149" fmla="*/ 84790 w 406110"/>
              <a:gd name="connsiteY149" fmla="*/ 0 h 482777"/>
              <a:gd name="connsiteX150" fmla="*/ 86408 w 406110"/>
              <a:gd name="connsiteY150" fmla="*/ 4793 h 482777"/>
              <a:gd name="connsiteX151" fmla="*/ 99895 w 406110"/>
              <a:gd name="connsiteY151" fmla="*/ 10917 h 482777"/>
              <a:gd name="connsiteX152" fmla="*/ 99895 w 406110"/>
              <a:gd name="connsiteY152" fmla="*/ 18659 h 482777"/>
              <a:gd name="connsiteX153" fmla="*/ 97832 w 406110"/>
              <a:gd name="connsiteY153" fmla="*/ 26655 h 482777"/>
              <a:gd name="connsiteX154" fmla="*/ 86187 w 406110"/>
              <a:gd name="connsiteY154" fmla="*/ 29130 h 482777"/>
              <a:gd name="connsiteX155" fmla="*/ 86187 w 406110"/>
              <a:gd name="connsiteY155" fmla="*/ 32115 h 482777"/>
              <a:gd name="connsiteX156" fmla="*/ 78411 w 406110"/>
              <a:gd name="connsiteY156" fmla="*/ 35287 h 482777"/>
              <a:gd name="connsiteX157" fmla="*/ 65369 w 406110"/>
              <a:gd name="connsiteY157" fmla="*/ 38714 h 482777"/>
              <a:gd name="connsiteX158" fmla="*/ 45504 w 406110"/>
              <a:gd name="connsiteY158" fmla="*/ 38493 h 482777"/>
              <a:gd name="connsiteX159" fmla="*/ 41825 w 406110"/>
              <a:gd name="connsiteY159" fmla="*/ 39635 h 482777"/>
              <a:gd name="connsiteX160" fmla="*/ 41825 w 406110"/>
              <a:gd name="connsiteY160" fmla="*/ 48489 h 482777"/>
              <a:gd name="connsiteX161" fmla="*/ 38650 w 406110"/>
              <a:gd name="connsiteY161" fmla="*/ 54422 h 482777"/>
              <a:gd name="connsiteX162" fmla="*/ 29956 w 406110"/>
              <a:gd name="connsiteY162" fmla="*/ 58294 h 482777"/>
              <a:gd name="connsiteX163" fmla="*/ 29956 w 406110"/>
              <a:gd name="connsiteY163" fmla="*/ 61497 h 482777"/>
              <a:gd name="connsiteX164" fmla="*/ 21960 w 406110"/>
              <a:gd name="connsiteY164" fmla="*/ 61942 h 482777"/>
              <a:gd name="connsiteX165" fmla="*/ 19675 w 406110"/>
              <a:gd name="connsiteY165" fmla="*/ 60800 h 482777"/>
              <a:gd name="connsiteX166" fmla="*/ 20120 w 406110"/>
              <a:gd name="connsiteY166" fmla="*/ 57849 h 482777"/>
              <a:gd name="connsiteX167" fmla="*/ 21960 w 406110"/>
              <a:gd name="connsiteY167" fmla="*/ 53279 h 482777"/>
              <a:gd name="connsiteX168" fmla="*/ 17611 w 406110"/>
              <a:gd name="connsiteY168" fmla="*/ 53058 h 482777"/>
              <a:gd name="connsiteX169" fmla="*/ 15327 w 406110"/>
              <a:gd name="connsiteY169" fmla="*/ 55785 h 482777"/>
              <a:gd name="connsiteX170" fmla="*/ 13042 w 406110"/>
              <a:gd name="connsiteY170" fmla="*/ 60800 h 482777"/>
              <a:gd name="connsiteX171" fmla="*/ 7330 w 406110"/>
              <a:gd name="connsiteY171" fmla="*/ 63751 h 482777"/>
              <a:gd name="connsiteX172" fmla="*/ 7330 w 406110"/>
              <a:gd name="connsiteY172" fmla="*/ 68766 h 482777"/>
              <a:gd name="connsiteX173" fmla="*/ 4603 w 406110"/>
              <a:gd name="connsiteY173" fmla="*/ 75144 h 482777"/>
              <a:gd name="connsiteX174" fmla="*/ 476 w 406110"/>
              <a:gd name="connsiteY174" fmla="*/ 75365 h 482777"/>
              <a:gd name="connsiteX175" fmla="*/ 0 w 406110"/>
              <a:gd name="connsiteY175" fmla="*/ 75365 h 482777"/>
              <a:gd name="connsiteX176" fmla="*/ 255 w 406110"/>
              <a:gd name="connsiteY176" fmla="*/ 79459 h 482777"/>
              <a:gd name="connsiteX177" fmla="*/ 6188 w 406110"/>
              <a:gd name="connsiteY177" fmla="*/ 79713 h 482777"/>
              <a:gd name="connsiteX178" fmla="*/ 18754 w 406110"/>
              <a:gd name="connsiteY178" fmla="*/ 79237 h 482777"/>
              <a:gd name="connsiteX179" fmla="*/ 20817 w 406110"/>
              <a:gd name="connsiteY179" fmla="*/ 77205 h 482777"/>
              <a:gd name="connsiteX180" fmla="*/ 23102 w 406110"/>
              <a:gd name="connsiteY180" fmla="*/ 74477 h 482777"/>
              <a:gd name="connsiteX181" fmla="*/ 30653 w 406110"/>
              <a:gd name="connsiteY181" fmla="*/ 74477 h 482777"/>
              <a:gd name="connsiteX182" fmla="*/ 31544 w 406110"/>
              <a:gd name="connsiteY182" fmla="*/ 72859 h 482777"/>
              <a:gd name="connsiteX183" fmla="*/ 33605 w 406110"/>
              <a:gd name="connsiteY183" fmla="*/ 72193 h 482777"/>
              <a:gd name="connsiteX184" fmla="*/ 40459 w 406110"/>
              <a:gd name="connsiteY184" fmla="*/ 72414 h 482777"/>
              <a:gd name="connsiteX185" fmla="*/ 42967 w 406110"/>
              <a:gd name="connsiteY185" fmla="*/ 71272 h 482777"/>
              <a:gd name="connsiteX186" fmla="*/ 45949 w 406110"/>
              <a:gd name="connsiteY186" fmla="*/ 69684 h 482777"/>
              <a:gd name="connsiteX187" fmla="*/ 47313 w 406110"/>
              <a:gd name="connsiteY187" fmla="*/ 71717 h 482777"/>
              <a:gd name="connsiteX188" fmla="*/ 52803 w 406110"/>
              <a:gd name="connsiteY188" fmla="*/ 72414 h 482777"/>
              <a:gd name="connsiteX189" fmla="*/ 53946 w 406110"/>
              <a:gd name="connsiteY189" fmla="*/ 72859 h 482777"/>
              <a:gd name="connsiteX190" fmla="*/ 53724 w 406110"/>
              <a:gd name="connsiteY190" fmla="*/ 75144 h 482777"/>
              <a:gd name="connsiteX191" fmla="*/ 56231 w 406110"/>
              <a:gd name="connsiteY191" fmla="*/ 77429 h 482777"/>
              <a:gd name="connsiteX192" fmla="*/ 56928 w 406110"/>
              <a:gd name="connsiteY192" fmla="*/ 84028 h 482777"/>
              <a:gd name="connsiteX193" fmla="*/ 71081 w 406110"/>
              <a:gd name="connsiteY193" fmla="*/ 84473 h 482777"/>
              <a:gd name="connsiteX194" fmla="*/ 71557 w 406110"/>
              <a:gd name="connsiteY194" fmla="*/ 86979 h 482777"/>
              <a:gd name="connsiteX195" fmla="*/ 73842 w 406110"/>
              <a:gd name="connsiteY195" fmla="*/ 86979 h 482777"/>
              <a:gd name="connsiteX196" fmla="*/ 73842 w 406110"/>
              <a:gd name="connsiteY196" fmla="*/ 91770 h 482777"/>
              <a:gd name="connsiteX197" fmla="*/ 66733 w 406110"/>
              <a:gd name="connsiteY197" fmla="*/ 91770 h 482777"/>
              <a:gd name="connsiteX198" fmla="*/ 66067 w 406110"/>
              <a:gd name="connsiteY198" fmla="*/ 101575 h 482777"/>
              <a:gd name="connsiteX199" fmla="*/ 56452 w 406110"/>
              <a:gd name="connsiteY199" fmla="*/ 101099 h 482777"/>
              <a:gd name="connsiteX200" fmla="*/ 56707 w 406110"/>
              <a:gd name="connsiteY200" fmla="*/ 98848 h 482777"/>
              <a:gd name="connsiteX201" fmla="*/ 54643 w 406110"/>
              <a:gd name="connsiteY201" fmla="*/ 98848 h 482777"/>
              <a:gd name="connsiteX202" fmla="*/ 52358 w 406110"/>
              <a:gd name="connsiteY202" fmla="*/ 98848 h 482777"/>
              <a:gd name="connsiteX203" fmla="*/ 51440 w 406110"/>
              <a:gd name="connsiteY203" fmla="*/ 112047 h 482777"/>
              <a:gd name="connsiteX204" fmla="*/ 50995 w 406110"/>
              <a:gd name="connsiteY204" fmla="*/ 119092 h 482777"/>
              <a:gd name="connsiteX205" fmla="*/ 55785 w 406110"/>
              <a:gd name="connsiteY205" fmla="*/ 120458 h 482777"/>
              <a:gd name="connsiteX206" fmla="*/ 62418 w 406110"/>
              <a:gd name="connsiteY206" fmla="*/ 122519 h 482777"/>
              <a:gd name="connsiteX207" fmla="*/ 67876 w 406110"/>
              <a:gd name="connsiteY207" fmla="*/ 124327 h 482777"/>
              <a:gd name="connsiteX208" fmla="*/ 72445 w 406110"/>
              <a:gd name="connsiteY208" fmla="*/ 127057 h 482777"/>
              <a:gd name="connsiteX209" fmla="*/ 74508 w 406110"/>
              <a:gd name="connsiteY209" fmla="*/ 129563 h 482777"/>
              <a:gd name="connsiteX210" fmla="*/ 74508 w 406110"/>
              <a:gd name="connsiteY210" fmla="*/ 137307 h 482777"/>
              <a:gd name="connsiteX211" fmla="*/ 71779 w 406110"/>
              <a:gd name="connsiteY211" fmla="*/ 139814 h 482777"/>
              <a:gd name="connsiteX212" fmla="*/ 68797 w 406110"/>
              <a:gd name="connsiteY212" fmla="*/ 144162 h 482777"/>
              <a:gd name="connsiteX213" fmla="*/ 66512 w 406110"/>
              <a:gd name="connsiteY213" fmla="*/ 147555 h 482777"/>
              <a:gd name="connsiteX214" fmla="*/ 67654 w 406110"/>
              <a:gd name="connsiteY214" fmla="*/ 155997 h 482777"/>
              <a:gd name="connsiteX215" fmla="*/ 66512 w 406110"/>
              <a:gd name="connsiteY215" fmla="*/ 162375 h 482777"/>
              <a:gd name="connsiteX216" fmla="*/ 60134 w 406110"/>
              <a:gd name="connsiteY216" fmla="*/ 166247 h 482777"/>
              <a:gd name="connsiteX217" fmla="*/ 58515 w 406110"/>
              <a:gd name="connsiteY217" fmla="*/ 171260 h 482777"/>
              <a:gd name="connsiteX218" fmla="*/ 57594 w 406110"/>
              <a:gd name="connsiteY218" fmla="*/ 177638 h 482777"/>
              <a:gd name="connsiteX219" fmla="*/ 56452 w 406110"/>
              <a:gd name="connsiteY219" fmla="*/ 185382 h 482777"/>
              <a:gd name="connsiteX220" fmla="*/ 58070 w 406110"/>
              <a:gd name="connsiteY220" fmla="*/ 190618 h 482777"/>
              <a:gd name="connsiteX221" fmla="*/ 59879 w 406110"/>
              <a:gd name="connsiteY221" fmla="*/ 197884 h 482777"/>
              <a:gd name="connsiteX222" fmla="*/ 56231 w 406110"/>
              <a:gd name="connsiteY222" fmla="*/ 202232 h 482777"/>
              <a:gd name="connsiteX223" fmla="*/ 52358 w 406110"/>
              <a:gd name="connsiteY223" fmla="*/ 204738 h 482777"/>
              <a:gd name="connsiteX224" fmla="*/ 51882 w 406110"/>
              <a:gd name="connsiteY224" fmla="*/ 210195 h 482777"/>
              <a:gd name="connsiteX225" fmla="*/ 53946 w 406110"/>
              <a:gd name="connsiteY225" fmla="*/ 212704 h 482777"/>
              <a:gd name="connsiteX226" fmla="*/ 54167 w 406110"/>
              <a:gd name="connsiteY226" fmla="*/ 223397 h 482777"/>
              <a:gd name="connsiteX227" fmla="*/ 58515 w 406110"/>
              <a:gd name="connsiteY227" fmla="*/ 223397 h 482777"/>
              <a:gd name="connsiteX228" fmla="*/ 64006 w 406110"/>
              <a:gd name="connsiteY228" fmla="*/ 226126 h 482777"/>
              <a:gd name="connsiteX229" fmla="*/ 64006 w 406110"/>
              <a:gd name="connsiteY229" fmla="*/ 230472 h 482777"/>
              <a:gd name="connsiteX230" fmla="*/ 62640 w 406110"/>
              <a:gd name="connsiteY230" fmla="*/ 232981 h 482777"/>
              <a:gd name="connsiteX231" fmla="*/ 59213 w 406110"/>
              <a:gd name="connsiteY231" fmla="*/ 237074 h 482777"/>
              <a:gd name="connsiteX232" fmla="*/ 57373 w 406110"/>
              <a:gd name="connsiteY232" fmla="*/ 237074 h 482777"/>
              <a:gd name="connsiteX233" fmla="*/ 54422 w 406110"/>
              <a:gd name="connsiteY233" fmla="*/ 241610 h 482777"/>
              <a:gd name="connsiteX234" fmla="*/ 53279 w 406110"/>
              <a:gd name="connsiteY234" fmla="*/ 250497 h 482777"/>
              <a:gd name="connsiteX235" fmla="*/ 49598 w 406110"/>
              <a:gd name="connsiteY235" fmla="*/ 255288 h 482777"/>
              <a:gd name="connsiteX236" fmla="*/ 46171 w 406110"/>
              <a:gd name="connsiteY236" fmla="*/ 256209 h 482777"/>
              <a:gd name="connsiteX237" fmla="*/ 49155 w 406110"/>
              <a:gd name="connsiteY237" fmla="*/ 260745 h 482777"/>
              <a:gd name="connsiteX238" fmla="*/ 54422 w 406110"/>
              <a:gd name="connsiteY238" fmla="*/ 262587 h 482777"/>
              <a:gd name="connsiteX239" fmla="*/ 54422 w 406110"/>
              <a:gd name="connsiteY239" fmla="*/ 265314 h 482777"/>
              <a:gd name="connsiteX240" fmla="*/ 58515 w 406110"/>
              <a:gd name="connsiteY240" fmla="*/ 265981 h 482777"/>
              <a:gd name="connsiteX241" fmla="*/ 61497 w 406110"/>
              <a:gd name="connsiteY241" fmla="*/ 265981 h 482777"/>
              <a:gd name="connsiteX242" fmla="*/ 66067 w 406110"/>
              <a:gd name="connsiteY242" fmla="*/ 271217 h 482777"/>
              <a:gd name="connsiteX243" fmla="*/ 66067 w 406110"/>
              <a:gd name="connsiteY243" fmla="*/ 277373 h 482777"/>
              <a:gd name="connsiteX244" fmla="*/ 64703 w 406110"/>
              <a:gd name="connsiteY244" fmla="*/ 282388 h 482777"/>
              <a:gd name="connsiteX245" fmla="*/ 64227 w 406110"/>
              <a:gd name="connsiteY245" fmla="*/ 288766 h 482777"/>
              <a:gd name="connsiteX246" fmla="*/ 63782 w 406110"/>
              <a:gd name="connsiteY246" fmla="*/ 293302 h 482777"/>
              <a:gd name="connsiteX247" fmla="*/ 70415 w 406110"/>
              <a:gd name="connsiteY247" fmla="*/ 291493 h 482777"/>
              <a:gd name="connsiteX248" fmla="*/ 72921 w 406110"/>
              <a:gd name="connsiteY248" fmla="*/ 289908 h 482777"/>
              <a:gd name="connsiteX249" fmla="*/ 78411 w 406110"/>
              <a:gd name="connsiteY249" fmla="*/ 288542 h 482777"/>
              <a:gd name="connsiteX250" fmla="*/ 81839 w 406110"/>
              <a:gd name="connsiteY250" fmla="*/ 287624 h 482777"/>
              <a:gd name="connsiteX251" fmla="*/ 88217 w 406110"/>
              <a:gd name="connsiteY251" fmla="*/ 287624 h 482777"/>
              <a:gd name="connsiteX252" fmla="*/ 89835 w 406110"/>
              <a:gd name="connsiteY252" fmla="*/ 288542 h 482777"/>
              <a:gd name="connsiteX253" fmla="*/ 95768 w 406110"/>
              <a:gd name="connsiteY253" fmla="*/ 289432 h 482777"/>
              <a:gd name="connsiteX254" fmla="*/ 101480 w 406110"/>
              <a:gd name="connsiteY254" fmla="*/ 286036 h 482777"/>
              <a:gd name="connsiteX255" fmla="*/ 104907 w 406110"/>
              <a:gd name="connsiteY255" fmla="*/ 282609 h 482777"/>
              <a:gd name="connsiteX256" fmla="*/ 107668 w 406110"/>
              <a:gd name="connsiteY256" fmla="*/ 283752 h 482777"/>
              <a:gd name="connsiteX257" fmla="*/ 111985 w 406110"/>
              <a:gd name="connsiteY257" fmla="*/ 284673 h 482777"/>
              <a:gd name="connsiteX258" fmla="*/ 117697 w 406110"/>
              <a:gd name="connsiteY258" fmla="*/ 283973 h 482777"/>
              <a:gd name="connsiteX259" fmla="*/ 120900 w 406110"/>
              <a:gd name="connsiteY259" fmla="*/ 278961 h 482777"/>
              <a:gd name="connsiteX260" fmla="*/ 124582 w 406110"/>
              <a:gd name="connsiteY260" fmla="*/ 275089 h 482777"/>
              <a:gd name="connsiteX261" fmla="*/ 126612 w 406110"/>
              <a:gd name="connsiteY261" fmla="*/ 271217 h 482777"/>
              <a:gd name="connsiteX262" fmla="*/ 128230 w 406110"/>
              <a:gd name="connsiteY262" fmla="*/ 270774 h 482777"/>
              <a:gd name="connsiteX263" fmla="*/ 130039 w 406110"/>
              <a:gd name="connsiteY263" fmla="*/ 278294 h 482777"/>
              <a:gd name="connsiteX264" fmla="*/ 132103 w 406110"/>
              <a:gd name="connsiteY264" fmla="*/ 285815 h 482777"/>
              <a:gd name="connsiteX265" fmla="*/ 139178 w 406110"/>
              <a:gd name="connsiteY265" fmla="*/ 286924 h 482777"/>
              <a:gd name="connsiteX266" fmla="*/ 140796 w 406110"/>
              <a:gd name="connsiteY266" fmla="*/ 292160 h 482777"/>
              <a:gd name="connsiteX267" fmla="*/ 143748 w 406110"/>
              <a:gd name="connsiteY267" fmla="*/ 294921 h 482777"/>
              <a:gd name="connsiteX268" fmla="*/ 148572 w 406110"/>
              <a:gd name="connsiteY268" fmla="*/ 291717 h 482777"/>
              <a:gd name="connsiteX269" fmla="*/ 157489 w 406110"/>
              <a:gd name="connsiteY269" fmla="*/ 294921 h 482777"/>
              <a:gd name="connsiteX270" fmla="*/ 163867 w 406110"/>
              <a:gd name="connsiteY270" fmla="*/ 298095 h 482777"/>
              <a:gd name="connsiteX271" fmla="*/ 165486 w 406110"/>
              <a:gd name="connsiteY271" fmla="*/ 303553 h 482777"/>
              <a:gd name="connsiteX272" fmla="*/ 168913 w 406110"/>
              <a:gd name="connsiteY272" fmla="*/ 303553 h 482777"/>
              <a:gd name="connsiteX273" fmla="*/ 175067 w 406110"/>
              <a:gd name="connsiteY273" fmla="*/ 296032 h 482777"/>
              <a:gd name="connsiteX274" fmla="*/ 180558 w 406110"/>
              <a:gd name="connsiteY274" fmla="*/ 296508 h 482777"/>
              <a:gd name="connsiteX275" fmla="*/ 185349 w 406110"/>
              <a:gd name="connsiteY275" fmla="*/ 304916 h 482777"/>
              <a:gd name="connsiteX276" fmla="*/ 183064 w 406110"/>
              <a:gd name="connsiteY276" fmla="*/ 310628 h 482777"/>
              <a:gd name="connsiteX277" fmla="*/ 180337 w 406110"/>
              <a:gd name="connsiteY277" fmla="*/ 314945 h 482777"/>
              <a:gd name="connsiteX278" fmla="*/ 187412 w 406110"/>
              <a:gd name="connsiteY278" fmla="*/ 320181 h 482777"/>
              <a:gd name="connsiteX279" fmla="*/ 191982 w 406110"/>
              <a:gd name="connsiteY279" fmla="*/ 317006 h 482777"/>
              <a:gd name="connsiteX280" fmla="*/ 191982 w 406110"/>
              <a:gd name="connsiteY280" fmla="*/ 311994 h 482777"/>
              <a:gd name="connsiteX281" fmla="*/ 197693 w 406110"/>
              <a:gd name="connsiteY281" fmla="*/ 311994 h 482777"/>
              <a:gd name="connsiteX282" fmla="*/ 197693 w 406110"/>
              <a:gd name="connsiteY282" fmla="*/ 318149 h 482777"/>
              <a:gd name="connsiteX283" fmla="*/ 197693 w 406110"/>
              <a:gd name="connsiteY283" fmla="*/ 323384 h 482777"/>
              <a:gd name="connsiteX284" fmla="*/ 197693 w 406110"/>
              <a:gd name="connsiteY284" fmla="*/ 324751 h 482777"/>
              <a:gd name="connsiteX285" fmla="*/ 200899 w 406110"/>
              <a:gd name="connsiteY285" fmla="*/ 324751 h 482777"/>
              <a:gd name="connsiteX286" fmla="*/ 202739 w 406110"/>
              <a:gd name="connsiteY286" fmla="*/ 321100 h 482777"/>
              <a:gd name="connsiteX287" fmla="*/ 205245 w 406110"/>
              <a:gd name="connsiteY287" fmla="*/ 319260 h 482777"/>
              <a:gd name="connsiteX288" fmla="*/ 208896 w 406110"/>
              <a:gd name="connsiteY288" fmla="*/ 321100 h 482777"/>
              <a:gd name="connsiteX289" fmla="*/ 211878 w 406110"/>
              <a:gd name="connsiteY289" fmla="*/ 322466 h 482777"/>
              <a:gd name="connsiteX290" fmla="*/ 211878 w 406110"/>
              <a:gd name="connsiteY290" fmla="*/ 324751 h 482777"/>
              <a:gd name="connsiteX291" fmla="*/ 220319 w 406110"/>
              <a:gd name="connsiteY291" fmla="*/ 323132 h 482777"/>
              <a:gd name="connsiteX292" fmla="*/ 224222 w 406110"/>
              <a:gd name="connsiteY292" fmla="*/ 321100 h 482777"/>
              <a:gd name="connsiteX293" fmla="*/ 226507 w 406110"/>
              <a:gd name="connsiteY293" fmla="*/ 321100 h 482777"/>
              <a:gd name="connsiteX294" fmla="*/ 232219 w 406110"/>
              <a:gd name="connsiteY294" fmla="*/ 324751 h 482777"/>
              <a:gd name="connsiteX295" fmla="*/ 234028 w 406110"/>
              <a:gd name="connsiteY295" fmla="*/ 327002 h 482777"/>
              <a:gd name="connsiteX296" fmla="*/ 228316 w 406110"/>
              <a:gd name="connsiteY296" fmla="*/ 338616 h 482777"/>
              <a:gd name="connsiteX297" fmla="*/ 224889 w 406110"/>
              <a:gd name="connsiteY297" fmla="*/ 350263 h 482777"/>
              <a:gd name="connsiteX298" fmla="*/ 228092 w 406110"/>
              <a:gd name="connsiteY298" fmla="*/ 359814 h 482777"/>
              <a:gd name="connsiteX299" fmla="*/ 228316 w 406110"/>
              <a:gd name="connsiteY299" fmla="*/ 363462 h 482777"/>
              <a:gd name="connsiteX300" fmla="*/ 224665 w 406110"/>
              <a:gd name="connsiteY300" fmla="*/ 370286 h 482777"/>
              <a:gd name="connsiteX301" fmla="*/ 225807 w 406110"/>
              <a:gd name="connsiteY301" fmla="*/ 374379 h 482777"/>
              <a:gd name="connsiteX302" fmla="*/ 235391 w 406110"/>
              <a:gd name="connsiteY302" fmla="*/ 377585 h 482777"/>
              <a:gd name="connsiteX303" fmla="*/ 242722 w 406110"/>
              <a:gd name="connsiteY303" fmla="*/ 377585 h 482777"/>
              <a:gd name="connsiteX304" fmla="*/ 250273 w 406110"/>
              <a:gd name="connsiteY304" fmla="*/ 376443 h 482777"/>
              <a:gd name="connsiteX305" fmla="*/ 251415 w 406110"/>
              <a:gd name="connsiteY305" fmla="*/ 371428 h 482777"/>
              <a:gd name="connsiteX306" fmla="*/ 255066 w 406110"/>
              <a:gd name="connsiteY306" fmla="*/ 373015 h 482777"/>
              <a:gd name="connsiteX307" fmla="*/ 255066 w 406110"/>
              <a:gd name="connsiteY307" fmla="*/ 391229 h 482777"/>
              <a:gd name="connsiteX308" fmla="*/ 255288 w 406110"/>
              <a:gd name="connsiteY308" fmla="*/ 396244 h 482777"/>
              <a:gd name="connsiteX309" fmla="*/ 249354 w 406110"/>
              <a:gd name="connsiteY309" fmla="*/ 399447 h 482777"/>
              <a:gd name="connsiteX310" fmla="*/ 250273 w 406110"/>
              <a:gd name="connsiteY310" fmla="*/ 406270 h 482777"/>
              <a:gd name="connsiteX311" fmla="*/ 256209 w 406110"/>
              <a:gd name="connsiteY311" fmla="*/ 416297 h 482777"/>
              <a:gd name="connsiteX312" fmla="*/ 259857 w 406110"/>
              <a:gd name="connsiteY312" fmla="*/ 414933 h 482777"/>
              <a:gd name="connsiteX313" fmla="*/ 260999 w 406110"/>
              <a:gd name="connsiteY313" fmla="*/ 409221 h 482777"/>
              <a:gd name="connsiteX314" fmla="*/ 263506 w 406110"/>
              <a:gd name="connsiteY314" fmla="*/ 409221 h 482777"/>
              <a:gd name="connsiteX315" fmla="*/ 263506 w 406110"/>
              <a:gd name="connsiteY315" fmla="*/ 413791 h 482777"/>
              <a:gd name="connsiteX316" fmla="*/ 266266 w 406110"/>
              <a:gd name="connsiteY316" fmla="*/ 416297 h 482777"/>
              <a:gd name="connsiteX317" fmla="*/ 272899 w 406110"/>
              <a:gd name="connsiteY317" fmla="*/ 419248 h 482777"/>
              <a:gd name="connsiteX318" fmla="*/ 273565 w 406110"/>
              <a:gd name="connsiteY318" fmla="*/ 424041 h 482777"/>
              <a:gd name="connsiteX319" fmla="*/ 278832 w 406110"/>
              <a:gd name="connsiteY319" fmla="*/ 424041 h 482777"/>
              <a:gd name="connsiteX320" fmla="*/ 280641 w 406110"/>
              <a:gd name="connsiteY320" fmla="*/ 419693 h 482777"/>
              <a:gd name="connsiteX321" fmla="*/ 282483 w 406110"/>
              <a:gd name="connsiteY321" fmla="*/ 418329 h 482777"/>
              <a:gd name="connsiteX322" fmla="*/ 282483 w 406110"/>
              <a:gd name="connsiteY322" fmla="*/ 439049 h 482777"/>
              <a:gd name="connsiteX323" fmla="*/ 281117 w 406110"/>
              <a:gd name="connsiteY323" fmla="*/ 443842 h 482777"/>
              <a:gd name="connsiteX324" fmla="*/ 281117 w 406110"/>
              <a:gd name="connsiteY324" fmla="*/ 454090 h 482777"/>
              <a:gd name="connsiteX325" fmla="*/ 280641 w 406110"/>
              <a:gd name="connsiteY325" fmla="*/ 460913 h 482777"/>
              <a:gd name="connsiteX326" fmla="*/ 282483 w 406110"/>
              <a:gd name="connsiteY326" fmla="*/ 467291 h 482777"/>
              <a:gd name="connsiteX327" fmla="*/ 283847 w 406110"/>
              <a:gd name="connsiteY327" fmla="*/ 472082 h 482777"/>
              <a:gd name="connsiteX328" fmla="*/ 289337 w 406110"/>
              <a:gd name="connsiteY328" fmla="*/ 476176 h 482777"/>
              <a:gd name="connsiteX329" fmla="*/ 291398 w 406110"/>
              <a:gd name="connsiteY329" fmla="*/ 481412 h 482777"/>
              <a:gd name="connsiteX330" fmla="*/ 298031 w 406110"/>
              <a:gd name="connsiteY330" fmla="*/ 481412 h 482777"/>
              <a:gd name="connsiteX331" fmla="*/ 304188 w 406110"/>
              <a:gd name="connsiteY331" fmla="*/ 481412 h 482777"/>
              <a:gd name="connsiteX332" fmla="*/ 304188 w 406110"/>
              <a:gd name="connsiteY332" fmla="*/ 482778 h 482777"/>
              <a:gd name="connsiteX333" fmla="*/ 306473 w 406110"/>
              <a:gd name="connsiteY333" fmla="*/ 480269 h 482777"/>
              <a:gd name="connsiteX334" fmla="*/ 306473 w 406110"/>
              <a:gd name="connsiteY334" fmla="*/ 471385 h 48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</a:cxnLst>
            <a:rect l="l" t="t" r="r" b="b"/>
            <a:pathLst>
              <a:path w="406110" h="482777">
                <a:moveTo>
                  <a:pt x="306473" y="471385"/>
                </a:moveTo>
                <a:lnTo>
                  <a:pt x="313327" y="463419"/>
                </a:lnTo>
                <a:cubicBezTo>
                  <a:pt x="313327" y="463419"/>
                  <a:pt x="321799" y="457741"/>
                  <a:pt x="323163" y="457296"/>
                </a:cubicBezTo>
                <a:cubicBezTo>
                  <a:pt x="324306" y="456820"/>
                  <a:pt x="327511" y="452948"/>
                  <a:pt x="327511" y="452948"/>
                </a:cubicBezTo>
                <a:lnTo>
                  <a:pt x="325448" y="447712"/>
                </a:lnTo>
                <a:lnTo>
                  <a:pt x="318594" y="444761"/>
                </a:lnTo>
                <a:lnTo>
                  <a:pt x="317451" y="437940"/>
                </a:lnTo>
                <a:lnTo>
                  <a:pt x="328430" y="425405"/>
                </a:lnTo>
                <a:lnTo>
                  <a:pt x="335032" y="420169"/>
                </a:lnTo>
                <a:lnTo>
                  <a:pt x="341886" y="422675"/>
                </a:lnTo>
                <a:lnTo>
                  <a:pt x="347850" y="429943"/>
                </a:lnTo>
                <a:lnTo>
                  <a:pt x="364986" y="429943"/>
                </a:lnTo>
                <a:lnTo>
                  <a:pt x="378251" y="426992"/>
                </a:lnTo>
                <a:lnTo>
                  <a:pt x="390118" y="426992"/>
                </a:lnTo>
                <a:cubicBezTo>
                  <a:pt x="390118" y="426992"/>
                  <a:pt x="394466" y="421533"/>
                  <a:pt x="394466" y="420169"/>
                </a:cubicBezTo>
                <a:cubicBezTo>
                  <a:pt x="394466" y="419027"/>
                  <a:pt x="401541" y="418106"/>
                  <a:pt x="401541" y="418106"/>
                </a:cubicBezTo>
                <a:lnTo>
                  <a:pt x="402017" y="414236"/>
                </a:lnTo>
                <a:lnTo>
                  <a:pt x="401099" y="402843"/>
                </a:lnTo>
                <a:lnTo>
                  <a:pt x="399035" y="385106"/>
                </a:lnTo>
                <a:lnTo>
                  <a:pt x="397448" y="362986"/>
                </a:lnTo>
                <a:lnTo>
                  <a:pt x="394244" y="348866"/>
                </a:lnTo>
                <a:lnTo>
                  <a:pt x="394466" y="340679"/>
                </a:lnTo>
                <a:lnTo>
                  <a:pt x="401099" y="333380"/>
                </a:lnTo>
                <a:lnTo>
                  <a:pt x="399035" y="320657"/>
                </a:lnTo>
                <a:lnTo>
                  <a:pt x="396305" y="310152"/>
                </a:lnTo>
                <a:lnTo>
                  <a:pt x="394911" y="299904"/>
                </a:lnTo>
                <a:lnTo>
                  <a:pt x="394244" y="291493"/>
                </a:lnTo>
                <a:lnTo>
                  <a:pt x="397448" y="289908"/>
                </a:lnTo>
                <a:lnTo>
                  <a:pt x="397893" y="285115"/>
                </a:lnTo>
                <a:lnTo>
                  <a:pt x="397893" y="282164"/>
                </a:lnTo>
                <a:lnTo>
                  <a:pt x="399480" y="273501"/>
                </a:lnTo>
                <a:lnTo>
                  <a:pt x="406111" y="268932"/>
                </a:lnTo>
                <a:lnTo>
                  <a:pt x="406111" y="265314"/>
                </a:lnTo>
                <a:lnTo>
                  <a:pt x="399956" y="265314"/>
                </a:lnTo>
                <a:lnTo>
                  <a:pt x="394244" y="262111"/>
                </a:lnTo>
                <a:lnTo>
                  <a:pt x="383042" y="258460"/>
                </a:lnTo>
                <a:cubicBezTo>
                  <a:pt x="383042" y="258460"/>
                  <a:pt x="375712" y="260523"/>
                  <a:pt x="373206" y="259602"/>
                </a:cubicBezTo>
                <a:cubicBezTo>
                  <a:pt x="370697" y="258936"/>
                  <a:pt x="366573" y="254367"/>
                  <a:pt x="366573" y="254367"/>
                </a:cubicBezTo>
                <a:cubicBezTo>
                  <a:pt x="366573" y="254367"/>
                  <a:pt x="359719" y="252082"/>
                  <a:pt x="359719" y="250718"/>
                </a:cubicBezTo>
                <a:cubicBezTo>
                  <a:pt x="359719" y="249576"/>
                  <a:pt x="354007" y="249576"/>
                  <a:pt x="354007" y="249576"/>
                </a:cubicBezTo>
                <a:lnTo>
                  <a:pt x="356768" y="254367"/>
                </a:lnTo>
                <a:lnTo>
                  <a:pt x="356768" y="259602"/>
                </a:lnTo>
                <a:cubicBezTo>
                  <a:pt x="356768" y="260969"/>
                  <a:pt x="353562" y="265314"/>
                  <a:pt x="353562" y="265314"/>
                </a:cubicBezTo>
                <a:lnTo>
                  <a:pt x="344868" y="261666"/>
                </a:lnTo>
                <a:lnTo>
                  <a:pt x="344868" y="255954"/>
                </a:lnTo>
                <a:lnTo>
                  <a:pt x="344423" y="248688"/>
                </a:lnTo>
                <a:lnTo>
                  <a:pt x="344868" y="241834"/>
                </a:lnTo>
                <a:lnTo>
                  <a:pt x="353086" y="241834"/>
                </a:lnTo>
                <a:cubicBezTo>
                  <a:pt x="353086" y="241834"/>
                  <a:pt x="354228" y="237962"/>
                  <a:pt x="353086" y="236598"/>
                </a:cubicBezTo>
                <a:cubicBezTo>
                  <a:pt x="351944" y="235456"/>
                  <a:pt x="353086" y="233868"/>
                  <a:pt x="353086" y="233868"/>
                </a:cubicBezTo>
                <a:lnTo>
                  <a:pt x="348074" y="230696"/>
                </a:lnTo>
                <a:cubicBezTo>
                  <a:pt x="348074" y="230696"/>
                  <a:pt x="338235" y="229108"/>
                  <a:pt x="335032" y="230220"/>
                </a:cubicBezTo>
                <a:cubicBezTo>
                  <a:pt x="331605" y="231362"/>
                  <a:pt x="329320" y="230220"/>
                  <a:pt x="329320" y="230220"/>
                </a:cubicBezTo>
                <a:lnTo>
                  <a:pt x="319736" y="227045"/>
                </a:lnTo>
                <a:lnTo>
                  <a:pt x="319736" y="218606"/>
                </a:lnTo>
                <a:lnTo>
                  <a:pt x="319736" y="210419"/>
                </a:lnTo>
                <a:lnTo>
                  <a:pt x="315388" y="195154"/>
                </a:lnTo>
                <a:lnTo>
                  <a:pt x="310376" y="194711"/>
                </a:lnTo>
                <a:lnTo>
                  <a:pt x="307836" y="199247"/>
                </a:lnTo>
                <a:lnTo>
                  <a:pt x="298031" y="199247"/>
                </a:lnTo>
                <a:lnTo>
                  <a:pt x="284068" y="199247"/>
                </a:lnTo>
                <a:cubicBezTo>
                  <a:pt x="284068" y="199247"/>
                  <a:pt x="271757" y="193569"/>
                  <a:pt x="270614" y="193124"/>
                </a:cubicBezTo>
                <a:cubicBezTo>
                  <a:pt x="269217" y="192648"/>
                  <a:pt x="267156" y="188776"/>
                  <a:pt x="268075" y="186746"/>
                </a:cubicBezTo>
                <a:cubicBezTo>
                  <a:pt x="268775" y="184682"/>
                  <a:pt x="270836" y="183097"/>
                  <a:pt x="270836" y="183097"/>
                </a:cubicBezTo>
                <a:lnTo>
                  <a:pt x="266933" y="176940"/>
                </a:lnTo>
                <a:cubicBezTo>
                  <a:pt x="266933" y="176940"/>
                  <a:pt x="266933" y="174211"/>
                  <a:pt x="268075" y="172847"/>
                </a:cubicBezTo>
                <a:cubicBezTo>
                  <a:pt x="269217" y="171705"/>
                  <a:pt x="270836" y="164184"/>
                  <a:pt x="273344" y="162820"/>
                </a:cubicBezTo>
                <a:cubicBezTo>
                  <a:pt x="275850" y="161678"/>
                  <a:pt x="273344" y="155521"/>
                  <a:pt x="273344" y="155521"/>
                </a:cubicBezTo>
                <a:lnTo>
                  <a:pt x="270836" y="150761"/>
                </a:lnTo>
                <a:cubicBezTo>
                  <a:pt x="270836" y="150761"/>
                  <a:pt x="268775" y="138226"/>
                  <a:pt x="268551" y="136641"/>
                </a:cubicBezTo>
                <a:cubicBezTo>
                  <a:pt x="268075" y="135054"/>
                  <a:pt x="266014" y="131848"/>
                  <a:pt x="266014" y="130706"/>
                </a:cubicBezTo>
                <a:cubicBezTo>
                  <a:pt x="266014" y="129342"/>
                  <a:pt x="259857" y="125248"/>
                  <a:pt x="259857" y="125248"/>
                </a:cubicBezTo>
                <a:cubicBezTo>
                  <a:pt x="259857" y="125248"/>
                  <a:pt x="253700" y="116807"/>
                  <a:pt x="252306" y="115698"/>
                </a:cubicBezTo>
                <a:cubicBezTo>
                  <a:pt x="250718" y="114555"/>
                  <a:pt x="248433" y="107701"/>
                  <a:pt x="247512" y="105669"/>
                </a:cubicBezTo>
                <a:cubicBezTo>
                  <a:pt x="246594" y="103608"/>
                  <a:pt x="244530" y="101099"/>
                  <a:pt x="244530" y="101099"/>
                </a:cubicBezTo>
                <a:lnTo>
                  <a:pt x="248433" y="93136"/>
                </a:lnTo>
                <a:lnTo>
                  <a:pt x="257351" y="79713"/>
                </a:lnTo>
                <a:lnTo>
                  <a:pt x="258715" y="70129"/>
                </a:lnTo>
                <a:lnTo>
                  <a:pt x="259857" y="57152"/>
                </a:lnTo>
                <a:lnTo>
                  <a:pt x="259160" y="53977"/>
                </a:lnTo>
                <a:lnTo>
                  <a:pt x="255733" y="55343"/>
                </a:lnTo>
                <a:lnTo>
                  <a:pt x="253224" y="51692"/>
                </a:lnTo>
                <a:lnTo>
                  <a:pt x="249131" y="48965"/>
                </a:lnTo>
                <a:lnTo>
                  <a:pt x="250718" y="46014"/>
                </a:lnTo>
                <a:lnTo>
                  <a:pt x="248433" y="41665"/>
                </a:lnTo>
                <a:lnTo>
                  <a:pt x="248433" y="33700"/>
                </a:lnTo>
                <a:cubicBezTo>
                  <a:pt x="248433" y="33002"/>
                  <a:pt x="244530" y="30527"/>
                  <a:pt x="244530" y="30527"/>
                </a:cubicBezTo>
                <a:lnTo>
                  <a:pt x="242500" y="29385"/>
                </a:lnTo>
                <a:lnTo>
                  <a:pt x="237231" y="26879"/>
                </a:lnTo>
                <a:cubicBezTo>
                  <a:pt x="237231" y="26879"/>
                  <a:pt x="237455" y="25513"/>
                  <a:pt x="237931" y="25037"/>
                </a:cubicBezTo>
                <a:cubicBezTo>
                  <a:pt x="238373" y="24594"/>
                  <a:pt x="239073" y="20025"/>
                  <a:pt x="239295" y="19580"/>
                </a:cubicBezTo>
                <a:cubicBezTo>
                  <a:pt x="239740" y="19135"/>
                  <a:pt x="237455" y="16407"/>
                  <a:pt x="237455" y="16407"/>
                </a:cubicBezTo>
                <a:lnTo>
                  <a:pt x="235391" y="19580"/>
                </a:lnTo>
                <a:lnTo>
                  <a:pt x="232662" y="22785"/>
                </a:lnTo>
                <a:cubicBezTo>
                  <a:pt x="232662" y="22785"/>
                  <a:pt x="229934" y="25037"/>
                  <a:pt x="229235" y="25261"/>
                </a:cubicBezTo>
                <a:cubicBezTo>
                  <a:pt x="228537" y="25513"/>
                  <a:pt x="224665" y="25958"/>
                  <a:pt x="224665" y="25958"/>
                </a:cubicBezTo>
                <a:lnTo>
                  <a:pt x="221683" y="26879"/>
                </a:lnTo>
                <a:lnTo>
                  <a:pt x="219398" y="28464"/>
                </a:lnTo>
                <a:lnTo>
                  <a:pt x="222380" y="33478"/>
                </a:lnTo>
                <a:cubicBezTo>
                  <a:pt x="222380" y="33478"/>
                  <a:pt x="221238" y="40302"/>
                  <a:pt x="221238" y="40744"/>
                </a:cubicBezTo>
                <a:cubicBezTo>
                  <a:pt x="221238" y="41220"/>
                  <a:pt x="219398" y="50773"/>
                  <a:pt x="219398" y="50773"/>
                </a:cubicBezTo>
                <a:lnTo>
                  <a:pt x="215971" y="57628"/>
                </a:lnTo>
                <a:lnTo>
                  <a:pt x="211623" y="61942"/>
                </a:lnTo>
                <a:lnTo>
                  <a:pt x="210957" y="64672"/>
                </a:lnTo>
                <a:lnTo>
                  <a:pt x="209117" y="67400"/>
                </a:lnTo>
                <a:lnTo>
                  <a:pt x="207054" y="65591"/>
                </a:lnTo>
                <a:cubicBezTo>
                  <a:pt x="207054" y="65591"/>
                  <a:pt x="207753" y="60579"/>
                  <a:pt x="207753" y="59879"/>
                </a:cubicBezTo>
                <a:cubicBezTo>
                  <a:pt x="207753" y="59213"/>
                  <a:pt x="210735" y="57373"/>
                  <a:pt x="210735" y="57373"/>
                </a:cubicBezTo>
                <a:cubicBezTo>
                  <a:pt x="210735" y="57373"/>
                  <a:pt x="217114" y="44171"/>
                  <a:pt x="217114" y="43505"/>
                </a:cubicBezTo>
                <a:cubicBezTo>
                  <a:pt x="217335" y="43029"/>
                  <a:pt x="217114" y="39857"/>
                  <a:pt x="217114" y="39857"/>
                </a:cubicBezTo>
                <a:lnTo>
                  <a:pt x="213908" y="37351"/>
                </a:lnTo>
                <a:lnTo>
                  <a:pt x="210957" y="35985"/>
                </a:lnTo>
                <a:lnTo>
                  <a:pt x="210957" y="38017"/>
                </a:lnTo>
                <a:lnTo>
                  <a:pt x="209117" y="43505"/>
                </a:lnTo>
                <a:lnTo>
                  <a:pt x="207054" y="50550"/>
                </a:lnTo>
                <a:cubicBezTo>
                  <a:pt x="207054" y="50550"/>
                  <a:pt x="203184" y="55785"/>
                  <a:pt x="202960" y="56009"/>
                </a:cubicBezTo>
                <a:cubicBezTo>
                  <a:pt x="202484" y="56485"/>
                  <a:pt x="199757" y="58737"/>
                  <a:pt x="199757" y="58737"/>
                </a:cubicBezTo>
                <a:lnTo>
                  <a:pt x="200199" y="54422"/>
                </a:lnTo>
                <a:cubicBezTo>
                  <a:pt x="200199" y="54422"/>
                  <a:pt x="202739" y="52137"/>
                  <a:pt x="203184" y="51692"/>
                </a:cubicBezTo>
                <a:cubicBezTo>
                  <a:pt x="203627" y="50995"/>
                  <a:pt x="203881" y="46901"/>
                  <a:pt x="203881" y="46456"/>
                </a:cubicBezTo>
                <a:cubicBezTo>
                  <a:pt x="203881" y="46014"/>
                  <a:pt x="207054" y="42586"/>
                  <a:pt x="207054" y="42586"/>
                </a:cubicBezTo>
                <a:lnTo>
                  <a:pt x="205245" y="41220"/>
                </a:lnTo>
                <a:lnTo>
                  <a:pt x="202042" y="45093"/>
                </a:lnTo>
                <a:lnTo>
                  <a:pt x="197472" y="53501"/>
                </a:lnTo>
                <a:lnTo>
                  <a:pt x="196551" y="49883"/>
                </a:lnTo>
                <a:cubicBezTo>
                  <a:pt x="196551" y="49883"/>
                  <a:pt x="200199" y="42808"/>
                  <a:pt x="200454" y="42141"/>
                </a:cubicBezTo>
                <a:cubicBezTo>
                  <a:pt x="200454" y="41220"/>
                  <a:pt x="203405" y="36208"/>
                  <a:pt x="203405" y="35509"/>
                </a:cubicBezTo>
                <a:cubicBezTo>
                  <a:pt x="203405" y="34842"/>
                  <a:pt x="201818" y="34621"/>
                  <a:pt x="201818" y="34621"/>
                </a:cubicBezTo>
                <a:cubicBezTo>
                  <a:pt x="201818" y="34621"/>
                  <a:pt x="199533" y="38936"/>
                  <a:pt x="199057" y="39381"/>
                </a:cubicBezTo>
                <a:cubicBezTo>
                  <a:pt x="198614" y="39857"/>
                  <a:pt x="193345" y="40302"/>
                  <a:pt x="192427" y="40078"/>
                </a:cubicBezTo>
                <a:cubicBezTo>
                  <a:pt x="191537" y="39857"/>
                  <a:pt x="192427" y="38936"/>
                  <a:pt x="192679" y="38493"/>
                </a:cubicBezTo>
                <a:cubicBezTo>
                  <a:pt x="192903" y="38017"/>
                  <a:pt x="199757" y="32557"/>
                  <a:pt x="199533" y="32115"/>
                </a:cubicBezTo>
                <a:cubicBezTo>
                  <a:pt x="199533" y="31639"/>
                  <a:pt x="194266" y="30527"/>
                  <a:pt x="193821" y="30273"/>
                </a:cubicBezTo>
                <a:cubicBezTo>
                  <a:pt x="193345" y="30051"/>
                  <a:pt x="186715" y="26879"/>
                  <a:pt x="187191" y="25958"/>
                </a:cubicBezTo>
                <a:cubicBezTo>
                  <a:pt x="187633" y="25037"/>
                  <a:pt x="189918" y="23673"/>
                  <a:pt x="189918" y="23228"/>
                </a:cubicBezTo>
                <a:cubicBezTo>
                  <a:pt x="189918" y="22785"/>
                  <a:pt x="191982" y="20943"/>
                  <a:pt x="191982" y="20943"/>
                </a:cubicBezTo>
                <a:lnTo>
                  <a:pt x="187412" y="19135"/>
                </a:lnTo>
                <a:lnTo>
                  <a:pt x="181700" y="22086"/>
                </a:lnTo>
                <a:cubicBezTo>
                  <a:pt x="181700" y="22086"/>
                  <a:pt x="174149" y="24149"/>
                  <a:pt x="173006" y="23894"/>
                </a:cubicBezTo>
                <a:cubicBezTo>
                  <a:pt x="171640" y="23673"/>
                  <a:pt x="165010" y="23228"/>
                  <a:pt x="164089" y="23007"/>
                </a:cubicBezTo>
                <a:cubicBezTo>
                  <a:pt x="163201" y="22785"/>
                  <a:pt x="159519" y="27767"/>
                  <a:pt x="159519" y="27767"/>
                </a:cubicBezTo>
                <a:lnTo>
                  <a:pt x="152665" y="25513"/>
                </a:lnTo>
                <a:lnTo>
                  <a:pt x="148572" y="25513"/>
                </a:lnTo>
                <a:cubicBezTo>
                  <a:pt x="148572" y="25513"/>
                  <a:pt x="135751" y="24594"/>
                  <a:pt x="134166" y="23007"/>
                </a:cubicBezTo>
                <a:cubicBezTo>
                  <a:pt x="132579" y="21388"/>
                  <a:pt x="121124" y="23673"/>
                  <a:pt x="119982" y="23007"/>
                </a:cubicBezTo>
                <a:cubicBezTo>
                  <a:pt x="118839" y="22309"/>
                  <a:pt x="114046" y="20025"/>
                  <a:pt x="113127" y="16407"/>
                </a:cubicBezTo>
                <a:cubicBezTo>
                  <a:pt x="112237" y="12756"/>
                  <a:pt x="106749" y="12535"/>
                  <a:pt x="106526" y="11614"/>
                </a:cubicBezTo>
                <a:cubicBezTo>
                  <a:pt x="106050" y="10695"/>
                  <a:pt x="96911" y="7966"/>
                  <a:pt x="96911" y="7966"/>
                </a:cubicBezTo>
                <a:lnTo>
                  <a:pt x="86629" y="1809"/>
                </a:lnTo>
                <a:cubicBezTo>
                  <a:pt x="86629" y="1809"/>
                  <a:pt x="85932" y="1142"/>
                  <a:pt x="84790" y="0"/>
                </a:cubicBezTo>
                <a:lnTo>
                  <a:pt x="86408" y="4793"/>
                </a:lnTo>
                <a:lnTo>
                  <a:pt x="99895" y="10917"/>
                </a:lnTo>
                <a:lnTo>
                  <a:pt x="99895" y="18659"/>
                </a:lnTo>
                <a:lnTo>
                  <a:pt x="97832" y="26655"/>
                </a:lnTo>
                <a:cubicBezTo>
                  <a:pt x="97832" y="26655"/>
                  <a:pt x="88693" y="29385"/>
                  <a:pt x="86187" y="29130"/>
                </a:cubicBezTo>
                <a:cubicBezTo>
                  <a:pt x="83647" y="28688"/>
                  <a:pt x="86187" y="32115"/>
                  <a:pt x="86187" y="32115"/>
                </a:cubicBezTo>
                <a:lnTo>
                  <a:pt x="78411" y="35287"/>
                </a:lnTo>
                <a:lnTo>
                  <a:pt x="65369" y="38714"/>
                </a:lnTo>
                <a:cubicBezTo>
                  <a:pt x="65369" y="38714"/>
                  <a:pt x="46394" y="38714"/>
                  <a:pt x="45504" y="38493"/>
                </a:cubicBezTo>
                <a:cubicBezTo>
                  <a:pt x="44586" y="38017"/>
                  <a:pt x="41825" y="39635"/>
                  <a:pt x="41825" y="39635"/>
                </a:cubicBezTo>
                <a:lnTo>
                  <a:pt x="41825" y="48489"/>
                </a:lnTo>
                <a:lnTo>
                  <a:pt x="38650" y="54422"/>
                </a:lnTo>
                <a:cubicBezTo>
                  <a:pt x="38650" y="54422"/>
                  <a:pt x="32462" y="58070"/>
                  <a:pt x="29956" y="58294"/>
                </a:cubicBezTo>
                <a:cubicBezTo>
                  <a:pt x="27671" y="58737"/>
                  <a:pt x="29956" y="61497"/>
                  <a:pt x="29956" y="61497"/>
                </a:cubicBezTo>
                <a:lnTo>
                  <a:pt x="21960" y="61942"/>
                </a:lnTo>
                <a:lnTo>
                  <a:pt x="19675" y="60800"/>
                </a:lnTo>
                <a:lnTo>
                  <a:pt x="20120" y="57849"/>
                </a:lnTo>
                <a:lnTo>
                  <a:pt x="21960" y="53279"/>
                </a:lnTo>
                <a:lnTo>
                  <a:pt x="17611" y="53058"/>
                </a:lnTo>
                <a:lnTo>
                  <a:pt x="15327" y="55785"/>
                </a:lnTo>
                <a:lnTo>
                  <a:pt x="13042" y="60800"/>
                </a:lnTo>
                <a:lnTo>
                  <a:pt x="7330" y="63751"/>
                </a:lnTo>
                <a:lnTo>
                  <a:pt x="7330" y="68766"/>
                </a:lnTo>
                <a:lnTo>
                  <a:pt x="4603" y="75144"/>
                </a:lnTo>
                <a:cubicBezTo>
                  <a:pt x="4603" y="75144"/>
                  <a:pt x="1397" y="75365"/>
                  <a:pt x="476" y="75365"/>
                </a:cubicBezTo>
                <a:cubicBezTo>
                  <a:pt x="476" y="75365"/>
                  <a:pt x="255" y="75365"/>
                  <a:pt x="0" y="75365"/>
                </a:cubicBezTo>
                <a:cubicBezTo>
                  <a:pt x="255" y="77205"/>
                  <a:pt x="255" y="79459"/>
                  <a:pt x="255" y="79459"/>
                </a:cubicBezTo>
                <a:lnTo>
                  <a:pt x="6188" y="79713"/>
                </a:lnTo>
                <a:lnTo>
                  <a:pt x="18754" y="79237"/>
                </a:lnTo>
                <a:lnTo>
                  <a:pt x="20817" y="77205"/>
                </a:lnTo>
                <a:cubicBezTo>
                  <a:pt x="20817" y="77205"/>
                  <a:pt x="22626" y="74699"/>
                  <a:pt x="23102" y="74477"/>
                </a:cubicBezTo>
                <a:cubicBezTo>
                  <a:pt x="23547" y="74223"/>
                  <a:pt x="30177" y="74477"/>
                  <a:pt x="30653" y="74477"/>
                </a:cubicBezTo>
                <a:cubicBezTo>
                  <a:pt x="31099" y="74223"/>
                  <a:pt x="31544" y="73335"/>
                  <a:pt x="31544" y="72859"/>
                </a:cubicBezTo>
                <a:cubicBezTo>
                  <a:pt x="31544" y="72193"/>
                  <a:pt x="33605" y="72193"/>
                  <a:pt x="33605" y="72193"/>
                </a:cubicBezTo>
                <a:lnTo>
                  <a:pt x="40459" y="72414"/>
                </a:lnTo>
                <a:cubicBezTo>
                  <a:pt x="40459" y="72414"/>
                  <a:pt x="42744" y="71969"/>
                  <a:pt x="42967" y="71272"/>
                </a:cubicBezTo>
                <a:cubicBezTo>
                  <a:pt x="42967" y="70605"/>
                  <a:pt x="45949" y="69684"/>
                  <a:pt x="45949" y="69684"/>
                </a:cubicBezTo>
                <a:lnTo>
                  <a:pt x="47313" y="71717"/>
                </a:lnTo>
                <a:lnTo>
                  <a:pt x="52803" y="72414"/>
                </a:lnTo>
                <a:lnTo>
                  <a:pt x="53946" y="72859"/>
                </a:lnTo>
                <a:lnTo>
                  <a:pt x="53724" y="75144"/>
                </a:lnTo>
                <a:lnTo>
                  <a:pt x="56231" y="77429"/>
                </a:lnTo>
                <a:lnTo>
                  <a:pt x="56928" y="84028"/>
                </a:lnTo>
                <a:lnTo>
                  <a:pt x="71081" y="84473"/>
                </a:lnTo>
                <a:lnTo>
                  <a:pt x="71557" y="86979"/>
                </a:lnTo>
                <a:lnTo>
                  <a:pt x="73842" y="86979"/>
                </a:lnTo>
                <a:lnTo>
                  <a:pt x="73842" y="91770"/>
                </a:lnTo>
                <a:cubicBezTo>
                  <a:pt x="73842" y="91770"/>
                  <a:pt x="66988" y="91994"/>
                  <a:pt x="66733" y="91770"/>
                </a:cubicBezTo>
                <a:cubicBezTo>
                  <a:pt x="66290" y="91770"/>
                  <a:pt x="66067" y="101575"/>
                  <a:pt x="66067" y="101575"/>
                </a:cubicBezTo>
                <a:lnTo>
                  <a:pt x="56452" y="101099"/>
                </a:lnTo>
                <a:lnTo>
                  <a:pt x="56707" y="98848"/>
                </a:lnTo>
                <a:lnTo>
                  <a:pt x="54643" y="98848"/>
                </a:lnTo>
                <a:lnTo>
                  <a:pt x="52358" y="98848"/>
                </a:lnTo>
                <a:lnTo>
                  <a:pt x="51440" y="112047"/>
                </a:lnTo>
                <a:lnTo>
                  <a:pt x="50995" y="119092"/>
                </a:lnTo>
                <a:lnTo>
                  <a:pt x="55785" y="120458"/>
                </a:lnTo>
                <a:lnTo>
                  <a:pt x="62418" y="122519"/>
                </a:lnTo>
                <a:lnTo>
                  <a:pt x="67876" y="124327"/>
                </a:lnTo>
                <a:lnTo>
                  <a:pt x="72445" y="127057"/>
                </a:lnTo>
                <a:lnTo>
                  <a:pt x="74508" y="129563"/>
                </a:lnTo>
                <a:lnTo>
                  <a:pt x="74508" y="137307"/>
                </a:lnTo>
                <a:lnTo>
                  <a:pt x="71779" y="139814"/>
                </a:lnTo>
                <a:cubicBezTo>
                  <a:pt x="71779" y="139814"/>
                  <a:pt x="69494" y="144162"/>
                  <a:pt x="68797" y="144162"/>
                </a:cubicBezTo>
                <a:cubicBezTo>
                  <a:pt x="68352" y="144162"/>
                  <a:pt x="66733" y="146192"/>
                  <a:pt x="66512" y="147555"/>
                </a:cubicBezTo>
                <a:cubicBezTo>
                  <a:pt x="66290" y="148922"/>
                  <a:pt x="67654" y="155997"/>
                  <a:pt x="67654" y="155997"/>
                </a:cubicBezTo>
                <a:lnTo>
                  <a:pt x="66512" y="162375"/>
                </a:lnTo>
                <a:lnTo>
                  <a:pt x="60134" y="166247"/>
                </a:lnTo>
                <a:cubicBezTo>
                  <a:pt x="60134" y="166247"/>
                  <a:pt x="58991" y="170341"/>
                  <a:pt x="58515" y="171260"/>
                </a:cubicBezTo>
                <a:cubicBezTo>
                  <a:pt x="58294" y="172402"/>
                  <a:pt x="57594" y="177638"/>
                  <a:pt x="57594" y="177638"/>
                </a:cubicBezTo>
                <a:lnTo>
                  <a:pt x="56452" y="185382"/>
                </a:lnTo>
                <a:lnTo>
                  <a:pt x="58070" y="190618"/>
                </a:lnTo>
                <a:cubicBezTo>
                  <a:pt x="58070" y="190618"/>
                  <a:pt x="60355" y="196741"/>
                  <a:pt x="59879" y="197884"/>
                </a:cubicBezTo>
                <a:cubicBezTo>
                  <a:pt x="59436" y="199247"/>
                  <a:pt x="57152" y="202008"/>
                  <a:pt x="56231" y="202232"/>
                </a:cubicBezTo>
                <a:cubicBezTo>
                  <a:pt x="55564" y="202453"/>
                  <a:pt x="52358" y="204738"/>
                  <a:pt x="52358" y="204738"/>
                </a:cubicBezTo>
                <a:cubicBezTo>
                  <a:pt x="52358" y="204738"/>
                  <a:pt x="52137" y="209277"/>
                  <a:pt x="51882" y="210195"/>
                </a:cubicBezTo>
                <a:cubicBezTo>
                  <a:pt x="51661" y="211338"/>
                  <a:pt x="53946" y="212704"/>
                  <a:pt x="53946" y="212704"/>
                </a:cubicBezTo>
                <a:lnTo>
                  <a:pt x="54167" y="223397"/>
                </a:lnTo>
                <a:lnTo>
                  <a:pt x="58515" y="223397"/>
                </a:lnTo>
                <a:lnTo>
                  <a:pt x="64006" y="226126"/>
                </a:lnTo>
                <a:lnTo>
                  <a:pt x="64006" y="230472"/>
                </a:lnTo>
                <a:lnTo>
                  <a:pt x="62640" y="232981"/>
                </a:lnTo>
                <a:lnTo>
                  <a:pt x="59213" y="237074"/>
                </a:lnTo>
                <a:lnTo>
                  <a:pt x="57373" y="237074"/>
                </a:lnTo>
                <a:lnTo>
                  <a:pt x="54422" y="241610"/>
                </a:lnTo>
                <a:cubicBezTo>
                  <a:pt x="54422" y="241610"/>
                  <a:pt x="53501" y="249354"/>
                  <a:pt x="53279" y="250497"/>
                </a:cubicBezTo>
                <a:cubicBezTo>
                  <a:pt x="53025" y="251415"/>
                  <a:pt x="49598" y="255288"/>
                  <a:pt x="49598" y="255288"/>
                </a:cubicBezTo>
                <a:lnTo>
                  <a:pt x="46171" y="256209"/>
                </a:lnTo>
                <a:lnTo>
                  <a:pt x="49155" y="260745"/>
                </a:lnTo>
                <a:lnTo>
                  <a:pt x="54422" y="262587"/>
                </a:lnTo>
                <a:lnTo>
                  <a:pt x="54422" y="265314"/>
                </a:lnTo>
                <a:lnTo>
                  <a:pt x="58515" y="265981"/>
                </a:lnTo>
                <a:lnTo>
                  <a:pt x="61497" y="265981"/>
                </a:lnTo>
                <a:lnTo>
                  <a:pt x="66067" y="271217"/>
                </a:lnTo>
                <a:lnTo>
                  <a:pt x="66067" y="277373"/>
                </a:lnTo>
                <a:cubicBezTo>
                  <a:pt x="66067" y="277373"/>
                  <a:pt x="64924" y="281943"/>
                  <a:pt x="64703" y="282388"/>
                </a:cubicBezTo>
                <a:cubicBezTo>
                  <a:pt x="64448" y="283054"/>
                  <a:pt x="64227" y="288766"/>
                  <a:pt x="64227" y="288766"/>
                </a:cubicBezTo>
                <a:lnTo>
                  <a:pt x="63782" y="293302"/>
                </a:lnTo>
                <a:lnTo>
                  <a:pt x="70415" y="291493"/>
                </a:lnTo>
                <a:cubicBezTo>
                  <a:pt x="70415" y="291493"/>
                  <a:pt x="71557" y="290130"/>
                  <a:pt x="72921" y="289908"/>
                </a:cubicBezTo>
                <a:cubicBezTo>
                  <a:pt x="74508" y="289685"/>
                  <a:pt x="77714" y="288766"/>
                  <a:pt x="78411" y="288542"/>
                </a:cubicBezTo>
                <a:cubicBezTo>
                  <a:pt x="78857" y="288290"/>
                  <a:pt x="81141" y="287624"/>
                  <a:pt x="81839" y="287624"/>
                </a:cubicBezTo>
                <a:lnTo>
                  <a:pt x="88217" y="287624"/>
                </a:lnTo>
                <a:cubicBezTo>
                  <a:pt x="88217" y="287624"/>
                  <a:pt x="87995" y="288066"/>
                  <a:pt x="89835" y="288542"/>
                </a:cubicBezTo>
                <a:cubicBezTo>
                  <a:pt x="91644" y="288987"/>
                  <a:pt x="94626" y="289432"/>
                  <a:pt x="95768" y="289432"/>
                </a:cubicBezTo>
                <a:cubicBezTo>
                  <a:pt x="96911" y="289432"/>
                  <a:pt x="101037" y="286703"/>
                  <a:pt x="101480" y="286036"/>
                </a:cubicBezTo>
                <a:cubicBezTo>
                  <a:pt x="101956" y="285560"/>
                  <a:pt x="104907" y="282609"/>
                  <a:pt x="104907" y="282609"/>
                </a:cubicBezTo>
                <a:lnTo>
                  <a:pt x="107668" y="283752"/>
                </a:lnTo>
                <a:lnTo>
                  <a:pt x="111985" y="284673"/>
                </a:lnTo>
                <a:lnTo>
                  <a:pt x="117697" y="283973"/>
                </a:lnTo>
                <a:cubicBezTo>
                  <a:pt x="117697" y="283973"/>
                  <a:pt x="120458" y="280103"/>
                  <a:pt x="120900" y="278961"/>
                </a:cubicBezTo>
                <a:cubicBezTo>
                  <a:pt x="121600" y="278071"/>
                  <a:pt x="124582" y="275089"/>
                  <a:pt x="124582" y="275089"/>
                </a:cubicBezTo>
                <a:lnTo>
                  <a:pt x="126612" y="271217"/>
                </a:lnTo>
                <a:cubicBezTo>
                  <a:pt x="126612" y="271217"/>
                  <a:pt x="128009" y="269631"/>
                  <a:pt x="128230" y="270774"/>
                </a:cubicBezTo>
                <a:cubicBezTo>
                  <a:pt x="128454" y="271916"/>
                  <a:pt x="130039" y="277152"/>
                  <a:pt x="130039" y="278294"/>
                </a:cubicBezTo>
                <a:cubicBezTo>
                  <a:pt x="130039" y="279182"/>
                  <a:pt x="132103" y="285815"/>
                  <a:pt x="132103" y="285815"/>
                </a:cubicBezTo>
                <a:lnTo>
                  <a:pt x="139178" y="286924"/>
                </a:lnTo>
                <a:lnTo>
                  <a:pt x="140796" y="292160"/>
                </a:lnTo>
                <a:lnTo>
                  <a:pt x="143748" y="294921"/>
                </a:lnTo>
                <a:lnTo>
                  <a:pt x="148572" y="291717"/>
                </a:lnTo>
                <a:lnTo>
                  <a:pt x="157489" y="294921"/>
                </a:lnTo>
                <a:cubicBezTo>
                  <a:pt x="157489" y="294921"/>
                  <a:pt x="163867" y="297650"/>
                  <a:pt x="163867" y="298095"/>
                </a:cubicBezTo>
                <a:cubicBezTo>
                  <a:pt x="163867" y="298793"/>
                  <a:pt x="165486" y="303553"/>
                  <a:pt x="165486" y="303553"/>
                </a:cubicBezTo>
                <a:lnTo>
                  <a:pt x="168913" y="303553"/>
                </a:lnTo>
                <a:lnTo>
                  <a:pt x="175067" y="296032"/>
                </a:lnTo>
                <a:cubicBezTo>
                  <a:pt x="175067" y="296032"/>
                  <a:pt x="177131" y="293778"/>
                  <a:pt x="180558" y="296508"/>
                </a:cubicBezTo>
                <a:cubicBezTo>
                  <a:pt x="183985" y="299459"/>
                  <a:pt x="185349" y="304916"/>
                  <a:pt x="185349" y="304916"/>
                </a:cubicBezTo>
                <a:lnTo>
                  <a:pt x="183064" y="310628"/>
                </a:lnTo>
                <a:cubicBezTo>
                  <a:pt x="183064" y="310628"/>
                  <a:pt x="178971" y="312437"/>
                  <a:pt x="180337" y="314945"/>
                </a:cubicBezTo>
                <a:cubicBezTo>
                  <a:pt x="181700" y="317451"/>
                  <a:pt x="186491" y="320181"/>
                  <a:pt x="187412" y="320181"/>
                </a:cubicBezTo>
                <a:cubicBezTo>
                  <a:pt x="188109" y="320181"/>
                  <a:pt x="191982" y="317006"/>
                  <a:pt x="191982" y="317006"/>
                </a:cubicBezTo>
                <a:cubicBezTo>
                  <a:pt x="191982" y="317006"/>
                  <a:pt x="190618" y="311994"/>
                  <a:pt x="191982" y="311994"/>
                </a:cubicBezTo>
                <a:lnTo>
                  <a:pt x="197693" y="311994"/>
                </a:lnTo>
                <a:lnTo>
                  <a:pt x="197693" y="318149"/>
                </a:lnTo>
                <a:lnTo>
                  <a:pt x="197693" y="323384"/>
                </a:lnTo>
                <a:lnTo>
                  <a:pt x="197693" y="324751"/>
                </a:lnTo>
                <a:lnTo>
                  <a:pt x="200899" y="324751"/>
                </a:lnTo>
                <a:lnTo>
                  <a:pt x="202739" y="321100"/>
                </a:lnTo>
                <a:lnTo>
                  <a:pt x="205245" y="319260"/>
                </a:lnTo>
                <a:lnTo>
                  <a:pt x="208896" y="321100"/>
                </a:lnTo>
                <a:lnTo>
                  <a:pt x="211878" y="322466"/>
                </a:lnTo>
                <a:lnTo>
                  <a:pt x="211878" y="324751"/>
                </a:lnTo>
                <a:lnTo>
                  <a:pt x="220319" y="323132"/>
                </a:lnTo>
                <a:lnTo>
                  <a:pt x="224222" y="321100"/>
                </a:lnTo>
                <a:lnTo>
                  <a:pt x="226507" y="321100"/>
                </a:lnTo>
                <a:lnTo>
                  <a:pt x="232219" y="324751"/>
                </a:lnTo>
                <a:lnTo>
                  <a:pt x="234028" y="327002"/>
                </a:lnTo>
                <a:cubicBezTo>
                  <a:pt x="234028" y="327002"/>
                  <a:pt x="230822" y="333380"/>
                  <a:pt x="228316" y="338616"/>
                </a:cubicBezTo>
                <a:cubicBezTo>
                  <a:pt x="225586" y="343885"/>
                  <a:pt x="224665" y="348645"/>
                  <a:pt x="224889" y="350263"/>
                </a:cubicBezTo>
                <a:cubicBezTo>
                  <a:pt x="225110" y="351848"/>
                  <a:pt x="228092" y="359814"/>
                  <a:pt x="228092" y="359814"/>
                </a:cubicBezTo>
                <a:cubicBezTo>
                  <a:pt x="228092" y="359814"/>
                  <a:pt x="228792" y="361401"/>
                  <a:pt x="228316" y="363462"/>
                </a:cubicBezTo>
                <a:cubicBezTo>
                  <a:pt x="227650" y="365747"/>
                  <a:pt x="224665" y="369365"/>
                  <a:pt x="224665" y="370286"/>
                </a:cubicBezTo>
                <a:cubicBezTo>
                  <a:pt x="224665" y="370983"/>
                  <a:pt x="223968" y="372792"/>
                  <a:pt x="225807" y="374379"/>
                </a:cubicBezTo>
                <a:cubicBezTo>
                  <a:pt x="227650" y="375967"/>
                  <a:pt x="235391" y="377585"/>
                  <a:pt x="235391" y="377585"/>
                </a:cubicBezTo>
                <a:lnTo>
                  <a:pt x="242722" y="377585"/>
                </a:lnTo>
                <a:cubicBezTo>
                  <a:pt x="242722" y="377585"/>
                  <a:pt x="250021" y="377109"/>
                  <a:pt x="250273" y="376443"/>
                </a:cubicBezTo>
                <a:cubicBezTo>
                  <a:pt x="250497" y="375743"/>
                  <a:pt x="251415" y="371428"/>
                  <a:pt x="251415" y="371428"/>
                </a:cubicBezTo>
                <a:cubicBezTo>
                  <a:pt x="251415" y="371428"/>
                  <a:pt x="254843" y="372094"/>
                  <a:pt x="255066" y="373015"/>
                </a:cubicBezTo>
                <a:cubicBezTo>
                  <a:pt x="255288" y="373934"/>
                  <a:pt x="255066" y="391229"/>
                  <a:pt x="255066" y="391229"/>
                </a:cubicBezTo>
                <a:lnTo>
                  <a:pt x="255288" y="396244"/>
                </a:lnTo>
                <a:lnTo>
                  <a:pt x="249354" y="399447"/>
                </a:lnTo>
                <a:cubicBezTo>
                  <a:pt x="249354" y="399447"/>
                  <a:pt x="248655" y="404683"/>
                  <a:pt x="250273" y="406270"/>
                </a:cubicBezTo>
                <a:cubicBezTo>
                  <a:pt x="251861" y="407858"/>
                  <a:pt x="256209" y="416297"/>
                  <a:pt x="256209" y="416297"/>
                </a:cubicBezTo>
                <a:cubicBezTo>
                  <a:pt x="256209" y="416297"/>
                  <a:pt x="259412" y="415600"/>
                  <a:pt x="259857" y="414933"/>
                </a:cubicBezTo>
                <a:cubicBezTo>
                  <a:pt x="260302" y="414457"/>
                  <a:pt x="260999" y="409221"/>
                  <a:pt x="260999" y="409221"/>
                </a:cubicBezTo>
                <a:cubicBezTo>
                  <a:pt x="260999" y="409221"/>
                  <a:pt x="263284" y="408555"/>
                  <a:pt x="263506" y="409221"/>
                </a:cubicBezTo>
                <a:cubicBezTo>
                  <a:pt x="263729" y="410142"/>
                  <a:pt x="263506" y="413791"/>
                  <a:pt x="263506" y="413791"/>
                </a:cubicBezTo>
                <a:lnTo>
                  <a:pt x="266266" y="416297"/>
                </a:lnTo>
                <a:lnTo>
                  <a:pt x="272899" y="419248"/>
                </a:lnTo>
                <a:cubicBezTo>
                  <a:pt x="272899" y="419248"/>
                  <a:pt x="271757" y="424041"/>
                  <a:pt x="273565" y="424041"/>
                </a:cubicBezTo>
                <a:lnTo>
                  <a:pt x="278832" y="424041"/>
                </a:lnTo>
                <a:cubicBezTo>
                  <a:pt x="278832" y="424041"/>
                  <a:pt x="280641" y="420169"/>
                  <a:pt x="280641" y="419693"/>
                </a:cubicBezTo>
                <a:cubicBezTo>
                  <a:pt x="280641" y="419027"/>
                  <a:pt x="282483" y="418329"/>
                  <a:pt x="282483" y="418329"/>
                </a:cubicBezTo>
                <a:lnTo>
                  <a:pt x="282483" y="439049"/>
                </a:lnTo>
                <a:cubicBezTo>
                  <a:pt x="282483" y="439049"/>
                  <a:pt x="281341" y="442921"/>
                  <a:pt x="281117" y="443842"/>
                </a:cubicBezTo>
                <a:cubicBezTo>
                  <a:pt x="281117" y="444539"/>
                  <a:pt x="281117" y="453171"/>
                  <a:pt x="281117" y="454090"/>
                </a:cubicBezTo>
                <a:cubicBezTo>
                  <a:pt x="281117" y="455011"/>
                  <a:pt x="280641" y="460247"/>
                  <a:pt x="280641" y="460913"/>
                </a:cubicBezTo>
                <a:cubicBezTo>
                  <a:pt x="280641" y="461611"/>
                  <a:pt x="282483" y="467291"/>
                  <a:pt x="282483" y="467291"/>
                </a:cubicBezTo>
                <a:lnTo>
                  <a:pt x="283847" y="472082"/>
                </a:lnTo>
                <a:lnTo>
                  <a:pt x="289337" y="476176"/>
                </a:lnTo>
                <a:lnTo>
                  <a:pt x="291398" y="481412"/>
                </a:lnTo>
                <a:lnTo>
                  <a:pt x="298031" y="481412"/>
                </a:lnTo>
                <a:lnTo>
                  <a:pt x="304188" y="481412"/>
                </a:lnTo>
                <a:lnTo>
                  <a:pt x="304188" y="482778"/>
                </a:lnTo>
                <a:lnTo>
                  <a:pt x="306473" y="480269"/>
                </a:lnTo>
                <a:lnTo>
                  <a:pt x="306473" y="47138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41" name="Полилиния: фигура 40">
            <a:extLst>
              <a:ext uri="{FF2B5EF4-FFF2-40B4-BE49-F238E27FC236}">
                <a16:creationId xmlns:a16="http://schemas.microsoft.com/office/drawing/2014/main" xmlns="" id="{61AFF220-42BC-8883-75A0-377740C8BE85}"/>
              </a:ext>
            </a:extLst>
          </p:cNvPr>
          <p:cNvSpPr/>
          <p:nvPr/>
        </p:nvSpPr>
        <p:spPr>
          <a:xfrm>
            <a:off x="2131053" y="3438790"/>
            <a:ext cx="1133858" cy="849144"/>
          </a:xfrm>
          <a:custGeom>
            <a:avLst/>
            <a:gdLst>
              <a:gd name="connsiteX0" fmla="*/ 116331 w 413428"/>
              <a:gd name="connsiteY0" fmla="*/ 280491 h 314897"/>
              <a:gd name="connsiteX1" fmla="*/ 136448 w 413428"/>
              <a:gd name="connsiteY1" fmla="*/ 271602 h 314897"/>
              <a:gd name="connsiteX2" fmla="*/ 150378 w 413428"/>
              <a:gd name="connsiteY2" fmla="*/ 266821 h 314897"/>
              <a:gd name="connsiteX3" fmla="*/ 162723 w 413428"/>
              <a:gd name="connsiteY3" fmla="*/ 263175 h 314897"/>
              <a:gd name="connsiteX4" fmla="*/ 175765 w 413428"/>
              <a:gd name="connsiteY4" fmla="*/ 259529 h 314897"/>
              <a:gd name="connsiteX5" fmla="*/ 190615 w 413428"/>
              <a:gd name="connsiteY5" fmla="*/ 258389 h 314897"/>
              <a:gd name="connsiteX6" fmla="*/ 195185 w 413428"/>
              <a:gd name="connsiteY6" fmla="*/ 257023 h 314897"/>
              <a:gd name="connsiteX7" fmla="*/ 198391 w 413428"/>
              <a:gd name="connsiteY7" fmla="*/ 251542 h 314897"/>
              <a:gd name="connsiteX8" fmla="*/ 197248 w 413428"/>
              <a:gd name="connsiteY8" fmla="*/ 247003 h 314897"/>
              <a:gd name="connsiteX9" fmla="*/ 194709 w 413428"/>
              <a:gd name="connsiteY9" fmla="*/ 242657 h 314897"/>
              <a:gd name="connsiteX10" fmla="*/ 192679 w 413428"/>
              <a:gd name="connsiteY10" fmla="*/ 235613 h 314897"/>
              <a:gd name="connsiteX11" fmla="*/ 195185 w 413428"/>
              <a:gd name="connsiteY11" fmla="*/ 228759 h 314897"/>
              <a:gd name="connsiteX12" fmla="*/ 202039 w 413428"/>
              <a:gd name="connsiteY12" fmla="*/ 227616 h 314897"/>
              <a:gd name="connsiteX13" fmla="*/ 204103 w 413428"/>
              <a:gd name="connsiteY13" fmla="*/ 237643 h 314897"/>
              <a:gd name="connsiteX14" fmla="*/ 212765 w 413428"/>
              <a:gd name="connsiteY14" fmla="*/ 236500 h 314897"/>
              <a:gd name="connsiteX15" fmla="*/ 214384 w 413428"/>
              <a:gd name="connsiteY15" fmla="*/ 241291 h 314897"/>
              <a:gd name="connsiteX16" fmla="*/ 216890 w 413428"/>
              <a:gd name="connsiteY16" fmla="*/ 247003 h 314897"/>
              <a:gd name="connsiteX17" fmla="*/ 222157 w 413428"/>
              <a:gd name="connsiteY17" fmla="*/ 258389 h 314897"/>
              <a:gd name="connsiteX18" fmla="*/ 224665 w 413428"/>
              <a:gd name="connsiteY18" fmla="*/ 259072 h 314897"/>
              <a:gd name="connsiteX19" fmla="*/ 227868 w 413428"/>
              <a:gd name="connsiteY19" fmla="*/ 263175 h 314897"/>
              <a:gd name="connsiteX20" fmla="*/ 232883 w 413428"/>
              <a:gd name="connsiteY20" fmla="*/ 271602 h 314897"/>
              <a:gd name="connsiteX21" fmla="*/ 237007 w 413428"/>
              <a:gd name="connsiteY21" fmla="*/ 273656 h 314897"/>
              <a:gd name="connsiteX22" fmla="*/ 241134 w 413428"/>
              <a:gd name="connsiteY22" fmla="*/ 273656 h 314897"/>
              <a:gd name="connsiteX23" fmla="*/ 243640 w 413428"/>
              <a:gd name="connsiteY23" fmla="*/ 278442 h 314897"/>
              <a:gd name="connsiteX24" fmla="*/ 239071 w 413428"/>
              <a:gd name="connsiteY24" fmla="*/ 279808 h 314897"/>
              <a:gd name="connsiteX25" fmla="*/ 239992 w 413428"/>
              <a:gd name="connsiteY25" fmla="*/ 286186 h 314897"/>
              <a:gd name="connsiteX26" fmla="*/ 247289 w 413428"/>
              <a:gd name="connsiteY26" fmla="*/ 292569 h 314897"/>
              <a:gd name="connsiteX27" fmla="*/ 261221 w 413428"/>
              <a:gd name="connsiteY27" fmla="*/ 295075 h 314897"/>
              <a:gd name="connsiteX28" fmla="*/ 278133 w 413428"/>
              <a:gd name="connsiteY28" fmla="*/ 292112 h 314897"/>
              <a:gd name="connsiteX29" fmla="*/ 291620 w 413428"/>
              <a:gd name="connsiteY29" fmla="*/ 292569 h 314897"/>
              <a:gd name="connsiteX30" fmla="*/ 304883 w 413428"/>
              <a:gd name="connsiteY30" fmla="*/ 292112 h 314897"/>
              <a:gd name="connsiteX31" fmla="*/ 319512 w 413428"/>
              <a:gd name="connsiteY31" fmla="*/ 297124 h 314897"/>
              <a:gd name="connsiteX32" fmla="*/ 322018 w 413428"/>
              <a:gd name="connsiteY32" fmla="*/ 300999 h 314897"/>
              <a:gd name="connsiteX33" fmla="*/ 322494 w 413428"/>
              <a:gd name="connsiteY33" fmla="*/ 306240 h 314897"/>
              <a:gd name="connsiteX34" fmla="*/ 328651 w 413428"/>
              <a:gd name="connsiteY34" fmla="*/ 310795 h 314897"/>
              <a:gd name="connsiteX35" fmla="*/ 334363 w 413428"/>
              <a:gd name="connsiteY35" fmla="*/ 311935 h 314897"/>
              <a:gd name="connsiteX36" fmla="*/ 336426 w 413428"/>
              <a:gd name="connsiteY36" fmla="*/ 309886 h 314897"/>
              <a:gd name="connsiteX37" fmla="*/ 347850 w 413428"/>
              <a:gd name="connsiteY37" fmla="*/ 310795 h 314897"/>
              <a:gd name="connsiteX38" fmla="*/ 351499 w 413428"/>
              <a:gd name="connsiteY38" fmla="*/ 314898 h 314897"/>
              <a:gd name="connsiteX39" fmla="*/ 364319 w 413428"/>
              <a:gd name="connsiteY39" fmla="*/ 314898 h 314897"/>
              <a:gd name="connsiteX40" fmla="*/ 365238 w 413428"/>
              <a:gd name="connsiteY40" fmla="*/ 309657 h 314897"/>
              <a:gd name="connsiteX41" fmla="*/ 363177 w 413428"/>
              <a:gd name="connsiteY41" fmla="*/ 305100 h 314897"/>
              <a:gd name="connsiteX42" fmla="*/ 367746 w 413428"/>
              <a:gd name="connsiteY42" fmla="*/ 298264 h 314897"/>
              <a:gd name="connsiteX43" fmla="*/ 370474 w 413428"/>
              <a:gd name="connsiteY43" fmla="*/ 300314 h 314897"/>
              <a:gd name="connsiteX44" fmla="*/ 374600 w 413428"/>
              <a:gd name="connsiteY44" fmla="*/ 305100 h 314897"/>
              <a:gd name="connsiteX45" fmla="*/ 380312 w 413428"/>
              <a:gd name="connsiteY45" fmla="*/ 305100 h 314897"/>
              <a:gd name="connsiteX46" fmla="*/ 385800 w 413428"/>
              <a:gd name="connsiteY46" fmla="*/ 302822 h 314897"/>
              <a:gd name="connsiteX47" fmla="*/ 395639 w 413428"/>
              <a:gd name="connsiteY47" fmla="*/ 300314 h 314897"/>
              <a:gd name="connsiteX48" fmla="*/ 400875 w 413428"/>
              <a:gd name="connsiteY48" fmla="*/ 298264 h 314897"/>
              <a:gd name="connsiteX49" fmla="*/ 408648 w 413428"/>
              <a:gd name="connsiteY49" fmla="*/ 293933 h 314897"/>
              <a:gd name="connsiteX50" fmla="*/ 410711 w 413428"/>
              <a:gd name="connsiteY50" fmla="*/ 287326 h 314897"/>
              <a:gd name="connsiteX51" fmla="*/ 411632 w 413428"/>
              <a:gd name="connsiteY51" fmla="*/ 277302 h 314897"/>
              <a:gd name="connsiteX52" fmla="*/ 413217 w 413428"/>
              <a:gd name="connsiteY52" fmla="*/ 268870 h 314897"/>
              <a:gd name="connsiteX53" fmla="*/ 413217 w 413428"/>
              <a:gd name="connsiteY53" fmla="*/ 250654 h 314897"/>
              <a:gd name="connsiteX54" fmla="*/ 411156 w 413428"/>
              <a:gd name="connsiteY54" fmla="*/ 239261 h 314897"/>
              <a:gd name="connsiteX55" fmla="*/ 411156 w 413428"/>
              <a:gd name="connsiteY55" fmla="*/ 224886 h 314897"/>
              <a:gd name="connsiteX56" fmla="*/ 411156 w 413428"/>
              <a:gd name="connsiteY56" fmla="*/ 216224 h 314897"/>
              <a:gd name="connsiteX57" fmla="*/ 404999 w 413428"/>
              <a:gd name="connsiteY57" fmla="*/ 216224 h 314897"/>
              <a:gd name="connsiteX58" fmla="*/ 398366 w 413428"/>
              <a:gd name="connsiteY58" fmla="*/ 216224 h 314897"/>
              <a:gd name="connsiteX59" fmla="*/ 396305 w 413428"/>
              <a:gd name="connsiteY59" fmla="*/ 210988 h 314897"/>
              <a:gd name="connsiteX60" fmla="*/ 390815 w 413428"/>
              <a:gd name="connsiteY60" fmla="*/ 206894 h 314897"/>
              <a:gd name="connsiteX61" fmla="*/ 389451 w 413428"/>
              <a:gd name="connsiteY61" fmla="*/ 202103 h 314897"/>
              <a:gd name="connsiteX62" fmla="*/ 387609 w 413428"/>
              <a:gd name="connsiteY62" fmla="*/ 195725 h 314897"/>
              <a:gd name="connsiteX63" fmla="*/ 387864 w 413428"/>
              <a:gd name="connsiteY63" fmla="*/ 188902 h 314897"/>
              <a:gd name="connsiteX64" fmla="*/ 388085 w 413428"/>
              <a:gd name="connsiteY64" fmla="*/ 178652 h 314897"/>
              <a:gd name="connsiteX65" fmla="*/ 389451 w 413428"/>
              <a:gd name="connsiteY65" fmla="*/ 173861 h 314897"/>
              <a:gd name="connsiteX66" fmla="*/ 389451 w 413428"/>
              <a:gd name="connsiteY66" fmla="*/ 153108 h 314897"/>
              <a:gd name="connsiteX67" fmla="*/ 387609 w 413428"/>
              <a:gd name="connsiteY67" fmla="*/ 154472 h 314897"/>
              <a:gd name="connsiteX68" fmla="*/ 385800 w 413428"/>
              <a:gd name="connsiteY68" fmla="*/ 158820 h 314897"/>
              <a:gd name="connsiteX69" fmla="*/ 380534 w 413428"/>
              <a:gd name="connsiteY69" fmla="*/ 158820 h 314897"/>
              <a:gd name="connsiteX70" fmla="*/ 379867 w 413428"/>
              <a:gd name="connsiteY70" fmla="*/ 154029 h 314897"/>
              <a:gd name="connsiteX71" fmla="*/ 373234 w 413428"/>
              <a:gd name="connsiteY71" fmla="*/ 151078 h 314897"/>
              <a:gd name="connsiteX72" fmla="*/ 370474 w 413428"/>
              <a:gd name="connsiteY72" fmla="*/ 148569 h 314897"/>
              <a:gd name="connsiteX73" fmla="*/ 370474 w 413428"/>
              <a:gd name="connsiteY73" fmla="*/ 144000 h 314897"/>
              <a:gd name="connsiteX74" fmla="*/ 367968 w 413428"/>
              <a:gd name="connsiteY74" fmla="*/ 144000 h 314897"/>
              <a:gd name="connsiteX75" fmla="*/ 366825 w 413428"/>
              <a:gd name="connsiteY75" fmla="*/ 149712 h 314897"/>
              <a:gd name="connsiteX76" fmla="*/ 363177 w 413428"/>
              <a:gd name="connsiteY76" fmla="*/ 151078 h 314897"/>
              <a:gd name="connsiteX77" fmla="*/ 357210 w 413428"/>
              <a:gd name="connsiteY77" fmla="*/ 141049 h 314897"/>
              <a:gd name="connsiteX78" fmla="*/ 356323 w 413428"/>
              <a:gd name="connsiteY78" fmla="*/ 134195 h 314897"/>
              <a:gd name="connsiteX79" fmla="*/ 362256 w 413428"/>
              <a:gd name="connsiteY79" fmla="*/ 131022 h 314897"/>
              <a:gd name="connsiteX80" fmla="*/ 362034 w 413428"/>
              <a:gd name="connsiteY80" fmla="*/ 126008 h 314897"/>
              <a:gd name="connsiteX81" fmla="*/ 362034 w 413428"/>
              <a:gd name="connsiteY81" fmla="*/ 107763 h 314897"/>
              <a:gd name="connsiteX82" fmla="*/ 358353 w 413428"/>
              <a:gd name="connsiteY82" fmla="*/ 106176 h 314897"/>
              <a:gd name="connsiteX83" fmla="*/ 357210 w 413428"/>
              <a:gd name="connsiteY83" fmla="*/ 111190 h 314897"/>
              <a:gd name="connsiteX84" fmla="*/ 349690 w 413428"/>
              <a:gd name="connsiteY84" fmla="*/ 112333 h 314897"/>
              <a:gd name="connsiteX85" fmla="*/ 342360 w 413428"/>
              <a:gd name="connsiteY85" fmla="*/ 112333 h 314897"/>
              <a:gd name="connsiteX86" fmla="*/ 332776 w 413428"/>
              <a:gd name="connsiteY86" fmla="*/ 109127 h 314897"/>
              <a:gd name="connsiteX87" fmla="*/ 331633 w 413428"/>
              <a:gd name="connsiteY87" fmla="*/ 105033 h 314897"/>
              <a:gd name="connsiteX88" fmla="*/ 335284 w 413428"/>
              <a:gd name="connsiteY88" fmla="*/ 98210 h 314897"/>
              <a:gd name="connsiteX89" fmla="*/ 335060 w 413428"/>
              <a:gd name="connsiteY89" fmla="*/ 94562 h 314897"/>
              <a:gd name="connsiteX90" fmla="*/ 331857 w 413428"/>
              <a:gd name="connsiteY90" fmla="*/ 84978 h 314897"/>
              <a:gd name="connsiteX91" fmla="*/ 335284 w 413428"/>
              <a:gd name="connsiteY91" fmla="*/ 73364 h 314897"/>
              <a:gd name="connsiteX92" fmla="*/ 340996 w 413428"/>
              <a:gd name="connsiteY92" fmla="*/ 61750 h 314897"/>
              <a:gd name="connsiteX93" fmla="*/ 339154 w 413428"/>
              <a:gd name="connsiteY93" fmla="*/ 59465 h 314897"/>
              <a:gd name="connsiteX94" fmla="*/ 333442 w 413428"/>
              <a:gd name="connsiteY94" fmla="*/ 55816 h 314897"/>
              <a:gd name="connsiteX95" fmla="*/ 331157 w 413428"/>
              <a:gd name="connsiteY95" fmla="*/ 55816 h 314897"/>
              <a:gd name="connsiteX96" fmla="*/ 327288 w 413428"/>
              <a:gd name="connsiteY96" fmla="*/ 57880 h 314897"/>
              <a:gd name="connsiteX97" fmla="*/ 318815 w 413428"/>
              <a:gd name="connsiteY97" fmla="*/ 59465 h 314897"/>
              <a:gd name="connsiteX98" fmla="*/ 318815 w 413428"/>
              <a:gd name="connsiteY98" fmla="*/ 57180 h 314897"/>
              <a:gd name="connsiteX99" fmla="*/ 315864 w 413428"/>
              <a:gd name="connsiteY99" fmla="*/ 55816 h 314897"/>
              <a:gd name="connsiteX100" fmla="*/ 312213 w 413428"/>
              <a:gd name="connsiteY100" fmla="*/ 54008 h 314897"/>
              <a:gd name="connsiteX101" fmla="*/ 309676 w 413428"/>
              <a:gd name="connsiteY101" fmla="*/ 55816 h 314897"/>
              <a:gd name="connsiteX102" fmla="*/ 307867 w 413428"/>
              <a:gd name="connsiteY102" fmla="*/ 59465 h 314897"/>
              <a:gd name="connsiteX103" fmla="*/ 304662 w 413428"/>
              <a:gd name="connsiteY103" fmla="*/ 59465 h 314897"/>
              <a:gd name="connsiteX104" fmla="*/ 304662 w 413428"/>
              <a:gd name="connsiteY104" fmla="*/ 58101 h 314897"/>
              <a:gd name="connsiteX105" fmla="*/ 304662 w 413428"/>
              <a:gd name="connsiteY105" fmla="*/ 52865 h 314897"/>
              <a:gd name="connsiteX106" fmla="*/ 304662 w 413428"/>
              <a:gd name="connsiteY106" fmla="*/ 46708 h 314897"/>
              <a:gd name="connsiteX107" fmla="*/ 298950 w 413428"/>
              <a:gd name="connsiteY107" fmla="*/ 46708 h 314897"/>
              <a:gd name="connsiteX108" fmla="*/ 298950 w 413428"/>
              <a:gd name="connsiteY108" fmla="*/ 51723 h 314897"/>
              <a:gd name="connsiteX109" fmla="*/ 294380 w 413428"/>
              <a:gd name="connsiteY109" fmla="*/ 54895 h 314897"/>
              <a:gd name="connsiteX110" fmla="*/ 287305 w 413428"/>
              <a:gd name="connsiteY110" fmla="*/ 49660 h 314897"/>
              <a:gd name="connsiteX111" fmla="*/ 290032 w 413428"/>
              <a:gd name="connsiteY111" fmla="*/ 45345 h 314897"/>
              <a:gd name="connsiteX112" fmla="*/ 292317 w 413428"/>
              <a:gd name="connsiteY112" fmla="*/ 39633 h 314897"/>
              <a:gd name="connsiteX113" fmla="*/ 287526 w 413428"/>
              <a:gd name="connsiteY113" fmla="*/ 31225 h 314897"/>
              <a:gd name="connsiteX114" fmla="*/ 282036 w 413428"/>
              <a:gd name="connsiteY114" fmla="*/ 30749 h 314897"/>
              <a:gd name="connsiteX115" fmla="*/ 275848 w 413428"/>
              <a:gd name="connsiteY115" fmla="*/ 38269 h 314897"/>
              <a:gd name="connsiteX116" fmla="*/ 272421 w 413428"/>
              <a:gd name="connsiteY116" fmla="*/ 38269 h 314897"/>
              <a:gd name="connsiteX117" fmla="*/ 270836 w 413428"/>
              <a:gd name="connsiteY117" fmla="*/ 32810 h 314897"/>
              <a:gd name="connsiteX118" fmla="*/ 264424 w 413428"/>
              <a:gd name="connsiteY118" fmla="*/ 29606 h 314897"/>
              <a:gd name="connsiteX119" fmla="*/ 255509 w 413428"/>
              <a:gd name="connsiteY119" fmla="*/ 26432 h 314897"/>
              <a:gd name="connsiteX120" fmla="*/ 250716 w 413428"/>
              <a:gd name="connsiteY120" fmla="*/ 29606 h 314897"/>
              <a:gd name="connsiteX121" fmla="*/ 247734 w 413428"/>
              <a:gd name="connsiteY121" fmla="*/ 26877 h 314897"/>
              <a:gd name="connsiteX122" fmla="*/ 246146 w 413428"/>
              <a:gd name="connsiteY122" fmla="*/ 21641 h 314897"/>
              <a:gd name="connsiteX123" fmla="*/ 239071 w 413428"/>
              <a:gd name="connsiteY123" fmla="*/ 20498 h 314897"/>
              <a:gd name="connsiteX124" fmla="*/ 237007 w 413428"/>
              <a:gd name="connsiteY124" fmla="*/ 12978 h 314897"/>
              <a:gd name="connsiteX125" fmla="*/ 235168 w 413428"/>
              <a:gd name="connsiteY125" fmla="*/ 5457 h 314897"/>
              <a:gd name="connsiteX126" fmla="*/ 233580 w 413428"/>
              <a:gd name="connsiteY126" fmla="*/ 5933 h 314897"/>
              <a:gd name="connsiteX127" fmla="*/ 231519 w 413428"/>
              <a:gd name="connsiteY127" fmla="*/ 9805 h 314897"/>
              <a:gd name="connsiteX128" fmla="*/ 227868 w 413428"/>
              <a:gd name="connsiteY128" fmla="*/ 13675 h 314897"/>
              <a:gd name="connsiteX129" fmla="*/ 224665 w 413428"/>
              <a:gd name="connsiteY129" fmla="*/ 18690 h 314897"/>
              <a:gd name="connsiteX130" fmla="*/ 218953 w 413428"/>
              <a:gd name="connsiteY130" fmla="*/ 19356 h 314897"/>
              <a:gd name="connsiteX131" fmla="*/ 214605 w 413428"/>
              <a:gd name="connsiteY131" fmla="*/ 18468 h 314897"/>
              <a:gd name="connsiteX132" fmla="*/ 211875 w 413428"/>
              <a:gd name="connsiteY132" fmla="*/ 17326 h 314897"/>
              <a:gd name="connsiteX133" fmla="*/ 208448 w 413428"/>
              <a:gd name="connsiteY133" fmla="*/ 20720 h 314897"/>
              <a:gd name="connsiteX134" fmla="*/ 202736 w 413428"/>
              <a:gd name="connsiteY134" fmla="*/ 24147 h 314897"/>
              <a:gd name="connsiteX135" fmla="*/ 196772 w 413428"/>
              <a:gd name="connsiteY135" fmla="*/ 23228 h 314897"/>
              <a:gd name="connsiteX136" fmla="*/ 195185 w 413428"/>
              <a:gd name="connsiteY136" fmla="*/ 22338 h 314897"/>
              <a:gd name="connsiteX137" fmla="*/ 188776 w 413428"/>
              <a:gd name="connsiteY137" fmla="*/ 22338 h 314897"/>
              <a:gd name="connsiteX138" fmla="*/ 185349 w 413428"/>
              <a:gd name="connsiteY138" fmla="*/ 23228 h 314897"/>
              <a:gd name="connsiteX139" fmla="*/ 179858 w 413428"/>
              <a:gd name="connsiteY139" fmla="*/ 24592 h 314897"/>
              <a:gd name="connsiteX140" fmla="*/ 177352 w 413428"/>
              <a:gd name="connsiteY140" fmla="*/ 26210 h 314897"/>
              <a:gd name="connsiteX141" fmla="*/ 170719 w 413428"/>
              <a:gd name="connsiteY141" fmla="*/ 28019 h 314897"/>
              <a:gd name="connsiteX142" fmla="*/ 171195 w 413428"/>
              <a:gd name="connsiteY142" fmla="*/ 23480 h 314897"/>
              <a:gd name="connsiteX143" fmla="*/ 171640 w 413428"/>
              <a:gd name="connsiteY143" fmla="*/ 17071 h 314897"/>
              <a:gd name="connsiteX144" fmla="*/ 173004 w 413428"/>
              <a:gd name="connsiteY144" fmla="*/ 12057 h 314897"/>
              <a:gd name="connsiteX145" fmla="*/ 173004 w 413428"/>
              <a:gd name="connsiteY145" fmla="*/ 5933 h 314897"/>
              <a:gd name="connsiteX146" fmla="*/ 168435 w 413428"/>
              <a:gd name="connsiteY146" fmla="*/ 666 h 314897"/>
              <a:gd name="connsiteX147" fmla="*/ 165483 w 413428"/>
              <a:gd name="connsiteY147" fmla="*/ 666 h 314897"/>
              <a:gd name="connsiteX148" fmla="*/ 161359 w 413428"/>
              <a:gd name="connsiteY148" fmla="*/ 0 h 314897"/>
              <a:gd name="connsiteX149" fmla="*/ 161359 w 413428"/>
              <a:gd name="connsiteY149" fmla="*/ 2061 h 314897"/>
              <a:gd name="connsiteX150" fmla="*/ 157932 w 413428"/>
              <a:gd name="connsiteY150" fmla="*/ 5236 h 314897"/>
              <a:gd name="connsiteX151" fmla="*/ 152887 w 413428"/>
              <a:gd name="connsiteY151" fmla="*/ 7297 h 314897"/>
              <a:gd name="connsiteX152" fmla="*/ 152887 w 413428"/>
              <a:gd name="connsiteY152" fmla="*/ 5236 h 314897"/>
              <a:gd name="connsiteX153" fmla="*/ 144445 w 413428"/>
              <a:gd name="connsiteY153" fmla="*/ 5236 h 314897"/>
              <a:gd name="connsiteX154" fmla="*/ 143303 w 413428"/>
              <a:gd name="connsiteY154" fmla="*/ 9805 h 314897"/>
              <a:gd name="connsiteX155" fmla="*/ 137115 w 413428"/>
              <a:gd name="connsiteY155" fmla="*/ 9805 h 314897"/>
              <a:gd name="connsiteX156" fmla="*/ 128897 w 413428"/>
              <a:gd name="connsiteY156" fmla="*/ 12057 h 314897"/>
              <a:gd name="connsiteX157" fmla="*/ 122519 w 413428"/>
              <a:gd name="connsiteY157" fmla="*/ 19577 h 314897"/>
              <a:gd name="connsiteX158" fmla="*/ 117028 w 413428"/>
              <a:gd name="connsiteY158" fmla="*/ 24147 h 314897"/>
              <a:gd name="connsiteX159" fmla="*/ 109253 w 413428"/>
              <a:gd name="connsiteY159" fmla="*/ 28019 h 314897"/>
              <a:gd name="connsiteX160" fmla="*/ 104462 w 413428"/>
              <a:gd name="connsiteY160" fmla="*/ 32810 h 314897"/>
              <a:gd name="connsiteX161" fmla="*/ 94626 w 413428"/>
              <a:gd name="connsiteY161" fmla="*/ 36460 h 314897"/>
              <a:gd name="connsiteX162" fmla="*/ 90278 w 413428"/>
              <a:gd name="connsiteY162" fmla="*/ 39188 h 314897"/>
              <a:gd name="connsiteX163" fmla="*/ 88914 w 413428"/>
              <a:gd name="connsiteY163" fmla="*/ 46011 h 314897"/>
              <a:gd name="connsiteX164" fmla="*/ 87548 w 413428"/>
              <a:gd name="connsiteY164" fmla="*/ 48772 h 314897"/>
              <a:gd name="connsiteX165" fmla="*/ 87548 w 413428"/>
              <a:gd name="connsiteY165" fmla="*/ 61528 h 314897"/>
              <a:gd name="connsiteX166" fmla="*/ 83645 w 413428"/>
              <a:gd name="connsiteY166" fmla="*/ 63558 h 314897"/>
              <a:gd name="connsiteX167" fmla="*/ 86406 w 413428"/>
              <a:gd name="connsiteY167" fmla="*/ 63558 h 314897"/>
              <a:gd name="connsiteX168" fmla="*/ 63527 w 413428"/>
              <a:gd name="connsiteY168" fmla="*/ 91356 h 314897"/>
              <a:gd name="connsiteX169" fmla="*/ 42044 w 413428"/>
              <a:gd name="connsiteY169" fmla="*/ 116426 h 314897"/>
              <a:gd name="connsiteX170" fmla="*/ 34747 w 413428"/>
              <a:gd name="connsiteY170" fmla="*/ 120074 h 314897"/>
              <a:gd name="connsiteX171" fmla="*/ 27893 w 413428"/>
              <a:gd name="connsiteY171" fmla="*/ 120074 h 314897"/>
              <a:gd name="connsiteX172" fmla="*/ 24908 w 413428"/>
              <a:gd name="connsiteY172" fmla="*/ 125786 h 314897"/>
              <a:gd name="connsiteX173" fmla="*/ 20784 w 413428"/>
              <a:gd name="connsiteY173" fmla="*/ 127374 h 314897"/>
              <a:gd name="connsiteX174" fmla="*/ 17611 w 413428"/>
              <a:gd name="connsiteY174" fmla="*/ 135561 h 314897"/>
              <a:gd name="connsiteX175" fmla="*/ 25132 w 413428"/>
              <a:gd name="connsiteY175" fmla="*/ 144445 h 314897"/>
              <a:gd name="connsiteX176" fmla="*/ 34968 w 413428"/>
              <a:gd name="connsiteY176" fmla="*/ 144445 h 314897"/>
              <a:gd name="connsiteX177" fmla="*/ 32238 w 413428"/>
              <a:gd name="connsiteY177" fmla="*/ 148569 h 314897"/>
              <a:gd name="connsiteX178" fmla="*/ 23990 w 413428"/>
              <a:gd name="connsiteY178" fmla="*/ 154726 h 314897"/>
              <a:gd name="connsiteX179" fmla="*/ 18754 w 413428"/>
              <a:gd name="connsiteY179" fmla="*/ 160628 h 314897"/>
              <a:gd name="connsiteX180" fmla="*/ 17611 w 413428"/>
              <a:gd name="connsiteY180" fmla="*/ 172021 h 314897"/>
              <a:gd name="connsiteX181" fmla="*/ 15548 w 413428"/>
              <a:gd name="connsiteY181" fmla="*/ 180018 h 314897"/>
              <a:gd name="connsiteX182" fmla="*/ 8439 w 413428"/>
              <a:gd name="connsiteY182" fmla="*/ 187284 h 314897"/>
              <a:gd name="connsiteX183" fmla="*/ 3203 w 413428"/>
              <a:gd name="connsiteY183" fmla="*/ 190932 h 314897"/>
              <a:gd name="connsiteX184" fmla="*/ 6154 w 413428"/>
              <a:gd name="connsiteY184" fmla="*/ 196168 h 314897"/>
              <a:gd name="connsiteX185" fmla="*/ 7773 w 413428"/>
              <a:gd name="connsiteY185" fmla="*/ 203022 h 314897"/>
              <a:gd name="connsiteX186" fmla="*/ 1364 w 413428"/>
              <a:gd name="connsiteY186" fmla="*/ 207561 h 314897"/>
              <a:gd name="connsiteX187" fmla="*/ 0 w 413428"/>
              <a:gd name="connsiteY187" fmla="*/ 213970 h 314897"/>
              <a:gd name="connsiteX188" fmla="*/ 3427 w 413428"/>
              <a:gd name="connsiteY188" fmla="*/ 217144 h 314897"/>
              <a:gd name="connsiteX189" fmla="*/ 4346 w 413428"/>
              <a:gd name="connsiteY189" fmla="*/ 226029 h 314897"/>
              <a:gd name="connsiteX190" fmla="*/ 15769 w 413428"/>
              <a:gd name="connsiteY190" fmla="*/ 226029 h 314897"/>
              <a:gd name="connsiteX191" fmla="*/ 17357 w 413428"/>
              <a:gd name="connsiteY191" fmla="*/ 221490 h 314897"/>
              <a:gd name="connsiteX192" fmla="*/ 16912 w 413428"/>
              <a:gd name="connsiteY192" fmla="*/ 215778 h 314897"/>
              <a:gd name="connsiteX193" fmla="*/ 11200 w 413428"/>
              <a:gd name="connsiteY193" fmla="*/ 212575 h 314897"/>
              <a:gd name="connsiteX194" fmla="*/ 10503 w 413428"/>
              <a:gd name="connsiteY194" fmla="*/ 209179 h 314897"/>
              <a:gd name="connsiteX195" fmla="*/ 11645 w 413428"/>
              <a:gd name="connsiteY195" fmla="*/ 204831 h 314897"/>
              <a:gd name="connsiteX196" fmla="*/ 21481 w 413428"/>
              <a:gd name="connsiteY196" fmla="*/ 203943 h 314897"/>
              <a:gd name="connsiteX197" fmla="*/ 29923 w 413428"/>
              <a:gd name="connsiteY197" fmla="*/ 208037 h 314897"/>
              <a:gd name="connsiteX198" fmla="*/ 36808 w 413428"/>
              <a:gd name="connsiteY198" fmla="*/ 211464 h 314897"/>
              <a:gd name="connsiteX199" fmla="*/ 38395 w 413428"/>
              <a:gd name="connsiteY199" fmla="*/ 215336 h 314897"/>
              <a:gd name="connsiteX200" fmla="*/ 34523 w 413428"/>
              <a:gd name="connsiteY200" fmla="*/ 217144 h 314897"/>
              <a:gd name="connsiteX201" fmla="*/ 31096 w 413428"/>
              <a:gd name="connsiteY201" fmla="*/ 219651 h 314897"/>
              <a:gd name="connsiteX202" fmla="*/ 25132 w 413428"/>
              <a:gd name="connsiteY202" fmla="*/ 226029 h 314897"/>
              <a:gd name="connsiteX203" fmla="*/ 20563 w 413428"/>
              <a:gd name="connsiteY203" fmla="*/ 231043 h 314897"/>
              <a:gd name="connsiteX204" fmla="*/ 16214 w 413428"/>
              <a:gd name="connsiteY204" fmla="*/ 232186 h 314897"/>
              <a:gd name="connsiteX205" fmla="*/ 18754 w 413428"/>
              <a:gd name="connsiteY205" fmla="*/ 241515 h 314897"/>
              <a:gd name="connsiteX206" fmla="*/ 22847 w 413428"/>
              <a:gd name="connsiteY206" fmla="*/ 244021 h 314897"/>
              <a:gd name="connsiteX207" fmla="*/ 33605 w 413428"/>
              <a:gd name="connsiteY207" fmla="*/ 252239 h 314897"/>
              <a:gd name="connsiteX208" fmla="*/ 38617 w 413428"/>
              <a:gd name="connsiteY208" fmla="*/ 261349 h 314897"/>
              <a:gd name="connsiteX209" fmla="*/ 47756 w 413428"/>
              <a:gd name="connsiteY209" fmla="*/ 265452 h 314897"/>
              <a:gd name="connsiteX210" fmla="*/ 55752 w 413428"/>
              <a:gd name="connsiteY210" fmla="*/ 268185 h 314897"/>
              <a:gd name="connsiteX211" fmla="*/ 64891 w 413428"/>
              <a:gd name="connsiteY211" fmla="*/ 270238 h 314897"/>
              <a:gd name="connsiteX212" fmla="*/ 72221 w 413428"/>
              <a:gd name="connsiteY212" fmla="*/ 275248 h 314897"/>
              <a:gd name="connsiteX213" fmla="*/ 93008 w 413428"/>
              <a:gd name="connsiteY213" fmla="*/ 280720 h 314897"/>
              <a:gd name="connsiteX214" fmla="*/ 104462 w 413428"/>
              <a:gd name="connsiteY214" fmla="*/ 285049 h 314897"/>
              <a:gd name="connsiteX215" fmla="*/ 103765 w 413428"/>
              <a:gd name="connsiteY215" fmla="*/ 286869 h 314897"/>
              <a:gd name="connsiteX216" fmla="*/ 106747 w 413428"/>
              <a:gd name="connsiteY216" fmla="*/ 286186 h 314897"/>
              <a:gd name="connsiteX217" fmla="*/ 116331 w 413428"/>
              <a:gd name="connsiteY217" fmla="*/ 280491 h 31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</a:cxnLst>
            <a:rect l="l" t="t" r="r" b="b"/>
            <a:pathLst>
              <a:path w="413428" h="314897">
                <a:moveTo>
                  <a:pt x="116331" y="280491"/>
                </a:moveTo>
                <a:cubicBezTo>
                  <a:pt x="116331" y="280491"/>
                  <a:pt x="133466" y="273656"/>
                  <a:pt x="136448" y="271602"/>
                </a:cubicBezTo>
                <a:cubicBezTo>
                  <a:pt x="139178" y="269553"/>
                  <a:pt x="148317" y="269098"/>
                  <a:pt x="150378" y="266821"/>
                </a:cubicBezTo>
                <a:cubicBezTo>
                  <a:pt x="152441" y="264315"/>
                  <a:pt x="162723" y="263175"/>
                  <a:pt x="162723" y="263175"/>
                </a:cubicBezTo>
                <a:lnTo>
                  <a:pt x="175765" y="259529"/>
                </a:lnTo>
                <a:lnTo>
                  <a:pt x="190615" y="258389"/>
                </a:lnTo>
                <a:lnTo>
                  <a:pt x="195185" y="257023"/>
                </a:lnTo>
                <a:cubicBezTo>
                  <a:pt x="195185" y="257023"/>
                  <a:pt x="198391" y="252691"/>
                  <a:pt x="198391" y="251542"/>
                </a:cubicBezTo>
                <a:cubicBezTo>
                  <a:pt x="198391" y="250178"/>
                  <a:pt x="197248" y="247003"/>
                  <a:pt x="197248" y="247003"/>
                </a:cubicBezTo>
                <a:lnTo>
                  <a:pt x="194709" y="242657"/>
                </a:lnTo>
                <a:lnTo>
                  <a:pt x="192679" y="235613"/>
                </a:lnTo>
                <a:lnTo>
                  <a:pt x="195185" y="228759"/>
                </a:lnTo>
                <a:lnTo>
                  <a:pt x="202039" y="227616"/>
                </a:lnTo>
                <a:lnTo>
                  <a:pt x="204103" y="237643"/>
                </a:lnTo>
                <a:cubicBezTo>
                  <a:pt x="204103" y="237643"/>
                  <a:pt x="211178" y="236976"/>
                  <a:pt x="212765" y="236500"/>
                </a:cubicBezTo>
                <a:cubicBezTo>
                  <a:pt x="214384" y="236055"/>
                  <a:pt x="214384" y="241291"/>
                  <a:pt x="214384" y="241291"/>
                </a:cubicBezTo>
                <a:lnTo>
                  <a:pt x="216890" y="247003"/>
                </a:lnTo>
                <a:lnTo>
                  <a:pt x="222157" y="258389"/>
                </a:lnTo>
                <a:lnTo>
                  <a:pt x="224665" y="259072"/>
                </a:lnTo>
                <a:lnTo>
                  <a:pt x="227868" y="263175"/>
                </a:lnTo>
                <a:lnTo>
                  <a:pt x="232883" y="271602"/>
                </a:lnTo>
                <a:lnTo>
                  <a:pt x="237007" y="273656"/>
                </a:lnTo>
                <a:lnTo>
                  <a:pt x="241134" y="273656"/>
                </a:lnTo>
                <a:lnTo>
                  <a:pt x="243640" y="278442"/>
                </a:lnTo>
                <a:lnTo>
                  <a:pt x="239071" y="279808"/>
                </a:lnTo>
                <a:lnTo>
                  <a:pt x="239992" y="286186"/>
                </a:lnTo>
                <a:lnTo>
                  <a:pt x="247289" y="292569"/>
                </a:lnTo>
                <a:lnTo>
                  <a:pt x="261221" y="295075"/>
                </a:lnTo>
                <a:lnTo>
                  <a:pt x="278133" y="292112"/>
                </a:lnTo>
                <a:lnTo>
                  <a:pt x="291620" y="292569"/>
                </a:lnTo>
                <a:lnTo>
                  <a:pt x="304883" y="292112"/>
                </a:lnTo>
                <a:cubicBezTo>
                  <a:pt x="304883" y="292112"/>
                  <a:pt x="318370" y="297353"/>
                  <a:pt x="319512" y="297124"/>
                </a:cubicBezTo>
                <a:cubicBezTo>
                  <a:pt x="320876" y="296667"/>
                  <a:pt x="322018" y="300999"/>
                  <a:pt x="322018" y="300999"/>
                </a:cubicBezTo>
                <a:cubicBezTo>
                  <a:pt x="322018" y="300999"/>
                  <a:pt x="322494" y="305100"/>
                  <a:pt x="322494" y="306240"/>
                </a:cubicBezTo>
                <a:cubicBezTo>
                  <a:pt x="322494" y="307606"/>
                  <a:pt x="328651" y="310795"/>
                  <a:pt x="328651" y="310795"/>
                </a:cubicBezTo>
                <a:cubicBezTo>
                  <a:pt x="328651" y="310795"/>
                  <a:pt x="332776" y="312846"/>
                  <a:pt x="334363" y="311935"/>
                </a:cubicBezTo>
                <a:cubicBezTo>
                  <a:pt x="335981" y="311252"/>
                  <a:pt x="336426" y="309886"/>
                  <a:pt x="336426" y="309886"/>
                </a:cubicBezTo>
                <a:cubicBezTo>
                  <a:pt x="336426" y="309886"/>
                  <a:pt x="346263" y="311252"/>
                  <a:pt x="347850" y="310795"/>
                </a:cubicBezTo>
                <a:cubicBezTo>
                  <a:pt x="349468" y="310343"/>
                  <a:pt x="351499" y="314898"/>
                  <a:pt x="351499" y="314898"/>
                </a:cubicBezTo>
                <a:lnTo>
                  <a:pt x="364319" y="314898"/>
                </a:lnTo>
                <a:cubicBezTo>
                  <a:pt x="364319" y="314898"/>
                  <a:pt x="365238" y="310795"/>
                  <a:pt x="365238" y="309657"/>
                </a:cubicBezTo>
                <a:cubicBezTo>
                  <a:pt x="365238" y="308289"/>
                  <a:pt x="363177" y="305100"/>
                  <a:pt x="363177" y="305100"/>
                </a:cubicBezTo>
                <a:lnTo>
                  <a:pt x="367746" y="298264"/>
                </a:lnTo>
                <a:lnTo>
                  <a:pt x="370474" y="300314"/>
                </a:lnTo>
                <a:lnTo>
                  <a:pt x="374600" y="305100"/>
                </a:lnTo>
                <a:lnTo>
                  <a:pt x="380312" y="305100"/>
                </a:lnTo>
                <a:lnTo>
                  <a:pt x="385800" y="302822"/>
                </a:lnTo>
                <a:lnTo>
                  <a:pt x="395639" y="300314"/>
                </a:lnTo>
                <a:lnTo>
                  <a:pt x="400875" y="298264"/>
                </a:lnTo>
                <a:lnTo>
                  <a:pt x="408648" y="293933"/>
                </a:lnTo>
                <a:lnTo>
                  <a:pt x="410711" y="287326"/>
                </a:lnTo>
                <a:lnTo>
                  <a:pt x="411632" y="277302"/>
                </a:lnTo>
                <a:lnTo>
                  <a:pt x="413217" y="268870"/>
                </a:lnTo>
                <a:cubicBezTo>
                  <a:pt x="413217" y="268870"/>
                  <a:pt x="413693" y="252239"/>
                  <a:pt x="413217" y="250654"/>
                </a:cubicBezTo>
                <a:cubicBezTo>
                  <a:pt x="412775" y="249036"/>
                  <a:pt x="411156" y="239261"/>
                  <a:pt x="411156" y="239261"/>
                </a:cubicBezTo>
                <a:lnTo>
                  <a:pt x="411156" y="224886"/>
                </a:lnTo>
                <a:lnTo>
                  <a:pt x="411156" y="216224"/>
                </a:lnTo>
                <a:lnTo>
                  <a:pt x="404999" y="216224"/>
                </a:lnTo>
                <a:lnTo>
                  <a:pt x="398366" y="216224"/>
                </a:lnTo>
                <a:lnTo>
                  <a:pt x="396305" y="210988"/>
                </a:lnTo>
                <a:lnTo>
                  <a:pt x="390815" y="206894"/>
                </a:lnTo>
                <a:lnTo>
                  <a:pt x="389451" y="202103"/>
                </a:lnTo>
                <a:cubicBezTo>
                  <a:pt x="389451" y="202103"/>
                  <a:pt x="387609" y="196423"/>
                  <a:pt x="387609" y="195725"/>
                </a:cubicBezTo>
                <a:cubicBezTo>
                  <a:pt x="387609" y="195059"/>
                  <a:pt x="387864" y="189790"/>
                  <a:pt x="387864" y="188902"/>
                </a:cubicBezTo>
                <a:cubicBezTo>
                  <a:pt x="387864" y="187981"/>
                  <a:pt x="387864" y="179318"/>
                  <a:pt x="388085" y="178652"/>
                </a:cubicBezTo>
                <a:cubicBezTo>
                  <a:pt x="388309" y="177733"/>
                  <a:pt x="389451" y="173861"/>
                  <a:pt x="389451" y="173861"/>
                </a:cubicBezTo>
                <a:lnTo>
                  <a:pt x="389451" y="153108"/>
                </a:lnTo>
                <a:cubicBezTo>
                  <a:pt x="389451" y="153108"/>
                  <a:pt x="387609" y="153805"/>
                  <a:pt x="387609" y="154472"/>
                </a:cubicBezTo>
                <a:cubicBezTo>
                  <a:pt x="387609" y="154948"/>
                  <a:pt x="385800" y="158820"/>
                  <a:pt x="385800" y="158820"/>
                </a:cubicBezTo>
                <a:lnTo>
                  <a:pt x="380534" y="158820"/>
                </a:lnTo>
                <a:cubicBezTo>
                  <a:pt x="378725" y="158820"/>
                  <a:pt x="379867" y="154029"/>
                  <a:pt x="379867" y="154029"/>
                </a:cubicBezTo>
                <a:lnTo>
                  <a:pt x="373234" y="151078"/>
                </a:lnTo>
                <a:lnTo>
                  <a:pt x="370474" y="148569"/>
                </a:lnTo>
                <a:cubicBezTo>
                  <a:pt x="370474" y="148569"/>
                  <a:pt x="370697" y="144921"/>
                  <a:pt x="370474" y="144000"/>
                </a:cubicBezTo>
                <a:cubicBezTo>
                  <a:pt x="370252" y="143334"/>
                  <a:pt x="367968" y="144000"/>
                  <a:pt x="367968" y="144000"/>
                </a:cubicBezTo>
                <a:cubicBezTo>
                  <a:pt x="367968" y="144000"/>
                  <a:pt x="367270" y="149236"/>
                  <a:pt x="366825" y="149712"/>
                </a:cubicBezTo>
                <a:cubicBezTo>
                  <a:pt x="366380" y="150378"/>
                  <a:pt x="363177" y="151078"/>
                  <a:pt x="363177" y="151078"/>
                </a:cubicBezTo>
                <a:cubicBezTo>
                  <a:pt x="363177" y="151078"/>
                  <a:pt x="358829" y="142636"/>
                  <a:pt x="357210" y="141049"/>
                </a:cubicBezTo>
                <a:cubicBezTo>
                  <a:pt x="355623" y="139430"/>
                  <a:pt x="356323" y="134195"/>
                  <a:pt x="356323" y="134195"/>
                </a:cubicBezTo>
                <a:lnTo>
                  <a:pt x="362256" y="131022"/>
                </a:lnTo>
                <a:lnTo>
                  <a:pt x="362034" y="126008"/>
                </a:lnTo>
                <a:cubicBezTo>
                  <a:pt x="362034" y="126008"/>
                  <a:pt x="362256" y="108682"/>
                  <a:pt x="362034" y="107763"/>
                </a:cubicBezTo>
                <a:cubicBezTo>
                  <a:pt x="361811" y="106873"/>
                  <a:pt x="358353" y="106176"/>
                  <a:pt x="358353" y="106176"/>
                </a:cubicBezTo>
                <a:cubicBezTo>
                  <a:pt x="358353" y="106176"/>
                  <a:pt x="357465" y="110524"/>
                  <a:pt x="357210" y="111190"/>
                </a:cubicBezTo>
                <a:cubicBezTo>
                  <a:pt x="356989" y="111887"/>
                  <a:pt x="349690" y="112333"/>
                  <a:pt x="349690" y="112333"/>
                </a:cubicBezTo>
                <a:lnTo>
                  <a:pt x="342360" y="112333"/>
                </a:lnTo>
                <a:cubicBezTo>
                  <a:pt x="342360" y="112333"/>
                  <a:pt x="334584" y="110745"/>
                  <a:pt x="332776" y="109127"/>
                </a:cubicBezTo>
                <a:cubicBezTo>
                  <a:pt x="330936" y="107539"/>
                  <a:pt x="331633" y="105731"/>
                  <a:pt x="331633" y="105033"/>
                </a:cubicBezTo>
                <a:cubicBezTo>
                  <a:pt x="331633" y="104112"/>
                  <a:pt x="334584" y="100495"/>
                  <a:pt x="335284" y="98210"/>
                </a:cubicBezTo>
                <a:cubicBezTo>
                  <a:pt x="335727" y="96149"/>
                  <a:pt x="335060" y="94562"/>
                  <a:pt x="335060" y="94562"/>
                </a:cubicBezTo>
                <a:cubicBezTo>
                  <a:pt x="335060" y="94562"/>
                  <a:pt x="332078" y="86596"/>
                  <a:pt x="331857" y="84978"/>
                </a:cubicBezTo>
                <a:cubicBezTo>
                  <a:pt x="331633" y="83393"/>
                  <a:pt x="332554" y="78599"/>
                  <a:pt x="335284" y="73364"/>
                </a:cubicBezTo>
                <a:cubicBezTo>
                  <a:pt x="337790" y="68128"/>
                  <a:pt x="340996" y="61750"/>
                  <a:pt x="340996" y="61750"/>
                </a:cubicBezTo>
                <a:lnTo>
                  <a:pt x="339154" y="59465"/>
                </a:lnTo>
                <a:lnTo>
                  <a:pt x="333442" y="55816"/>
                </a:lnTo>
                <a:lnTo>
                  <a:pt x="331157" y="55816"/>
                </a:lnTo>
                <a:lnTo>
                  <a:pt x="327288" y="57880"/>
                </a:lnTo>
                <a:lnTo>
                  <a:pt x="318815" y="59465"/>
                </a:lnTo>
                <a:lnTo>
                  <a:pt x="318815" y="57180"/>
                </a:lnTo>
                <a:lnTo>
                  <a:pt x="315864" y="55816"/>
                </a:lnTo>
                <a:lnTo>
                  <a:pt x="312213" y="54008"/>
                </a:lnTo>
                <a:lnTo>
                  <a:pt x="309676" y="55816"/>
                </a:lnTo>
                <a:lnTo>
                  <a:pt x="307867" y="59465"/>
                </a:lnTo>
                <a:lnTo>
                  <a:pt x="304662" y="59465"/>
                </a:lnTo>
                <a:lnTo>
                  <a:pt x="304662" y="58101"/>
                </a:lnTo>
                <a:lnTo>
                  <a:pt x="304662" y="52865"/>
                </a:lnTo>
                <a:lnTo>
                  <a:pt x="304662" y="46708"/>
                </a:lnTo>
                <a:lnTo>
                  <a:pt x="298950" y="46708"/>
                </a:lnTo>
                <a:cubicBezTo>
                  <a:pt x="297586" y="46708"/>
                  <a:pt x="298950" y="51723"/>
                  <a:pt x="298950" y="51723"/>
                </a:cubicBezTo>
                <a:cubicBezTo>
                  <a:pt x="298950" y="51723"/>
                  <a:pt x="295047" y="54895"/>
                  <a:pt x="294380" y="54895"/>
                </a:cubicBezTo>
                <a:cubicBezTo>
                  <a:pt x="293459" y="54895"/>
                  <a:pt x="288668" y="52168"/>
                  <a:pt x="287305" y="49660"/>
                </a:cubicBezTo>
                <a:cubicBezTo>
                  <a:pt x="285908" y="47154"/>
                  <a:pt x="290032" y="45345"/>
                  <a:pt x="290032" y="45345"/>
                </a:cubicBezTo>
                <a:lnTo>
                  <a:pt x="292317" y="39633"/>
                </a:lnTo>
                <a:cubicBezTo>
                  <a:pt x="292317" y="39633"/>
                  <a:pt x="290953" y="34176"/>
                  <a:pt x="287526" y="31225"/>
                </a:cubicBezTo>
                <a:cubicBezTo>
                  <a:pt x="284099" y="28464"/>
                  <a:pt x="282036" y="30749"/>
                  <a:pt x="282036" y="30749"/>
                </a:cubicBezTo>
                <a:lnTo>
                  <a:pt x="275848" y="38269"/>
                </a:lnTo>
                <a:lnTo>
                  <a:pt x="272421" y="38269"/>
                </a:lnTo>
                <a:cubicBezTo>
                  <a:pt x="272421" y="38269"/>
                  <a:pt x="270836" y="33476"/>
                  <a:pt x="270836" y="32810"/>
                </a:cubicBezTo>
                <a:cubicBezTo>
                  <a:pt x="270836" y="32367"/>
                  <a:pt x="264424" y="29606"/>
                  <a:pt x="264424" y="29606"/>
                </a:cubicBezTo>
                <a:lnTo>
                  <a:pt x="255509" y="26432"/>
                </a:lnTo>
                <a:lnTo>
                  <a:pt x="250716" y="29606"/>
                </a:lnTo>
                <a:lnTo>
                  <a:pt x="247734" y="26877"/>
                </a:lnTo>
                <a:lnTo>
                  <a:pt x="246146" y="21641"/>
                </a:lnTo>
                <a:lnTo>
                  <a:pt x="239071" y="20498"/>
                </a:lnTo>
                <a:cubicBezTo>
                  <a:pt x="239071" y="20498"/>
                  <a:pt x="237007" y="13899"/>
                  <a:pt x="237007" y="12978"/>
                </a:cubicBezTo>
                <a:cubicBezTo>
                  <a:pt x="237007" y="11835"/>
                  <a:pt x="235422" y="6600"/>
                  <a:pt x="235168" y="5457"/>
                </a:cubicBezTo>
                <a:cubicBezTo>
                  <a:pt x="234946" y="4315"/>
                  <a:pt x="233580" y="5933"/>
                  <a:pt x="233580" y="5933"/>
                </a:cubicBezTo>
                <a:lnTo>
                  <a:pt x="231519" y="9805"/>
                </a:lnTo>
                <a:cubicBezTo>
                  <a:pt x="231519" y="9805"/>
                  <a:pt x="228535" y="12756"/>
                  <a:pt x="227868" y="13675"/>
                </a:cubicBezTo>
                <a:cubicBezTo>
                  <a:pt x="227392" y="14817"/>
                  <a:pt x="224665" y="18690"/>
                  <a:pt x="224665" y="18690"/>
                </a:cubicBezTo>
                <a:lnTo>
                  <a:pt x="218953" y="19356"/>
                </a:lnTo>
                <a:lnTo>
                  <a:pt x="214605" y="18468"/>
                </a:lnTo>
                <a:lnTo>
                  <a:pt x="211875" y="17326"/>
                </a:lnTo>
                <a:cubicBezTo>
                  <a:pt x="211875" y="17326"/>
                  <a:pt x="208893" y="20277"/>
                  <a:pt x="208448" y="20720"/>
                </a:cubicBezTo>
                <a:cubicBezTo>
                  <a:pt x="207972" y="21419"/>
                  <a:pt x="203879" y="24147"/>
                  <a:pt x="202736" y="24147"/>
                </a:cubicBezTo>
                <a:cubicBezTo>
                  <a:pt x="201594" y="24147"/>
                  <a:pt x="198612" y="23704"/>
                  <a:pt x="196772" y="23228"/>
                </a:cubicBezTo>
                <a:cubicBezTo>
                  <a:pt x="194964" y="22783"/>
                  <a:pt x="195185" y="22338"/>
                  <a:pt x="195185" y="22338"/>
                </a:cubicBezTo>
                <a:lnTo>
                  <a:pt x="188776" y="22338"/>
                </a:lnTo>
                <a:cubicBezTo>
                  <a:pt x="188109" y="22338"/>
                  <a:pt x="185825" y="23004"/>
                  <a:pt x="185349" y="23228"/>
                </a:cubicBezTo>
                <a:cubicBezTo>
                  <a:pt x="184682" y="23480"/>
                  <a:pt x="181477" y="24370"/>
                  <a:pt x="179858" y="24592"/>
                </a:cubicBezTo>
                <a:cubicBezTo>
                  <a:pt x="178495" y="24846"/>
                  <a:pt x="177352" y="26210"/>
                  <a:pt x="177352" y="26210"/>
                </a:cubicBezTo>
                <a:lnTo>
                  <a:pt x="170719" y="28019"/>
                </a:lnTo>
                <a:lnTo>
                  <a:pt x="171195" y="23480"/>
                </a:lnTo>
                <a:cubicBezTo>
                  <a:pt x="171195" y="23480"/>
                  <a:pt x="171417" y="17769"/>
                  <a:pt x="171640" y="17071"/>
                </a:cubicBezTo>
                <a:cubicBezTo>
                  <a:pt x="171862" y="16626"/>
                  <a:pt x="173004" y="12057"/>
                  <a:pt x="173004" y="12057"/>
                </a:cubicBezTo>
                <a:lnTo>
                  <a:pt x="173004" y="5933"/>
                </a:lnTo>
                <a:lnTo>
                  <a:pt x="168435" y="666"/>
                </a:lnTo>
                <a:lnTo>
                  <a:pt x="165483" y="666"/>
                </a:lnTo>
                <a:lnTo>
                  <a:pt x="161359" y="0"/>
                </a:lnTo>
                <a:lnTo>
                  <a:pt x="161359" y="2061"/>
                </a:lnTo>
                <a:lnTo>
                  <a:pt x="157932" y="5236"/>
                </a:lnTo>
                <a:cubicBezTo>
                  <a:pt x="157932" y="5236"/>
                  <a:pt x="154281" y="7521"/>
                  <a:pt x="152887" y="7297"/>
                </a:cubicBezTo>
                <a:cubicBezTo>
                  <a:pt x="151299" y="7045"/>
                  <a:pt x="152887" y="5236"/>
                  <a:pt x="152887" y="5236"/>
                </a:cubicBezTo>
                <a:cubicBezTo>
                  <a:pt x="152887" y="5236"/>
                  <a:pt x="145142" y="5457"/>
                  <a:pt x="144445" y="5236"/>
                </a:cubicBezTo>
                <a:cubicBezTo>
                  <a:pt x="143524" y="5012"/>
                  <a:pt x="143303" y="9805"/>
                  <a:pt x="143303" y="9805"/>
                </a:cubicBezTo>
                <a:lnTo>
                  <a:pt x="137115" y="9805"/>
                </a:lnTo>
                <a:lnTo>
                  <a:pt x="128897" y="12057"/>
                </a:lnTo>
                <a:lnTo>
                  <a:pt x="122519" y="19577"/>
                </a:lnTo>
                <a:lnTo>
                  <a:pt x="117028" y="24147"/>
                </a:lnTo>
                <a:lnTo>
                  <a:pt x="109253" y="28019"/>
                </a:lnTo>
                <a:lnTo>
                  <a:pt x="104462" y="32810"/>
                </a:lnTo>
                <a:lnTo>
                  <a:pt x="94626" y="36460"/>
                </a:lnTo>
                <a:lnTo>
                  <a:pt x="90278" y="39188"/>
                </a:lnTo>
                <a:lnTo>
                  <a:pt x="88914" y="46011"/>
                </a:lnTo>
                <a:lnTo>
                  <a:pt x="87548" y="48772"/>
                </a:lnTo>
                <a:lnTo>
                  <a:pt x="87548" y="61528"/>
                </a:lnTo>
                <a:lnTo>
                  <a:pt x="83645" y="63558"/>
                </a:lnTo>
                <a:lnTo>
                  <a:pt x="86406" y="63558"/>
                </a:lnTo>
                <a:lnTo>
                  <a:pt x="63527" y="91356"/>
                </a:lnTo>
                <a:lnTo>
                  <a:pt x="42044" y="116426"/>
                </a:lnTo>
                <a:lnTo>
                  <a:pt x="34747" y="120074"/>
                </a:lnTo>
                <a:lnTo>
                  <a:pt x="27893" y="120074"/>
                </a:lnTo>
                <a:lnTo>
                  <a:pt x="24908" y="125786"/>
                </a:lnTo>
                <a:lnTo>
                  <a:pt x="20784" y="127374"/>
                </a:lnTo>
                <a:lnTo>
                  <a:pt x="17611" y="135561"/>
                </a:lnTo>
                <a:lnTo>
                  <a:pt x="25132" y="144445"/>
                </a:lnTo>
                <a:lnTo>
                  <a:pt x="34968" y="144445"/>
                </a:lnTo>
                <a:lnTo>
                  <a:pt x="32238" y="148569"/>
                </a:lnTo>
                <a:lnTo>
                  <a:pt x="23990" y="154726"/>
                </a:lnTo>
                <a:lnTo>
                  <a:pt x="18754" y="160628"/>
                </a:lnTo>
                <a:lnTo>
                  <a:pt x="17611" y="172021"/>
                </a:lnTo>
                <a:lnTo>
                  <a:pt x="15548" y="180018"/>
                </a:lnTo>
                <a:lnTo>
                  <a:pt x="8439" y="187284"/>
                </a:lnTo>
                <a:lnTo>
                  <a:pt x="3203" y="190932"/>
                </a:lnTo>
                <a:lnTo>
                  <a:pt x="6154" y="196168"/>
                </a:lnTo>
                <a:lnTo>
                  <a:pt x="7773" y="203022"/>
                </a:lnTo>
                <a:lnTo>
                  <a:pt x="1364" y="207561"/>
                </a:lnTo>
                <a:lnTo>
                  <a:pt x="0" y="213970"/>
                </a:lnTo>
                <a:lnTo>
                  <a:pt x="3427" y="217144"/>
                </a:lnTo>
                <a:lnTo>
                  <a:pt x="4346" y="226029"/>
                </a:lnTo>
                <a:lnTo>
                  <a:pt x="15769" y="226029"/>
                </a:lnTo>
                <a:lnTo>
                  <a:pt x="17357" y="221490"/>
                </a:lnTo>
                <a:lnTo>
                  <a:pt x="16912" y="215778"/>
                </a:lnTo>
                <a:cubicBezTo>
                  <a:pt x="16912" y="215778"/>
                  <a:pt x="11645" y="213051"/>
                  <a:pt x="11200" y="212575"/>
                </a:cubicBezTo>
                <a:cubicBezTo>
                  <a:pt x="10503" y="212351"/>
                  <a:pt x="10503" y="209179"/>
                  <a:pt x="10503" y="209179"/>
                </a:cubicBezTo>
                <a:lnTo>
                  <a:pt x="11645" y="204831"/>
                </a:lnTo>
                <a:lnTo>
                  <a:pt x="21481" y="203943"/>
                </a:lnTo>
                <a:lnTo>
                  <a:pt x="29923" y="208037"/>
                </a:lnTo>
                <a:lnTo>
                  <a:pt x="36808" y="211464"/>
                </a:lnTo>
                <a:lnTo>
                  <a:pt x="38395" y="215336"/>
                </a:lnTo>
                <a:lnTo>
                  <a:pt x="34523" y="217144"/>
                </a:lnTo>
                <a:lnTo>
                  <a:pt x="31096" y="219651"/>
                </a:lnTo>
                <a:lnTo>
                  <a:pt x="25132" y="226029"/>
                </a:lnTo>
                <a:lnTo>
                  <a:pt x="20563" y="231043"/>
                </a:lnTo>
                <a:lnTo>
                  <a:pt x="16214" y="232186"/>
                </a:lnTo>
                <a:lnTo>
                  <a:pt x="18754" y="241515"/>
                </a:lnTo>
                <a:lnTo>
                  <a:pt x="22847" y="244021"/>
                </a:lnTo>
                <a:lnTo>
                  <a:pt x="33605" y="252239"/>
                </a:lnTo>
                <a:cubicBezTo>
                  <a:pt x="33605" y="252239"/>
                  <a:pt x="38617" y="260897"/>
                  <a:pt x="38617" y="261349"/>
                </a:cubicBezTo>
                <a:cubicBezTo>
                  <a:pt x="38617" y="261806"/>
                  <a:pt x="47756" y="265452"/>
                  <a:pt x="47756" y="265452"/>
                </a:cubicBezTo>
                <a:lnTo>
                  <a:pt x="55752" y="268185"/>
                </a:lnTo>
                <a:lnTo>
                  <a:pt x="64891" y="270238"/>
                </a:lnTo>
                <a:lnTo>
                  <a:pt x="72221" y="275248"/>
                </a:lnTo>
                <a:lnTo>
                  <a:pt x="93008" y="280720"/>
                </a:lnTo>
                <a:lnTo>
                  <a:pt x="104462" y="285049"/>
                </a:lnTo>
                <a:lnTo>
                  <a:pt x="103765" y="286869"/>
                </a:lnTo>
                <a:lnTo>
                  <a:pt x="106747" y="286186"/>
                </a:lnTo>
                <a:lnTo>
                  <a:pt x="116331" y="28049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2700" cap="rnd">
            <a:solidFill>
              <a:schemeClr val="bg1"/>
            </a:solidFill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42" name="Полилиния: фигура 41">
            <a:extLst>
              <a:ext uri="{FF2B5EF4-FFF2-40B4-BE49-F238E27FC236}">
                <a16:creationId xmlns:a16="http://schemas.microsoft.com/office/drawing/2014/main" xmlns="" id="{87700E6E-797E-6AF2-1E33-F00B6BDD1237}"/>
              </a:ext>
            </a:extLst>
          </p:cNvPr>
          <p:cNvSpPr/>
          <p:nvPr/>
        </p:nvSpPr>
        <p:spPr>
          <a:xfrm>
            <a:off x="1450053" y="2596796"/>
            <a:ext cx="858812" cy="631148"/>
          </a:xfrm>
          <a:custGeom>
            <a:avLst/>
            <a:gdLst>
              <a:gd name="connsiteX0" fmla="*/ 283910 w 313142"/>
              <a:gd name="connsiteY0" fmla="*/ 227711 h 234056"/>
              <a:gd name="connsiteX1" fmla="*/ 286195 w 313142"/>
              <a:gd name="connsiteY1" fmla="*/ 227711 h 234056"/>
              <a:gd name="connsiteX2" fmla="*/ 286195 w 313142"/>
              <a:gd name="connsiteY2" fmla="*/ 224951 h 234056"/>
              <a:gd name="connsiteX3" fmla="*/ 290541 w 313142"/>
              <a:gd name="connsiteY3" fmla="*/ 224951 h 234056"/>
              <a:gd name="connsiteX4" fmla="*/ 296252 w 313142"/>
              <a:gd name="connsiteY4" fmla="*/ 223363 h 234056"/>
              <a:gd name="connsiteX5" fmla="*/ 298761 w 313142"/>
              <a:gd name="connsiteY5" fmla="*/ 220857 h 234056"/>
              <a:gd name="connsiteX6" fmla="*/ 304473 w 313142"/>
              <a:gd name="connsiteY6" fmla="*/ 220857 h 234056"/>
              <a:gd name="connsiteX7" fmla="*/ 305391 w 313142"/>
              <a:gd name="connsiteY7" fmla="*/ 216985 h 234056"/>
              <a:gd name="connsiteX8" fmla="*/ 305391 w 313142"/>
              <a:gd name="connsiteY8" fmla="*/ 210162 h 234056"/>
              <a:gd name="connsiteX9" fmla="*/ 307455 w 313142"/>
              <a:gd name="connsiteY9" fmla="*/ 207434 h 234056"/>
              <a:gd name="connsiteX10" fmla="*/ 309961 w 313142"/>
              <a:gd name="connsiteY10" fmla="*/ 206292 h 234056"/>
              <a:gd name="connsiteX11" fmla="*/ 311803 w 313142"/>
              <a:gd name="connsiteY11" fmla="*/ 203562 h 234056"/>
              <a:gd name="connsiteX12" fmla="*/ 312945 w 313142"/>
              <a:gd name="connsiteY12" fmla="*/ 202199 h 234056"/>
              <a:gd name="connsiteX13" fmla="*/ 308121 w 313142"/>
              <a:gd name="connsiteY13" fmla="*/ 201056 h 234056"/>
              <a:gd name="connsiteX14" fmla="*/ 308819 w 313142"/>
              <a:gd name="connsiteY14" fmla="*/ 198993 h 234056"/>
              <a:gd name="connsiteX15" fmla="*/ 310661 w 313142"/>
              <a:gd name="connsiteY15" fmla="*/ 195820 h 234056"/>
              <a:gd name="connsiteX16" fmla="*/ 311103 w 313142"/>
              <a:gd name="connsiteY16" fmla="*/ 195154 h 234056"/>
              <a:gd name="connsiteX17" fmla="*/ 312945 w 313142"/>
              <a:gd name="connsiteY17" fmla="*/ 193757 h 234056"/>
              <a:gd name="connsiteX18" fmla="*/ 312945 w 313142"/>
              <a:gd name="connsiteY18" fmla="*/ 190140 h 234056"/>
              <a:gd name="connsiteX19" fmla="*/ 312945 w 313142"/>
              <a:gd name="connsiteY19" fmla="*/ 186712 h 234056"/>
              <a:gd name="connsiteX20" fmla="*/ 306534 w 313142"/>
              <a:gd name="connsiteY20" fmla="*/ 186712 h 234056"/>
              <a:gd name="connsiteX21" fmla="*/ 303552 w 313142"/>
              <a:gd name="connsiteY21" fmla="*/ 184206 h 234056"/>
              <a:gd name="connsiteX22" fmla="*/ 302188 w 313142"/>
              <a:gd name="connsiteY22" fmla="*/ 181922 h 234056"/>
              <a:gd name="connsiteX23" fmla="*/ 299903 w 313142"/>
              <a:gd name="connsiteY23" fmla="*/ 178970 h 234056"/>
              <a:gd name="connsiteX24" fmla="*/ 296952 w 313142"/>
              <a:gd name="connsiteY24" fmla="*/ 176907 h 234056"/>
              <a:gd name="connsiteX25" fmla="*/ 291240 w 313142"/>
              <a:gd name="connsiteY25" fmla="*/ 176907 h 234056"/>
              <a:gd name="connsiteX26" fmla="*/ 291240 w 313142"/>
              <a:gd name="connsiteY26" fmla="*/ 183285 h 234056"/>
              <a:gd name="connsiteX27" fmla="*/ 289874 w 313142"/>
              <a:gd name="connsiteY27" fmla="*/ 184206 h 234056"/>
              <a:gd name="connsiteX28" fmla="*/ 284162 w 313142"/>
              <a:gd name="connsiteY28" fmla="*/ 184428 h 234056"/>
              <a:gd name="connsiteX29" fmla="*/ 283686 w 313142"/>
              <a:gd name="connsiteY29" fmla="*/ 180113 h 234056"/>
              <a:gd name="connsiteX30" fmla="*/ 282768 w 313142"/>
              <a:gd name="connsiteY30" fmla="*/ 177828 h 234056"/>
              <a:gd name="connsiteX31" fmla="*/ 280735 w 313142"/>
              <a:gd name="connsiteY31" fmla="*/ 175543 h 234056"/>
              <a:gd name="connsiteX32" fmla="*/ 277975 w 313142"/>
              <a:gd name="connsiteY32" fmla="*/ 175543 h 234056"/>
              <a:gd name="connsiteX33" fmla="*/ 273405 w 313142"/>
              <a:gd name="connsiteY33" fmla="*/ 174653 h 234056"/>
              <a:gd name="connsiteX34" fmla="*/ 273405 w 313142"/>
              <a:gd name="connsiteY34" fmla="*/ 166435 h 234056"/>
              <a:gd name="connsiteX35" fmla="*/ 274802 w 313142"/>
              <a:gd name="connsiteY35" fmla="*/ 163484 h 234056"/>
              <a:gd name="connsiteX36" fmla="*/ 275690 w 313142"/>
              <a:gd name="connsiteY36" fmla="*/ 160533 h 234056"/>
              <a:gd name="connsiteX37" fmla="*/ 277056 w 313142"/>
              <a:gd name="connsiteY37" fmla="*/ 158694 h 234056"/>
              <a:gd name="connsiteX38" fmla="*/ 278451 w 313142"/>
              <a:gd name="connsiteY38" fmla="*/ 157582 h 234056"/>
              <a:gd name="connsiteX39" fmla="*/ 278451 w 313142"/>
              <a:gd name="connsiteY39" fmla="*/ 146634 h 234056"/>
              <a:gd name="connsiteX40" fmla="*/ 276611 w 313142"/>
              <a:gd name="connsiteY40" fmla="*/ 143905 h 234056"/>
              <a:gd name="connsiteX41" fmla="*/ 276611 w 313142"/>
              <a:gd name="connsiteY41" fmla="*/ 140732 h 234056"/>
              <a:gd name="connsiteX42" fmla="*/ 279817 w 313142"/>
              <a:gd name="connsiteY42" fmla="*/ 139369 h 234056"/>
              <a:gd name="connsiteX43" fmla="*/ 280735 w 313142"/>
              <a:gd name="connsiteY43" fmla="*/ 134354 h 234056"/>
              <a:gd name="connsiteX44" fmla="*/ 278451 w 313142"/>
              <a:gd name="connsiteY44" fmla="*/ 130706 h 234056"/>
              <a:gd name="connsiteX45" fmla="*/ 278674 w 313142"/>
              <a:gd name="connsiteY45" fmla="*/ 127976 h 234056"/>
              <a:gd name="connsiteX46" fmla="*/ 277056 w 313142"/>
              <a:gd name="connsiteY46" fmla="*/ 127976 h 234056"/>
              <a:gd name="connsiteX47" fmla="*/ 270454 w 313142"/>
              <a:gd name="connsiteY47" fmla="*/ 125912 h 234056"/>
              <a:gd name="connsiteX48" fmla="*/ 265409 w 313142"/>
              <a:gd name="connsiteY48" fmla="*/ 119534 h 234056"/>
              <a:gd name="connsiteX49" fmla="*/ 265663 w 313142"/>
              <a:gd name="connsiteY49" fmla="*/ 115664 h 234056"/>
              <a:gd name="connsiteX50" fmla="*/ 270454 w 313142"/>
              <a:gd name="connsiteY50" fmla="*/ 115664 h 234056"/>
              <a:gd name="connsiteX51" fmla="*/ 268836 w 313142"/>
              <a:gd name="connsiteY51" fmla="*/ 110205 h 234056"/>
              <a:gd name="connsiteX52" fmla="*/ 267693 w 313142"/>
              <a:gd name="connsiteY52" fmla="*/ 107478 h 234056"/>
              <a:gd name="connsiteX53" fmla="*/ 274326 w 313142"/>
              <a:gd name="connsiteY53" fmla="*/ 104303 h 234056"/>
              <a:gd name="connsiteX54" fmla="*/ 274802 w 313142"/>
              <a:gd name="connsiteY54" fmla="*/ 99512 h 234056"/>
              <a:gd name="connsiteX55" fmla="*/ 269535 w 313142"/>
              <a:gd name="connsiteY55" fmla="*/ 93134 h 234056"/>
              <a:gd name="connsiteX56" fmla="*/ 271596 w 313142"/>
              <a:gd name="connsiteY56" fmla="*/ 89261 h 234056"/>
              <a:gd name="connsiteX57" fmla="*/ 274105 w 313142"/>
              <a:gd name="connsiteY57" fmla="*/ 85834 h 234056"/>
              <a:gd name="connsiteX58" fmla="*/ 281878 w 313142"/>
              <a:gd name="connsiteY58" fmla="*/ 83583 h 234056"/>
              <a:gd name="connsiteX59" fmla="*/ 283020 w 313142"/>
              <a:gd name="connsiteY59" fmla="*/ 79711 h 234056"/>
              <a:gd name="connsiteX60" fmla="*/ 283244 w 313142"/>
              <a:gd name="connsiteY60" fmla="*/ 74696 h 234056"/>
              <a:gd name="connsiteX61" fmla="*/ 283910 w 313142"/>
              <a:gd name="connsiteY61" fmla="*/ 71048 h 234056"/>
              <a:gd name="connsiteX62" fmla="*/ 288256 w 313142"/>
              <a:gd name="connsiteY62" fmla="*/ 70351 h 234056"/>
              <a:gd name="connsiteX63" fmla="*/ 288732 w 313142"/>
              <a:gd name="connsiteY63" fmla="*/ 66954 h 234056"/>
              <a:gd name="connsiteX64" fmla="*/ 288732 w 313142"/>
              <a:gd name="connsiteY64" fmla="*/ 60355 h 234056"/>
              <a:gd name="connsiteX65" fmla="*/ 286195 w 313142"/>
              <a:gd name="connsiteY65" fmla="*/ 57846 h 234056"/>
              <a:gd name="connsiteX66" fmla="*/ 286195 w 313142"/>
              <a:gd name="connsiteY66" fmla="*/ 55119 h 234056"/>
              <a:gd name="connsiteX67" fmla="*/ 286195 w 313142"/>
              <a:gd name="connsiteY67" fmla="*/ 47153 h 234056"/>
              <a:gd name="connsiteX68" fmla="*/ 284608 w 313142"/>
              <a:gd name="connsiteY68" fmla="*/ 47153 h 234056"/>
              <a:gd name="connsiteX69" fmla="*/ 277753 w 313142"/>
              <a:gd name="connsiteY69" fmla="*/ 46456 h 234056"/>
              <a:gd name="connsiteX70" fmla="*/ 271820 w 313142"/>
              <a:gd name="connsiteY70" fmla="*/ 46011 h 234056"/>
              <a:gd name="connsiteX71" fmla="*/ 271820 w 313142"/>
              <a:gd name="connsiteY71" fmla="*/ 40078 h 234056"/>
              <a:gd name="connsiteX72" fmla="*/ 270899 w 313142"/>
              <a:gd name="connsiteY72" fmla="*/ 35063 h 234056"/>
              <a:gd name="connsiteX73" fmla="*/ 268836 w 313142"/>
              <a:gd name="connsiteY73" fmla="*/ 32334 h 234056"/>
              <a:gd name="connsiteX74" fmla="*/ 262903 w 313142"/>
              <a:gd name="connsiteY74" fmla="*/ 31415 h 234056"/>
              <a:gd name="connsiteX75" fmla="*/ 261315 w 313142"/>
              <a:gd name="connsiteY75" fmla="*/ 30304 h 234056"/>
              <a:gd name="connsiteX76" fmla="*/ 257191 w 313142"/>
              <a:gd name="connsiteY76" fmla="*/ 26877 h 234056"/>
              <a:gd name="connsiteX77" fmla="*/ 255382 w 313142"/>
              <a:gd name="connsiteY77" fmla="*/ 24813 h 234056"/>
              <a:gd name="connsiteX78" fmla="*/ 251479 w 313142"/>
              <a:gd name="connsiteY78" fmla="*/ 24813 h 234056"/>
              <a:gd name="connsiteX79" fmla="*/ 250813 w 313142"/>
              <a:gd name="connsiteY79" fmla="*/ 27098 h 234056"/>
              <a:gd name="connsiteX80" fmla="*/ 248528 w 313142"/>
              <a:gd name="connsiteY80" fmla="*/ 28240 h 234056"/>
              <a:gd name="connsiteX81" fmla="*/ 245322 w 313142"/>
              <a:gd name="connsiteY81" fmla="*/ 29383 h 234056"/>
              <a:gd name="connsiteX82" fmla="*/ 237326 w 313142"/>
              <a:gd name="connsiteY82" fmla="*/ 29383 h 234056"/>
              <a:gd name="connsiteX83" fmla="*/ 236883 w 313142"/>
              <a:gd name="connsiteY83" fmla="*/ 27798 h 234056"/>
              <a:gd name="connsiteX84" fmla="*/ 233898 w 313142"/>
              <a:gd name="connsiteY84" fmla="*/ 24813 h 234056"/>
              <a:gd name="connsiteX85" fmla="*/ 227743 w 313142"/>
              <a:gd name="connsiteY85" fmla="*/ 24147 h 234056"/>
              <a:gd name="connsiteX86" fmla="*/ 222031 w 313142"/>
              <a:gd name="connsiteY86" fmla="*/ 23228 h 234056"/>
              <a:gd name="connsiteX87" fmla="*/ 215399 w 313142"/>
              <a:gd name="connsiteY87" fmla="*/ 22307 h 234056"/>
              <a:gd name="connsiteX88" fmla="*/ 214035 w 313142"/>
              <a:gd name="connsiteY88" fmla="*/ 19801 h 234056"/>
              <a:gd name="connsiteX89" fmla="*/ 212892 w 313142"/>
              <a:gd name="connsiteY89" fmla="*/ 18214 h 234056"/>
              <a:gd name="connsiteX90" fmla="*/ 211972 w 313142"/>
              <a:gd name="connsiteY90" fmla="*/ 15041 h 234056"/>
              <a:gd name="connsiteX91" fmla="*/ 208767 w 313142"/>
              <a:gd name="connsiteY91" fmla="*/ 12311 h 234056"/>
              <a:gd name="connsiteX92" fmla="*/ 206260 w 313142"/>
              <a:gd name="connsiteY92" fmla="*/ 10472 h 234056"/>
              <a:gd name="connsiteX93" fmla="*/ 204452 w 313142"/>
              <a:gd name="connsiteY93" fmla="*/ 10693 h 234056"/>
              <a:gd name="connsiteX94" fmla="*/ 204452 w 313142"/>
              <a:gd name="connsiteY94" fmla="*/ 14565 h 234056"/>
              <a:gd name="connsiteX95" fmla="*/ 203976 w 313142"/>
              <a:gd name="connsiteY95" fmla="*/ 19135 h 234056"/>
              <a:gd name="connsiteX96" fmla="*/ 201024 w 313142"/>
              <a:gd name="connsiteY96" fmla="*/ 19356 h 234056"/>
              <a:gd name="connsiteX97" fmla="*/ 197819 w 313142"/>
              <a:gd name="connsiteY97" fmla="*/ 19577 h 234056"/>
              <a:gd name="connsiteX98" fmla="*/ 197344 w 313142"/>
              <a:gd name="connsiteY98" fmla="*/ 23671 h 234056"/>
              <a:gd name="connsiteX99" fmla="*/ 195979 w 313142"/>
              <a:gd name="connsiteY99" fmla="*/ 24813 h 234056"/>
              <a:gd name="connsiteX100" fmla="*/ 194837 w 313142"/>
              <a:gd name="connsiteY100" fmla="*/ 26877 h 234056"/>
              <a:gd name="connsiteX101" fmla="*/ 190489 w 313142"/>
              <a:gd name="connsiteY101" fmla="*/ 27098 h 234056"/>
              <a:gd name="connsiteX102" fmla="*/ 187062 w 313142"/>
              <a:gd name="connsiteY102" fmla="*/ 25734 h 234056"/>
              <a:gd name="connsiteX103" fmla="*/ 185698 w 313142"/>
              <a:gd name="connsiteY103" fmla="*/ 23228 h 234056"/>
              <a:gd name="connsiteX104" fmla="*/ 183191 w 313142"/>
              <a:gd name="connsiteY104" fmla="*/ 20053 h 234056"/>
              <a:gd name="connsiteX105" fmla="*/ 183191 w 313142"/>
              <a:gd name="connsiteY105" fmla="*/ 17992 h 234056"/>
              <a:gd name="connsiteX106" fmla="*/ 178177 w 313142"/>
              <a:gd name="connsiteY106" fmla="*/ 17326 h 234056"/>
              <a:gd name="connsiteX107" fmla="*/ 172910 w 313142"/>
              <a:gd name="connsiteY107" fmla="*/ 16626 h 234056"/>
              <a:gd name="connsiteX108" fmla="*/ 169959 w 313142"/>
              <a:gd name="connsiteY108" fmla="*/ 15041 h 234056"/>
              <a:gd name="connsiteX109" fmla="*/ 166754 w 313142"/>
              <a:gd name="connsiteY109" fmla="*/ 13899 h 234056"/>
              <a:gd name="connsiteX110" fmla="*/ 164691 w 313142"/>
              <a:gd name="connsiteY110" fmla="*/ 12311 h 234056"/>
              <a:gd name="connsiteX111" fmla="*/ 161042 w 313142"/>
              <a:gd name="connsiteY111" fmla="*/ 12311 h 234056"/>
              <a:gd name="connsiteX112" fmla="*/ 158281 w 313142"/>
              <a:gd name="connsiteY112" fmla="*/ 10027 h 234056"/>
              <a:gd name="connsiteX113" fmla="*/ 158535 w 313142"/>
              <a:gd name="connsiteY113" fmla="*/ 6154 h 234056"/>
              <a:gd name="connsiteX114" fmla="*/ 161042 w 313142"/>
              <a:gd name="connsiteY114" fmla="*/ 4346 h 234056"/>
              <a:gd name="connsiteX115" fmla="*/ 157393 w 313142"/>
              <a:gd name="connsiteY115" fmla="*/ 919 h 234056"/>
              <a:gd name="connsiteX116" fmla="*/ 153489 w 313142"/>
              <a:gd name="connsiteY116" fmla="*/ 1364 h 234056"/>
              <a:gd name="connsiteX117" fmla="*/ 150316 w 313142"/>
              <a:gd name="connsiteY117" fmla="*/ 4346 h 234056"/>
              <a:gd name="connsiteX118" fmla="*/ 148476 w 313142"/>
              <a:gd name="connsiteY118" fmla="*/ 5712 h 234056"/>
              <a:gd name="connsiteX119" fmla="*/ 146413 w 313142"/>
              <a:gd name="connsiteY119" fmla="*/ 7297 h 234056"/>
              <a:gd name="connsiteX120" fmla="*/ 143684 w 313142"/>
              <a:gd name="connsiteY120" fmla="*/ 5012 h 234056"/>
              <a:gd name="connsiteX121" fmla="*/ 141177 w 313142"/>
              <a:gd name="connsiteY121" fmla="*/ 2285 h 234056"/>
              <a:gd name="connsiteX122" fmla="*/ 139781 w 313142"/>
              <a:gd name="connsiteY122" fmla="*/ 697 h 234056"/>
              <a:gd name="connsiteX123" fmla="*/ 135910 w 313142"/>
              <a:gd name="connsiteY123" fmla="*/ 0 h 234056"/>
              <a:gd name="connsiteX124" fmla="*/ 136354 w 313142"/>
              <a:gd name="connsiteY124" fmla="*/ 5457 h 234056"/>
              <a:gd name="connsiteX125" fmla="*/ 137972 w 313142"/>
              <a:gd name="connsiteY125" fmla="*/ 5457 h 234056"/>
              <a:gd name="connsiteX126" fmla="*/ 138639 w 313142"/>
              <a:gd name="connsiteY126" fmla="*/ 9805 h 234056"/>
              <a:gd name="connsiteX127" fmla="*/ 135688 w 313142"/>
              <a:gd name="connsiteY127" fmla="*/ 10248 h 234056"/>
              <a:gd name="connsiteX128" fmla="*/ 135688 w 313142"/>
              <a:gd name="connsiteY128" fmla="*/ 12756 h 234056"/>
              <a:gd name="connsiteX129" fmla="*/ 133181 w 313142"/>
              <a:gd name="connsiteY129" fmla="*/ 12756 h 234056"/>
              <a:gd name="connsiteX130" fmla="*/ 116965 w 313142"/>
              <a:gd name="connsiteY130" fmla="*/ 12756 h 234056"/>
              <a:gd name="connsiteX131" fmla="*/ 113284 w 313142"/>
              <a:gd name="connsiteY131" fmla="*/ 16850 h 234056"/>
              <a:gd name="connsiteX132" fmla="*/ 110334 w 313142"/>
              <a:gd name="connsiteY132" fmla="*/ 19135 h 234056"/>
              <a:gd name="connsiteX133" fmla="*/ 108493 w 313142"/>
              <a:gd name="connsiteY133" fmla="*/ 21862 h 234056"/>
              <a:gd name="connsiteX134" fmla="*/ 89327 w 313142"/>
              <a:gd name="connsiteY134" fmla="*/ 22783 h 234056"/>
              <a:gd name="connsiteX135" fmla="*/ 88628 w 313142"/>
              <a:gd name="connsiteY135" fmla="*/ 25068 h 234056"/>
              <a:gd name="connsiteX136" fmla="*/ 79045 w 313142"/>
              <a:gd name="connsiteY136" fmla="*/ 25068 h 234056"/>
              <a:gd name="connsiteX137" fmla="*/ 79045 w 313142"/>
              <a:gd name="connsiteY137" fmla="*/ 31891 h 234056"/>
              <a:gd name="connsiteX138" fmla="*/ 69208 w 313142"/>
              <a:gd name="connsiteY138" fmla="*/ 31891 h 234056"/>
              <a:gd name="connsiteX139" fmla="*/ 64861 w 313142"/>
              <a:gd name="connsiteY139" fmla="*/ 32334 h 234056"/>
              <a:gd name="connsiteX140" fmla="*/ 63719 w 313142"/>
              <a:gd name="connsiteY140" fmla="*/ 34176 h 234056"/>
              <a:gd name="connsiteX141" fmla="*/ 62354 w 313142"/>
              <a:gd name="connsiteY141" fmla="*/ 34618 h 234056"/>
              <a:gd name="connsiteX142" fmla="*/ 60323 w 313142"/>
              <a:gd name="connsiteY142" fmla="*/ 36903 h 234056"/>
              <a:gd name="connsiteX143" fmla="*/ 58927 w 313142"/>
              <a:gd name="connsiteY143" fmla="*/ 38712 h 234056"/>
              <a:gd name="connsiteX144" fmla="*/ 55754 w 313142"/>
              <a:gd name="connsiteY144" fmla="*/ 38936 h 234056"/>
              <a:gd name="connsiteX145" fmla="*/ 54611 w 313142"/>
              <a:gd name="connsiteY145" fmla="*/ 37569 h 234056"/>
              <a:gd name="connsiteX146" fmla="*/ 52549 w 313142"/>
              <a:gd name="connsiteY146" fmla="*/ 36427 h 234056"/>
              <a:gd name="connsiteX147" fmla="*/ 51851 w 313142"/>
              <a:gd name="connsiteY147" fmla="*/ 34618 h 234056"/>
              <a:gd name="connsiteX148" fmla="*/ 49344 w 313142"/>
              <a:gd name="connsiteY148" fmla="*/ 31891 h 234056"/>
              <a:gd name="connsiteX149" fmla="*/ 39539 w 313142"/>
              <a:gd name="connsiteY149" fmla="*/ 31891 h 234056"/>
              <a:gd name="connsiteX150" fmla="*/ 38142 w 313142"/>
              <a:gd name="connsiteY150" fmla="*/ 35285 h 234056"/>
              <a:gd name="connsiteX151" fmla="*/ 35413 w 313142"/>
              <a:gd name="connsiteY151" fmla="*/ 38936 h 234056"/>
              <a:gd name="connsiteX152" fmla="*/ 32208 w 313142"/>
              <a:gd name="connsiteY152" fmla="*/ 40299 h 234056"/>
              <a:gd name="connsiteX153" fmla="*/ 31066 w 313142"/>
              <a:gd name="connsiteY153" fmla="*/ 42805 h 234056"/>
              <a:gd name="connsiteX154" fmla="*/ 30146 w 313142"/>
              <a:gd name="connsiteY154" fmla="*/ 44647 h 234056"/>
              <a:gd name="connsiteX155" fmla="*/ 28781 w 313142"/>
              <a:gd name="connsiteY155" fmla="*/ 46011 h 234056"/>
              <a:gd name="connsiteX156" fmla="*/ 28337 w 313142"/>
              <a:gd name="connsiteY156" fmla="*/ 44647 h 234056"/>
              <a:gd name="connsiteX157" fmla="*/ 20340 w 313142"/>
              <a:gd name="connsiteY157" fmla="*/ 39633 h 234056"/>
              <a:gd name="connsiteX158" fmla="*/ 18056 w 313142"/>
              <a:gd name="connsiteY158" fmla="*/ 39633 h 234056"/>
              <a:gd name="connsiteX159" fmla="*/ 19198 w 313142"/>
              <a:gd name="connsiteY159" fmla="*/ 47599 h 234056"/>
              <a:gd name="connsiteX160" fmla="*/ 21261 w 313142"/>
              <a:gd name="connsiteY160" fmla="*/ 57149 h 234056"/>
              <a:gd name="connsiteX161" fmla="*/ 13708 w 313142"/>
              <a:gd name="connsiteY161" fmla="*/ 65591 h 234056"/>
              <a:gd name="connsiteX162" fmla="*/ 10281 w 313142"/>
              <a:gd name="connsiteY162" fmla="*/ 76505 h 234056"/>
              <a:gd name="connsiteX163" fmla="*/ 8695 w 313142"/>
              <a:gd name="connsiteY163" fmla="*/ 86534 h 234056"/>
              <a:gd name="connsiteX164" fmla="*/ 1364 w 313142"/>
              <a:gd name="connsiteY164" fmla="*/ 96782 h 234056"/>
              <a:gd name="connsiteX165" fmla="*/ 0 w 313142"/>
              <a:gd name="connsiteY165" fmla="*/ 102684 h 234056"/>
              <a:gd name="connsiteX166" fmla="*/ 4125 w 313142"/>
              <a:gd name="connsiteY166" fmla="*/ 106556 h 234056"/>
              <a:gd name="connsiteX167" fmla="*/ 4125 w 313142"/>
              <a:gd name="connsiteY167" fmla="*/ 113632 h 234056"/>
              <a:gd name="connsiteX168" fmla="*/ 15327 w 313142"/>
              <a:gd name="connsiteY168" fmla="*/ 113632 h 234056"/>
              <a:gd name="connsiteX169" fmla="*/ 18722 w 313142"/>
              <a:gd name="connsiteY169" fmla="*/ 108841 h 234056"/>
              <a:gd name="connsiteX170" fmla="*/ 23990 w 313142"/>
              <a:gd name="connsiteY170" fmla="*/ 104303 h 234056"/>
              <a:gd name="connsiteX171" fmla="*/ 28781 w 313142"/>
              <a:gd name="connsiteY171" fmla="*/ 102242 h 234056"/>
              <a:gd name="connsiteX172" fmla="*/ 34049 w 313142"/>
              <a:gd name="connsiteY172" fmla="*/ 102908 h 234056"/>
              <a:gd name="connsiteX173" fmla="*/ 39063 w 313142"/>
              <a:gd name="connsiteY173" fmla="*/ 106556 h 234056"/>
              <a:gd name="connsiteX174" fmla="*/ 43854 w 313142"/>
              <a:gd name="connsiteY174" fmla="*/ 102908 h 234056"/>
              <a:gd name="connsiteX175" fmla="*/ 48900 w 313142"/>
              <a:gd name="connsiteY175" fmla="*/ 105193 h 234056"/>
              <a:gd name="connsiteX176" fmla="*/ 53913 w 313142"/>
              <a:gd name="connsiteY176" fmla="*/ 113156 h 234056"/>
              <a:gd name="connsiteX177" fmla="*/ 57785 w 313142"/>
              <a:gd name="connsiteY177" fmla="*/ 116140 h 234056"/>
              <a:gd name="connsiteX178" fmla="*/ 71715 w 313142"/>
              <a:gd name="connsiteY178" fmla="*/ 116583 h 234056"/>
              <a:gd name="connsiteX179" fmla="*/ 75396 w 313142"/>
              <a:gd name="connsiteY179" fmla="*/ 122264 h 234056"/>
              <a:gd name="connsiteX180" fmla="*/ 78347 w 313142"/>
              <a:gd name="connsiteY180" fmla="*/ 129563 h 234056"/>
              <a:gd name="connsiteX181" fmla="*/ 83393 w 313142"/>
              <a:gd name="connsiteY181" fmla="*/ 132990 h 234056"/>
              <a:gd name="connsiteX182" fmla="*/ 92055 w 313142"/>
              <a:gd name="connsiteY182" fmla="*/ 133433 h 234056"/>
              <a:gd name="connsiteX183" fmla="*/ 100496 w 313142"/>
              <a:gd name="connsiteY183" fmla="*/ 132990 h 234056"/>
              <a:gd name="connsiteX184" fmla="*/ 106208 w 313142"/>
              <a:gd name="connsiteY184" fmla="*/ 129563 h 234056"/>
              <a:gd name="connsiteX185" fmla="*/ 111698 w 313142"/>
              <a:gd name="connsiteY185" fmla="*/ 132069 h 234056"/>
              <a:gd name="connsiteX186" fmla="*/ 110778 w 313142"/>
              <a:gd name="connsiteY186" fmla="*/ 138669 h 234056"/>
              <a:gd name="connsiteX187" fmla="*/ 106208 w 313142"/>
              <a:gd name="connsiteY187" fmla="*/ 141399 h 234056"/>
              <a:gd name="connsiteX188" fmla="*/ 102337 w 313142"/>
              <a:gd name="connsiteY188" fmla="*/ 142762 h 234056"/>
              <a:gd name="connsiteX189" fmla="*/ 97767 w 313142"/>
              <a:gd name="connsiteY189" fmla="*/ 145047 h 234056"/>
              <a:gd name="connsiteX190" fmla="*/ 99132 w 313142"/>
              <a:gd name="connsiteY190" fmla="*/ 150507 h 234056"/>
              <a:gd name="connsiteX191" fmla="*/ 95705 w 313142"/>
              <a:gd name="connsiteY191" fmla="*/ 154600 h 234056"/>
              <a:gd name="connsiteX192" fmla="*/ 85900 w 313142"/>
              <a:gd name="connsiteY192" fmla="*/ 156661 h 234056"/>
              <a:gd name="connsiteX193" fmla="*/ 81996 w 313142"/>
              <a:gd name="connsiteY193" fmla="*/ 162563 h 234056"/>
              <a:gd name="connsiteX194" fmla="*/ 74000 w 313142"/>
              <a:gd name="connsiteY194" fmla="*/ 163484 h 234056"/>
              <a:gd name="connsiteX195" fmla="*/ 74000 w 313142"/>
              <a:gd name="connsiteY195" fmla="*/ 171226 h 234056"/>
              <a:gd name="connsiteX196" fmla="*/ 74920 w 313142"/>
              <a:gd name="connsiteY196" fmla="*/ 179668 h 234056"/>
              <a:gd name="connsiteX197" fmla="*/ 74000 w 313142"/>
              <a:gd name="connsiteY197" fmla="*/ 183285 h 234056"/>
              <a:gd name="connsiteX198" fmla="*/ 81552 w 313142"/>
              <a:gd name="connsiteY198" fmla="*/ 187633 h 234056"/>
              <a:gd name="connsiteX199" fmla="*/ 81552 w 313142"/>
              <a:gd name="connsiteY199" fmla="*/ 193091 h 234056"/>
              <a:gd name="connsiteX200" fmla="*/ 89549 w 313142"/>
              <a:gd name="connsiteY200" fmla="*/ 195375 h 234056"/>
              <a:gd name="connsiteX201" fmla="*/ 93420 w 313142"/>
              <a:gd name="connsiteY201" fmla="*/ 191727 h 234056"/>
              <a:gd name="connsiteX202" fmla="*/ 97545 w 313142"/>
              <a:gd name="connsiteY202" fmla="*/ 188997 h 234056"/>
              <a:gd name="connsiteX203" fmla="*/ 102115 w 313142"/>
              <a:gd name="connsiteY203" fmla="*/ 186934 h 234056"/>
              <a:gd name="connsiteX204" fmla="*/ 105542 w 313142"/>
              <a:gd name="connsiteY204" fmla="*/ 189442 h 234056"/>
              <a:gd name="connsiteX205" fmla="*/ 112618 w 313142"/>
              <a:gd name="connsiteY205" fmla="*/ 194233 h 234056"/>
              <a:gd name="connsiteX206" fmla="*/ 118330 w 313142"/>
              <a:gd name="connsiteY206" fmla="*/ 194012 h 234056"/>
              <a:gd name="connsiteX207" fmla="*/ 123122 w 313142"/>
              <a:gd name="connsiteY207" fmla="*/ 190806 h 234056"/>
              <a:gd name="connsiteX208" fmla="*/ 127913 w 313142"/>
              <a:gd name="connsiteY208" fmla="*/ 185791 h 234056"/>
              <a:gd name="connsiteX209" fmla="*/ 133625 w 313142"/>
              <a:gd name="connsiteY209" fmla="*/ 186491 h 234056"/>
              <a:gd name="connsiteX210" fmla="*/ 137750 w 313142"/>
              <a:gd name="connsiteY210" fmla="*/ 188521 h 234056"/>
              <a:gd name="connsiteX211" fmla="*/ 141622 w 313142"/>
              <a:gd name="connsiteY211" fmla="*/ 194454 h 234056"/>
              <a:gd name="connsiteX212" fmla="*/ 148031 w 313142"/>
              <a:gd name="connsiteY212" fmla="*/ 196739 h 234056"/>
              <a:gd name="connsiteX213" fmla="*/ 155330 w 313142"/>
              <a:gd name="connsiteY213" fmla="*/ 199469 h 234056"/>
              <a:gd name="connsiteX214" fmla="*/ 164247 w 313142"/>
              <a:gd name="connsiteY214" fmla="*/ 201975 h 234056"/>
              <a:gd name="connsiteX215" fmla="*/ 165389 w 313142"/>
              <a:gd name="connsiteY215" fmla="*/ 208798 h 234056"/>
              <a:gd name="connsiteX216" fmla="*/ 167896 w 313142"/>
              <a:gd name="connsiteY216" fmla="*/ 218603 h 234056"/>
              <a:gd name="connsiteX217" fmla="*/ 180462 w 313142"/>
              <a:gd name="connsiteY217" fmla="*/ 220857 h 234056"/>
              <a:gd name="connsiteX218" fmla="*/ 192774 w 313142"/>
              <a:gd name="connsiteY218" fmla="*/ 221079 h 234056"/>
              <a:gd name="connsiteX219" fmla="*/ 201913 w 313142"/>
              <a:gd name="connsiteY219" fmla="*/ 221554 h 234056"/>
              <a:gd name="connsiteX220" fmla="*/ 215621 w 313142"/>
              <a:gd name="connsiteY220" fmla="*/ 210386 h 234056"/>
              <a:gd name="connsiteX221" fmla="*/ 225903 w 313142"/>
              <a:gd name="connsiteY221" fmla="*/ 215843 h 234056"/>
              <a:gd name="connsiteX222" fmla="*/ 233898 w 313142"/>
              <a:gd name="connsiteY222" fmla="*/ 215398 h 234056"/>
              <a:gd name="connsiteX223" fmla="*/ 239610 w 313142"/>
              <a:gd name="connsiteY223" fmla="*/ 217906 h 234056"/>
              <a:gd name="connsiteX224" fmla="*/ 245101 w 313142"/>
              <a:gd name="connsiteY224" fmla="*/ 225869 h 234056"/>
              <a:gd name="connsiteX225" fmla="*/ 250591 w 313142"/>
              <a:gd name="connsiteY225" fmla="*/ 230439 h 234056"/>
              <a:gd name="connsiteX226" fmla="*/ 256969 w 313142"/>
              <a:gd name="connsiteY226" fmla="*/ 234056 h 234056"/>
              <a:gd name="connsiteX227" fmla="*/ 266551 w 313142"/>
              <a:gd name="connsiteY227" fmla="*/ 229741 h 234056"/>
              <a:gd name="connsiteX228" fmla="*/ 273184 w 313142"/>
              <a:gd name="connsiteY228" fmla="*/ 226345 h 234056"/>
              <a:gd name="connsiteX229" fmla="*/ 278896 w 313142"/>
              <a:gd name="connsiteY229" fmla="*/ 228599 h 234056"/>
              <a:gd name="connsiteX230" fmla="*/ 283910 w 313142"/>
              <a:gd name="connsiteY230" fmla="*/ 227711 h 23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</a:cxnLst>
            <a:rect l="l" t="t" r="r" b="b"/>
            <a:pathLst>
              <a:path w="313142" h="234056">
                <a:moveTo>
                  <a:pt x="283910" y="227711"/>
                </a:moveTo>
                <a:lnTo>
                  <a:pt x="286195" y="227711"/>
                </a:lnTo>
                <a:lnTo>
                  <a:pt x="286195" y="224951"/>
                </a:lnTo>
                <a:lnTo>
                  <a:pt x="290541" y="224951"/>
                </a:lnTo>
                <a:lnTo>
                  <a:pt x="296252" y="223363"/>
                </a:lnTo>
                <a:lnTo>
                  <a:pt x="298761" y="220857"/>
                </a:lnTo>
                <a:lnTo>
                  <a:pt x="304473" y="220857"/>
                </a:lnTo>
                <a:lnTo>
                  <a:pt x="305391" y="216985"/>
                </a:lnTo>
                <a:lnTo>
                  <a:pt x="305391" y="210162"/>
                </a:lnTo>
                <a:lnTo>
                  <a:pt x="307455" y="207434"/>
                </a:lnTo>
                <a:lnTo>
                  <a:pt x="309961" y="206292"/>
                </a:lnTo>
                <a:lnTo>
                  <a:pt x="311803" y="203562"/>
                </a:lnTo>
                <a:lnTo>
                  <a:pt x="312945" y="202199"/>
                </a:lnTo>
                <a:lnTo>
                  <a:pt x="308121" y="201056"/>
                </a:lnTo>
                <a:lnTo>
                  <a:pt x="308819" y="198993"/>
                </a:lnTo>
                <a:lnTo>
                  <a:pt x="310661" y="195820"/>
                </a:lnTo>
                <a:cubicBezTo>
                  <a:pt x="310661" y="195820"/>
                  <a:pt x="310406" y="195597"/>
                  <a:pt x="311103" y="195154"/>
                </a:cubicBezTo>
                <a:cubicBezTo>
                  <a:pt x="311548" y="194678"/>
                  <a:pt x="312691" y="194454"/>
                  <a:pt x="312945" y="193757"/>
                </a:cubicBezTo>
                <a:cubicBezTo>
                  <a:pt x="312945" y="193091"/>
                  <a:pt x="312246" y="190585"/>
                  <a:pt x="312945" y="190140"/>
                </a:cubicBezTo>
                <a:cubicBezTo>
                  <a:pt x="313388" y="189663"/>
                  <a:pt x="312945" y="186712"/>
                  <a:pt x="312945" y="186712"/>
                </a:cubicBezTo>
                <a:lnTo>
                  <a:pt x="306534" y="186712"/>
                </a:lnTo>
                <a:lnTo>
                  <a:pt x="303552" y="184206"/>
                </a:lnTo>
                <a:lnTo>
                  <a:pt x="302188" y="181922"/>
                </a:lnTo>
                <a:lnTo>
                  <a:pt x="299903" y="178970"/>
                </a:lnTo>
                <a:lnTo>
                  <a:pt x="296952" y="176907"/>
                </a:lnTo>
                <a:lnTo>
                  <a:pt x="291240" y="176907"/>
                </a:lnTo>
                <a:lnTo>
                  <a:pt x="291240" y="183285"/>
                </a:lnTo>
                <a:cubicBezTo>
                  <a:pt x="291240" y="183285"/>
                  <a:pt x="290541" y="184206"/>
                  <a:pt x="289874" y="184206"/>
                </a:cubicBezTo>
                <a:cubicBezTo>
                  <a:pt x="288956" y="184206"/>
                  <a:pt x="284162" y="184428"/>
                  <a:pt x="284162" y="184428"/>
                </a:cubicBezTo>
                <a:lnTo>
                  <a:pt x="283686" y="180113"/>
                </a:lnTo>
                <a:cubicBezTo>
                  <a:pt x="283686" y="180113"/>
                  <a:pt x="283465" y="178304"/>
                  <a:pt x="282768" y="177828"/>
                </a:cubicBezTo>
                <a:cubicBezTo>
                  <a:pt x="282323" y="177162"/>
                  <a:pt x="280735" y="175543"/>
                  <a:pt x="280735" y="175543"/>
                </a:cubicBezTo>
                <a:lnTo>
                  <a:pt x="277975" y="175543"/>
                </a:lnTo>
                <a:lnTo>
                  <a:pt x="273405" y="174653"/>
                </a:lnTo>
                <a:lnTo>
                  <a:pt x="273405" y="166435"/>
                </a:lnTo>
                <a:lnTo>
                  <a:pt x="274802" y="163484"/>
                </a:lnTo>
                <a:lnTo>
                  <a:pt x="275690" y="160533"/>
                </a:lnTo>
                <a:lnTo>
                  <a:pt x="277056" y="158694"/>
                </a:lnTo>
                <a:lnTo>
                  <a:pt x="278451" y="157582"/>
                </a:lnTo>
                <a:lnTo>
                  <a:pt x="278451" y="146634"/>
                </a:lnTo>
                <a:lnTo>
                  <a:pt x="276611" y="143905"/>
                </a:lnTo>
                <a:lnTo>
                  <a:pt x="276611" y="140732"/>
                </a:lnTo>
                <a:lnTo>
                  <a:pt x="279817" y="139369"/>
                </a:lnTo>
                <a:lnTo>
                  <a:pt x="280735" y="134354"/>
                </a:lnTo>
                <a:lnTo>
                  <a:pt x="278451" y="130706"/>
                </a:lnTo>
                <a:lnTo>
                  <a:pt x="278674" y="127976"/>
                </a:lnTo>
                <a:lnTo>
                  <a:pt x="277056" y="127976"/>
                </a:lnTo>
                <a:lnTo>
                  <a:pt x="270454" y="125912"/>
                </a:lnTo>
                <a:lnTo>
                  <a:pt x="265409" y="119534"/>
                </a:lnTo>
                <a:lnTo>
                  <a:pt x="265663" y="115664"/>
                </a:lnTo>
                <a:lnTo>
                  <a:pt x="270454" y="115664"/>
                </a:lnTo>
                <a:lnTo>
                  <a:pt x="268836" y="110205"/>
                </a:lnTo>
                <a:lnTo>
                  <a:pt x="267693" y="107478"/>
                </a:lnTo>
                <a:lnTo>
                  <a:pt x="274326" y="104303"/>
                </a:lnTo>
                <a:lnTo>
                  <a:pt x="274802" y="99512"/>
                </a:lnTo>
                <a:cubicBezTo>
                  <a:pt x="274802" y="99512"/>
                  <a:pt x="269757" y="94497"/>
                  <a:pt x="269535" y="93134"/>
                </a:cubicBezTo>
                <a:cubicBezTo>
                  <a:pt x="269090" y="91991"/>
                  <a:pt x="271596" y="90183"/>
                  <a:pt x="271596" y="89261"/>
                </a:cubicBezTo>
                <a:cubicBezTo>
                  <a:pt x="271596" y="88343"/>
                  <a:pt x="274105" y="85834"/>
                  <a:pt x="274105" y="85834"/>
                </a:cubicBezTo>
                <a:lnTo>
                  <a:pt x="281878" y="83583"/>
                </a:lnTo>
                <a:lnTo>
                  <a:pt x="283020" y="79711"/>
                </a:lnTo>
                <a:lnTo>
                  <a:pt x="283244" y="74696"/>
                </a:lnTo>
                <a:lnTo>
                  <a:pt x="283910" y="71048"/>
                </a:lnTo>
                <a:cubicBezTo>
                  <a:pt x="283910" y="71048"/>
                  <a:pt x="288256" y="70827"/>
                  <a:pt x="288256" y="70351"/>
                </a:cubicBezTo>
                <a:cubicBezTo>
                  <a:pt x="288256" y="69906"/>
                  <a:pt x="288732" y="67176"/>
                  <a:pt x="288732" y="66954"/>
                </a:cubicBezTo>
                <a:cubicBezTo>
                  <a:pt x="288956" y="66478"/>
                  <a:pt x="288732" y="60355"/>
                  <a:pt x="288732" y="60355"/>
                </a:cubicBezTo>
                <a:lnTo>
                  <a:pt x="286195" y="57846"/>
                </a:lnTo>
                <a:lnTo>
                  <a:pt x="286195" y="55119"/>
                </a:lnTo>
                <a:lnTo>
                  <a:pt x="286195" y="47153"/>
                </a:lnTo>
                <a:lnTo>
                  <a:pt x="284608" y="47153"/>
                </a:lnTo>
                <a:lnTo>
                  <a:pt x="277753" y="46456"/>
                </a:lnTo>
                <a:lnTo>
                  <a:pt x="271820" y="46011"/>
                </a:lnTo>
                <a:lnTo>
                  <a:pt x="271820" y="40078"/>
                </a:lnTo>
                <a:cubicBezTo>
                  <a:pt x="271820" y="39157"/>
                  <a:pt x="270899" y="35063"/>
                  <a:pt x="270899" y="35063"/>
                </a:cubicBezTo>
                <a:lnTo>
                  <a:pt x="268836" y="32334"/>
                </a:lnTo>
                <a:cubicBezTo>
                  <a:pt x="268836" y="32334"/>
                  <a:pt x="263124" y="31415"/>
                  <a:pt x="262903" y="31415"/>
                </a:cubicBezTo>
                <a:cubicBezTo>
                  <a:pt x="262681" y="31191"/>
                  <a:pt x="261315" y="30304"/>
                  <a:pt x="261315" y="30304"/>
                </a:cubicBezTo>
                <a:cubicBezTo>
                  <a:pt x="261315" y="30304"/>
                  <a:pt x="257412" y="27098"/>
                  <a:pt x="257191" y="26877"/>
                </a:cubicBezTo>
                <a:cubicBezTo>
                  <a:pt x="256969" y="26877"/>
                  <a:pt x="255382" y="24813"/>
                  <a:pt x="255382" y="24813"/>
                </a:cubicBezTo>
                <a:cubicBezTo>
                  <a:pt x="255382" y="24813"/>
                  <a:pt x="252176" y="24592"/>
                  <a:pt x="251479" y="24813"/>
                </a:cubicBezTo>
                <a:cubicBezTo>
                  <a:pt x="251034" y="25068"/>
                  <a:pt x="250813" y="27098"/>
                  <a:pt x="250813" y="27098"/>
                </a:cubicBezTo>
                <a:lnTo>
                  <a:pt x="248528" y="28240"/>
                </a:lnTo>
                <a:lnTo>
                  <a:pt x="245322" y="29383"/>
                </a:lnTo>
                <a:lnTo>
                  <a:pt x="237326" y="29383"/>
                </a:lnTo>
                <a:lnTo>
                  <a:pt x="236883" y="27798"/>
                </a:lnTo>
                <a:cubicBezTo>
                  <a:pt x="236883" y="27798"/>
                  <a:pt x="234343" y="25068"/>
                  <a:pt x="233898" y="24813"/>
                </a:cubicBezTo>
                <a:cubicBezTo>
                  <a:pt x="233456" y="24592"/>
                  <a:pt x="228188" y="24147"/>
                  <a:pt x="227743" y="24147"/>
                </a:cubicBezTo>
                <a:cubicBezTo>
                  <a:pt x="227267" y="23925"/>
                  <a:pt x="222951" y="23449"/>
                  <a:pt x="222031" y="23228"/>
                </a:cubicBezTo>
                <a:cubicBezTo>
                  <a:pt x="221111" y="23004"/>
                  <a:pt x="216542" y="23004"/>
                  <a:pt x="215399" y="22307"/>
                </a:cubicBezTo>
                <a:cubicBezTo>
                  <a:pt x="214479" y="21641"/>
                  <a:pt x="214479" y="20277"/>
                  <a:pt x="214035" y="19801"/>
                </a:cubicBezTo>
                <a:cubicBezTo>
                  <a:pt x="213813" y="19577"/>
                  <a:pt x="212892" y="18214"/>
                  <a:pt x="212892" y="18214"/>
                </a:cubicBezTo>
                <a:lnTo>
                  <a:pt x="211972" y="15041"/>
                </a:lnTo>
                <a:lnTo>
                  <a:pt x="208767" y="12311"/>
                </a:lnTo>
                <a:lnTo>
                  <a:pt x="206260" y="10472"/>
                </a:lnTo>
                <a:lnTo>
                  <a:pt x="204452" y="10693"/>
                </a:lnTo>
                <a:lnTo>
                  <a:pt x="204452" y="14565"/>
                </a:lnTo>
                <a:lnTo>
                  <a:pt x="203976" y="19135"/>
                </a:lnTo>
                <a:lnTo>
                  <a:pt x="201024" y="19356"/>
                </a:lnTo>
                <a:lnTo>
                  <a:pt x="197819" y="19577"/>
                </a:lnTo>
                <a:cubicBezTo>
                  <a:pt x="197819" y="19577"/>
                  <a:pt x="197597" y="22783"/>
                  <a:pt x="197344" y="23671"/>
                </a:cubicBezTo>
                <a:cubicBezTo>
                  <a:pt x="197121" y="24592"/>
                  <a:pt x="195979" y="24813"/>
                  <a:pt x="195979" y="24813"/>
                </a:cubicBezTo>
                <a:lnTo>
                  <a:pt x="194837" y="26877"/>
                </a:lnTo>
                <a:lnTo>
                  <a:pt x="190489" y="27098"/>
                </a:lnTo>
                <a:lnTo>
                  <a:pt x="187062" y="25734"/>
                </a:lnTo>
                <a:cubicBezTo>
                  <a:pt x="187062" y="25734"/>
                  <a:pt x="185920" y="23671"/>
                  <a:pt x="185698" y="23228"/>
                </a:cubicBezTo>
                <a:cubicBezTo>
                  <a:pt x="185698" y="23004"/>
                  <a:pt x="183889" y="20498"/>
                  <a:pt x="183191" y="20053"/>
                </a:cubicBezTo>
                <a:cubicBezTo>
                  <a:pt x="182493" y="19577"/>
                  <a:pt x="183191" y="17992"/>
                  <a:pt x="183191" y="17992"/>
                </a:cubicBezTo>
                <a:lnTo>
                  <a:pt x="178177" y="17326"/>
                </a:lnTo>
                <a:cubicBezTo>
                  <a:pt x="178177" y="17326"/>
                  <a:pt x="172910" y="17071"/>
                  <a:pt x="172910" y="16626"/>
                </a:cubicBezTo>
                <a:cubicBezTo>
                  <a:pt x="172688" y="16405"/>
                  <a:pt x="169959" y="15041"/>
                  <a:pt x="169959" y="15041"/>
                </a:cubicBezTo>
                <a:cubicBezTo>
                  <a:pt x="169959" y="15041"/>
                  <a:pt x="167198" y="14120"/>
                  <a:pt x="166754" y="13899"/>
                </a:cubicBezTo>
                <a:cubicBezTo>
                  <a:pt x="166531" y="13675"/>
                  <a:pt x="164691" y="12311"/>
                  <a:pt x="164691" y="12311"/>
                </a:cubicBezTo>
                <a:lnTo>
                  <a:pt x="161042" y="12311"/>
                </a:lnTo>
                <a:cubicBezTo>
                  <a:pt x="161264" y="12090"/>
                  <a:pt x="158535" y="10248"/>
                  <a:pt x="158281" y="10027"/>
                </a:cubicBezTo>
                <a:cubicBezTo>
                  <a:pt x="158059" y="10027"/>
                  <a:pt x="158535" y="6154"/>
                  <a:pt x="158535" y="6154"/>
                </a:cubicBezTo>
                <a:lnTo>
                  <a:pt x="161042" y="4346"/>
                </a:lnTo>
                <a:lnTo>
                  <a:pt x="157393" y="919"/>
                </a:lnTo>
                <a:lnTo>
                  <a:pt x="153489" y="1364"/>
                </a:lnTo>
                <a:lnTo>
                  <a:pt x="150316" y="4346"/>
                </a:lnTo>
                <a:lnTo>
                  <a:pt x="148476" y="5712"/>
                </a:lnTo>
                <a:cubicBezTo>
                  <a:pt x="148476" y="5712"/>
                  <a:pt x="146889" y="7521"/>
                  <a:pt x="146413" y="7297"/>
                </a:cubicBezTo>
                <a:cubicBezTo>
                  <a:pt x="146191" y="7297"/>
                  <a:pt x="143684" y="5012"/>
                  <a:pt x="143684" y="5012"/>
                </a:cubicBezTo>
                <a:lnTo>
                  <a:pt x="141177" y="2285"/>
                </a:lnTo>
                <a:lnTo>
                  <a:pt x="139781" y="697"/>
                </a:lnTo>
                <a:lnTo>
                  <a:pt x="135910" y="0"/>
                </a:lnTo>
                <a:cubicBezTo>
                  <a:pt x="135910" y="0"/>
                  <a:pt x="136354" y="4791"/>
                  <a:pt x="136354" y="5457"/>
                </a:cubicBezTo>
                <a:cubicBezTo>
                  <a:pt x="136608" y="6154"/>
                  <a:pt x="137972" y="5457"/>
                  <a:pt x="137972" y="5457"/>
                </a:cubicBezTo>
                <a:lnTo>
                  <a:pt x="138639" y="9805"/>
                </a:lnTo>
                <a:cubicBezTo>
                  <a:pt x="138639" y="9805"/>
                  <a:pt x="136830" y="10472"/>
                  <a:pt x="135688" y="10248"/>
                </a:cubicBezTo>
                <a:cubicBezTo>
                  <a:pt x="134767" y="10248"/>
                  <a:pt x="135688" y="12756"/>
                  <a:pt x="135688" y="12756"/>
                </a:cubicBezTo>
                <a:lnTo>
                  <a:pt x="133181" y="12756"/>
                </a:lnTo>
                <a:cubicBezTo>
                  <a:pt x="133181" y="12756"/>
                  <a:pt x="117854" y="12978"/>
                  <a:pt x="116965" y="12756"/>
                </a:cubicBezTo>
                <a:cubicBezTo>
                  <a:pt x="115823" y="12756"/>
                  <a:pt x="113760" y="16626"/>
                  <a:pt x="113284" y="16850"/>
                </a:cubicBezTo>
                <a:cubicBezTo>
                  <a:pt x="113062" y="17071"/>
                  <a:pt x="110334" y="19135"/>
                  <a:pt x="110334" y="19135"/>
                </a:cubicBezTo>
                <a:lnTo>
                  <a:pt x="108493" y="21862"/>
                </a:lnTo>
                <a:lnTo>
                  <a:pt x="89327" y="22783"/>
                </a:lnTo>
                <a:lnTo>
                  <a:pt x="88628" y="25068"/>
                </a:lnTo>
                <a:lnTo>
                  <a:pt x="79045" y="25068"/>
                </a:lnTo>
                <a:lnTo>
                  <a:pt x="79045" y="31891"/>
                </a:lnTo>
                <a:lnTo>
                  <a:pt x="69208" y="31891"/>
                </a:lnTo>
                <a:cubicBezTo>
                  <a:pt x="69208" y="31891"/>
                  <a:pt x="65115" y="32557"/>
                  <a:pt x="64861" y="32334"/>
                </a:cubicBezTo>
                <a:cubicBezTo>
                  <a:pt x="64417" y="32334"/>
                  <a:pt x="64195" y="34176"/>
                  <a:pt x="63719" y="34176"/>
                </a:cubicBezTo>
                <a:cubicBezTo>
                  <a:pt x="63274" y="33921"/>
                  <a:pt x="62354" y="34618"/>
                  <a:pt x="62354" y="34618"/>
                </a:cubicBezTo>
                <a:lnTo>
                  <a:pt x="60323" y="36903"/>
                </a:lnTo>
                <a:lnTo>
                  <a:pt x="58927" y="38712"/>
                </a:lnTo>
                <a:cubicBezTo>
                  <a:pt x="58927" y="38712"/>
                  <a:pt x="56420" y="38936"/>
                  <a:pt x="55754" y="38936"/>
                </a:cubicBezTo>
                <a:cubicBezTo>
                  <a:pt x="55056" y="38712"/>
                  <a:pt x="55056" y="38015"/>
                  <a:pt x="54611" y="37569"/>
                </a:cubicBezTo>
                <a:cubicBezTo>
                  <a:pt x="54135" y="37127"/>
                  <a:pt x="52771" y="36651"/>
                  <a:pt x="52549" y="36427"/>
                </a:cubicBezTo>
                <a:cubicBezTo>
                  <a:pt x="52073" y="35984"/>
                  <a:pt x="51851" y="34618"/>
                  <a:pt x="51851" y="34618"/>
                </a:cubicBezTo>
                <a:lnTo>
                  <a:pt x="49344" y="31891"/>
                </a:lnTo>
                <a:lnTo>
                  <a:pt x="39539" y="31891"/>
                </a:lnTo>
                <a:lnTo>
                  <a:pt x="38142" y="35285"/>
                </a:lnTo>
                <a:lnTo>
                  <a:pt x="35413" y="38936"/>
                </a:lnTo>
                <a:lnTo>
                  <a:pt x="32208" y="40299"/>
                </a:lnTo>
                <a:lnTo>
                  <a:pt x="31066" y="42805"/>
                </a:lnTo>
                <a:lnTo>
                  <a:pt x="30146" y="44647"/>
                </a:lnTo>
                <a:lnTo>
                  <a:pt x="28781" y="46011"/>
                </a:lnTo>
                <a:lnTo>
                  <a:pt x="28337" y="44647"/>
                </a:lnTo>
                <a:lnTo>
                  <a:pt x="20340" y="39633"/>
                </a:lnTo>
                <a:lnTo>
                  <a:pt x="18056" y="39633"/>
                </a:lnTo>
                <a:lnTo>
                  <a:pt x="19198" y="47599"/>
                </a:lnTo>
                <a:lnTo>
                  <a:pt x="21261" y="57149"/>
                </a:lnTo>
                <a:lnTo>
                  <a:pt x="13708" y="65591"/>
                </a:lnTo>
                <a:lnTo>
                  <a:pt x="10281" y="76505"/>
                </a:lnTo>
                <a:lnTo>
                  <a:pt x="8695" y="86534"/>
                </a:lnTo>
                <a:lnTo>
                  <a:pt x="1364" y="96782"/>
                </a:lnTo>
                <a:lnTo>
                  <a:pt x="0" y="102684"/>
                </a:lnTo>
                <a:lnTo>
                  <a:pt x="4125" y="106556"/>
                </a:lnTo>
                <a:lnTo>
                  <a:pt x="4125" y="113632"/>
                </a:lnTo>
                <a:lnTo>
                  <a:pt x="15327" y="113632"/>
                </a:lnTo>
                <a:lnTo>
                  <a:pt x="18722" y="108841"/>
                </a:lnTo>
                <a:lnTo>
                  <a:pt x="23990" y="104303"/>
                </a:lnTo>
                <a:lnTo>
                  <a:pt x="28781" y="102242"/>
                </a:lnTo>
                <a:lnTo>
                  <a:pt x="34049" y="102908"/>
                </a:lnTo>
                <a:lnTo>
                  <a:pt x="39063" y="106556"/>
                </a:lnTo>
                <a:lnTo>
                  <a:pt x="43854" y="102908"/>
                </a:lnTo>
                <a:lnTo>
                  <a:pt x="48900" y="105193"/>
                </a:lnTo>
                <a:lnTo>
                  <a:pt x="53913" y="113156"/>
                </a:lnTo>
                <a:lnTo>
                  <a:pt x="57785" y="116140"/>
                </a:lnTo>
                <a:lnTo>
                  <a:pt x="71715" y="116583"/>
                </a:lnTo>
                <a:lnTo>
                  <a:pt x="75396" y="122264"/>
                </a:lnTo>
                <a:lnTo>
                  <a:pt x="78347" y="129563"/>
                </a:lnTo>
                <a:lnTo>
                  <a:pt x="83393" y="132990"/>
                </a:lnTo>
                <a:lnTo>
                  <a:pt x="92055" y="133433"/>
                </a:lnTo>
                <a:lnTo>
                  <a:pt x="100496" y="132990"/>
                </a:lnTo>
                <a:lnTo>
                  <a:pt x="106208" y="129563"/>
                </a:lnTo>
                <a:lnTo>
                  <a:pt x="111698" y="132069"/>
                </a:lnTo>
                <a:lnTo>
                  <a:pt x="110778" y="138669"/>
                </a:lnTo>
                <a:cubicBezTo>
                  <a:pt x="110778" y="138669"/>
                  <a:pt x="106906" y="140954"/>
                  <a:pt x="106208" y="141399"/>
                </a:cubicBezTo>
                <a:cubicBezTo>
                  <a:pt x="105764" y="141620"/>
                  <a:pt x="102337" y="142762"/>
                  <a:pt x="102337" y="142762"/>
                </a:cubicBezTo>
                <a:lnTo>
                  <a:pt x="97767" y="145047"/>
                </a:lnTo>
                <a:lnTo>
                  <a:pt x="99132" y="150507"/>
                </a:lnTo>
                <a:cubicBezTo>
                  <a:pt x="99132" y="150507"/>
                  <a:pt x="96403" y="154376"/>
                  <a:pt x="95705" y="154600"/>
                </a:cubicBezTo>
                <a:cubicBezTo>
                  <a:pt x="95261" y="154821"/>
                  <a:pt x="85900" y="156661"/>
                  <a:pt x="85900" y="156661"/>
                </a:cubicBezTo>
                <a:cubicBezTo>
                  <a:pt x="85900" y="156661"/>
                  <a:pt x="82472" y="162121"/>
                  <a:pt x="81996" y="162563"/>
                </a:cubicBezTo>
                <a:cubicBezTo>
                  <a:pt x="81552" y="163039"/>
                  <a:pt x="74000" y="163484"/>
                  <a:pt x="74000" y="163484"/>
                </a:cubicBezTo>
                <a:lnTo>
                  <a:pt x="74000" y="171226"/>
                </a:lnTo>
                <a:lnTo>
                  <a:pt x="74920" y="179668"/>
                </a:lnTo>
                <a:lnTo>
                  <a:pt x="74000" y="183285"/>
                </a:lnTo>
                <a:lnTo>
                  <a:pt x="81552" y="187633"/>
                </a:lnTo>
                <a:lnTo>
                  <a:pt x="81552" y="193091"/>
                </a:lnTo>
                <a:lnTo>
                  <a:pt x="89549" y="195375"/>
                </a:lnTo>
                <a:lnTo>
                  <a:pt x="93420" y="191727"/>
                </a:lnTo>
                <a:lnTo>
                  <a:pt x="97545" y="188997"/>
                </a:lnTo>
                <a:lnTo>
                  <a:pt x="102115" y="186934"/>
                </a:lnTo>
                <a:lnTo>
                  <a:pt x="105542" y="189442"/>
                </a:lnTo>
                <a:lnTo>
                  <a:pt x="112618" y="194233"/>
                </a:lnTo>
                <a:lnTo>
                  <a:pt x="118330" y="194012"/>
                </a:lnTo>
                <a:lnTo>
                  <a:pt x="123122" y="190806"/>
                </a:lnTo>
                <a:lnTo>
                  <a:pt x="127913" y="185791"/>
                </a:lnTo>
                <a:lnTo>
                  <a:pt x="133625" y="186491"/>
                </a:lnTo>
                <a:lnTo>
                  <a:pt x="137750" y="188521"/>
                </a:lnTo>
                <a:lnTo>
                  <a:pt x="141622" y="194454"/>
                </a:lnTo>
                <a:lnTo>
                  <a:pt x="148031" y="196739"/>
                </a:lnTo>
                <a:lnTo>
                  <a:pt x="155330" y="199469"/>
                </a:lnTo>
                <a:lnTo>
                  <a:pt x="164247" y="201975"/>
                </a:lnTo>
                <a:lnTo>
                  <a:pt x="165389" y="208798"/>
                </a:lnTo>
                <a:lnTo>
                  <a:pt x="167896" y="218603"/>
                </a:lnTo>
                <a:lnTo>
                  <a:pt x="180462" y="220857"/>
                </a:lnTo>
                <a:lnTo>
                  <a:pt x="192774" y="221079"/>
                </a:lnTo>
                <a:lnTo>
                  <a:pt x="201913" y="221554"/>
                </a:lnTo>
                <a:lnTo>
                  <a:pt x="215621" y="210386"/>
                </a:lnTo>
                <a:lnTo>
                  <a:pt x="225903" y="215843"/>
                </a:lnTo>
                <a:lnTo>
                  <a:pt x="233898" y="215398"/>
                </a:lnTo>
                <a:lnTo>
                  <a:pt x="239610" y="217906"/>
                </a:lnTo>
                <a:lnTo>
                  <a:pt x="245101" y="225869"/>
                </a:lnTo>
                <a:cubicBezTo>
                  <a:pt x="245101" y="225869"/>
                  <a:pt x="249892" y="229296"/>
                  <a:pt x="250591" y="230439"/>
                </a:cubicBezTo>
                <a:cubicBezTo>
                  <a:pt x="251034" y="231329"/>
                  <a:pt x="256969" y="234056"/>
                  <a:pt x="256969" y="234056"/>
                </a:cubicBezTo>
                <a:cubicBezTo>
                  <a:pt x="256969" y="234056"/>
                  <a:pt x="266108" y="229963"/>
                  <a:pt x="266551" y="229741"/>
                </a:cubicBezTo>
                <a:cubicBezTo>
                  <a:pt x="267027" y="229520"/>
                  <a:pt x="273184" y="226345"/>
                  <a:pt x="273184" y="226345"/>
                </a:cubicBezTo>
                <a:cubicBezTo>
                  <a:pt x="273184" y="226345"/>
                  <a:pt x="276166" y="227457"/>
                  <a:pt x="278896" y="228599"/>
                </a:cubicBezTo>
                <a:lnTo>
                  <a:pt x="283910" y="22771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2700" cap="rnd">
            <a:solidFill>
              <a:schemeClr val="bg1"/>
            </a:solidFill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43" name="Полилиния: фигура 42">
            <a:extLst>
              <a:ext uri="{FF2B5EF4-FFF2-40B4-BE49-F238E27FC236}">
                <a16:creationId xmlns:a16="http://schemas.microsoft.com/office/drawing/2014/main" xmlns="" id="{BD2FF521-C73F-B602-3A4D-D9FDDFEB85CA}"/>
              </a:ext>
            </a:extLst>
          </p:cNvPr>
          <p:cNvSpPr/>
          <p:nvPr/>
        </p:nvSpPr>
        <p:spPr>
          <a:xfrm>
            <a:off x="1436650" y="2245879"/>
            <a:ext cx="1261646" cy="723397"/>
          </a:xfrm>
          <a:custGeom>
            <a:avLst/>
            <a:gdLst>
              <a:gd name="connsiteX0" fmla="*/ 33351 w 460023"/>
              <a:gd name="connsiteY0" fmla="*/ 174813 h 268265"/>
              <a:gd name="connsiteX1" fmla="*/ 33795 w 460023"/>
              <a:gd name="connsiteY1" fmla="*/ 176176 h 268265"/>
              <a:gd name="connsiteX2" fmla="*/ 35159 w 460023"/>
              <a:gd name="connsiteY2" fmla="*/ 174813 h 268265"/>
              <a:gd name="connsiteX3" fmla="*/ 36080 w 460023"/>
              <a:gd name="connsiteY3" fmla="*/ 173004 h 268265"/>
              <a:gd name="connsiteX4" fmla="*/ 37222 w 460023"/>
              <a:gd name="connsiteY4" fmla="*/ 170498 h 268265"/>
              <a:gd name="connsiteX5" fmla="*/ 40427 w 460023"/>
              <a:gd name="connsiteY5" fmla="*/ 169132 h 268265"/>
              <a:gd name="connsiteX6" fmla="*/ 43156 w 460023"/>
              <a:gd name="connsiteY6" fmla="*/ 165483 h 268265"/>
              <a:gd name="connsiteX7" fmla="*/ 44521 w 460023"/>
              <a:gd name="connsiteY7" fmla="*/ 162056 h 268265"/>
              <a:gd name="connsiteX8" fmla="*/ 54358 w 460023"/>
              <a:gd name="connsiteY8" fmla="*/ 162056 h 268265"/>
              <a:gd name="connsiteX9" fmla="*/ 56864 w 460023"/>
              <a:gd name="connsiteY9" fmla="*/ 164786 h 268265"/>
              <a:gd name="connsiteX10" fmla="*/ 57563 w 460023"/>
              <a:gd name="connsiteY10" fmla="*/ 166626 h 268265"/>
              <a:gd name="connsiteX11" fmla="*/ 59593 w 460023"/>
              <a:gd name="connsiteY11" fmla="*/ 167768 h 268265"/>
              <a:gd name="connsiteX12" fmla="*/ 60736 w 460023"/>
              <a:gd name="connsiteY12" fmla="*/ 169132 h 268265"/>
              <a:gd name="connsiteX13" fmla="*/ 63941 w 460023"/>
              <a:gd name="connsiteY13" fmla="*/ 168911 h 268265"/>
              <a:gd name="connsiteX14" fmla="*/ 65305 w 460023"/>
              <a:gd name="connsiteY14" fmla="*/ 167071 h 268265"/>
              <a:gd name="connsiteX15" fmla="*/ 67368 w 460023"/>
              <a:gd name="connsiteY15" fmla="*/ 164786 h 268265"/>
              <a:gd name="connsiteX16" fmla="*/ 68732 w 460023"/>
              <a:gd name="connsiteY16" fmla="*/ 164341 h 268265"/>
              <a:gd name="connsiteX17" fmla="*/ 69875 w 460023"/>
              <a:gd name="connsiteY17" fmla="*/ 162501 h 268265"/>
              <a:gd name="connsiteX18" fmla="*/ 74222 w 460023"/>
              <a:gd name="connsiteY18" fmla="*/ 162056 h 268265"/>
              <a:gd name="connsiteX19" fmla="*/ 84059 w 460023"/>
              <a:gd name="connsiteY19" fmla="*/ 162056 h 268265"/>
              <a:gd name="connsiteX20" fmla="*/ 84059 w 460023"/>
              <a:gd name="connsiteY20" fmla="*/ 155233 h 268265"/>
              <a:gd name="connsiteX21" fmla="*/ 93642 w 460023"/>
              <a:gd name="connsiteY21" fmla="*/ 155233 h 268265"/>
              <a:gd name="connsiteX22" fmla="*/ 94340 w 460023"/>
              <a:gd name="connsiteY22" fmla="*/ 152948 h 268265"/>
              <a:gd name="connsiteX23" fmla="*/ 113507 w 460023"/>
              <a:gd name="connsiteY23" fmla="*/ 152030 h 268265"/>
              <a:gd name="connsiteX24" fmla="*/ 115347 w 460023"/>
              <a:gd name="connsiteY24" fmla="*/ 149300 h 268265"/>
              <a:gd name="connsiteX25" fmla="*/ 118298 w 460023"/>
              <a:gd name="connsiteY25" fmla="*/ 147015 h 268265"/>
              <a:gd name="connsiteX26" fmla="*/ 121979 w 460023"/>
              <a:gd name="connsiteY26" fmla="*/ 142922 h 268265"/>
              <a:gd name="connsiteX27" fmla="*/ 138195 w 460023"/>
              <a:gd name="connsiteY27" fmla="*/ 142922 h 268265"/>
              <a:gd name="connsiteX28" fmla="*/ 140701 w 460023"/>
              <a:gd name="connsiteY28" fmla="*/ 142922 h 268265"/>
              <a:gd name="connsiteX29" fmla="*/ 140701 w 460023"/>
              <a:gd name="connsiteY29" fmla="*/ 140416 h 268265"/>
              <a:gd name="connsiteX30" fmla="*/ 143652 w 460023"/>
              <a:gd name="connsiteY30" fmla="*/ 139940 h 268265"/>
              <a:gd name="connsiteX31" fmla="*/ 142986 w 460023"/>
              <a:gd name="connsiteY31" fmla="*/ 135623 h 268265"/>
              <a:gd name="connsiteX32" fmla="*/ 141368 w 460023"/>
              <a:gd name="connsiteY32" fmla="*/ 135623 h 268265"/>
              <a:gd name="connsiteX33" fmla="*/ 140923 w 460023"/>
              <a:gd name="connsiteY33" fmla="*/ 130134 h 268265"/>
              <a:gd name="connsiteX34" fmla="*/ 144795 w 460023"/>
              <a:gd name="connsiteY34" fmla="*/ 130832 h 268265"/>
              <a:gd name="connsiteX35" fmla="*/ 146191 w 460023"/>
              <a:gd name="connsiteY35" fmla="*/ 132419 h 268265"/>
              <a:gd name="connsiteX36" fmla="*/ 148698 w 460023"/>
              <a:gd name="connsiteY36" fmla="*/ 135147 h 268265"/>
              <a:gd name="connsiteX37" fmla="*/ 151427 w 460023"/>
              <a:gd name="connsiteY37" fmla="*/ 137431 h 268265"/>
              <a:gd name="connsiteX38" fmla="*/ 153489 w 460023"/>
              <a:gd name="connsiteY38" fmla="*/ 135846 h 268265"/>
              <a:gd name="connsiteX39" fmla="*/ 155330 w 460023"/>
              <a:gd name="connsiteY39" fmla="*/ 134480 h 268265"/>
              <a:gd name="connsiteX40" fmla="*/ 158503 w 460023"/>
              <a:gd name="connsiteY40" fmla="*/ 131529 h 268265"/>
              <a:gd name="connsiteX41" fmla="*/ 162406 w 460023"/>
              <a:gd name="connsiteY41" fmla="*/ 131053 h 268265"/>
              <a:gd name="connsiteX42" fmla="*/ 166055 w 460023"/>
              <a:gd name="connsiteY42" fmla="*/ 134480 h 268265"/>
              <a:gd name="connsiteX43" fmla="*/ 163549 w 460023"/>
              <a:gd name="connsiteY43" fmla="*/ 136289 h 268265"/>
              <a:gd name="connsiteX44" fmla="*/ 163326 w 460023"/>
              <a:gd name="connsiteY44" fmla="*/ 140192 h 268265"/>
              <a:gd name="connsiteX45" fmla="*/ 166055 w 460023"/>
              <a:gd name="connsiteY45" fmla="*/ 142446 h 268265"/>
              <a:gd name="connsiteX46" fmla="*/ 169705 w 460023"/>
              <a:gd name="connsiteY46" fmla="*/ 142446 h 268265"/>
              <a:gd name="connsiteX47" fmla="*/ 171767 w 460023"/>
              <a:gd name="connsiteY47" fmla="*/ 144064 h 268265"/>
              <a:gd name="connsiteX48" fmla="*/ 174972 w 460023"/>
              <a:gd name="connsiteY48" fmla="*/ 145206 h 268265"/>
              <a:gd name="connsiteX49" fmla="*/ 177923 w 460023"/>
              <a:gd name="connsiteY49" fmla="*/ 146794 h 268265"/>
              <a:gd name="connsiteX50" fmla="*/ 183191 w 460023"/>
              <a:gd name="connsiteY50" fmla="*/ 147460 h 268265"/>
              <a:gd name="connsiteX51" fmla="*/ 188205 w 460023"/>
              <a:gd name="connsiteY51" fmla="*/ 148158 h 268265"/>
              <a:gd name="connsiteX52" fmla="*/ 188205 w 460023"/>
              <a:gd name="connsiteY52" fmla="*/ 150221 h 268265"/>
              <a:gd name="connsiteX53" fmla="*/ 190711 w 460023"/>
              <a:gd name="connsiteY53" fmla="*/ 153393 h 268265"/>
              <a:gd name="connsiteX54" fmla="*/ 192108 w 460023"/>
              <a:gd name="connsiteY54" fmla="*/ 155899 h 268265"/>
              <a:gd name="connsiteX55" fmla="*/ 195535 w 460023"/>
              <a:gd name="connsiteY55" fmla="*/ 157266 h 268265"/>
              <a:gd name="connsiteX56" fmla="*/ 199850 w 460023"/>
              <a:gd name="connsiteY56" fmla="*/ 157042 h 268265"/>
              <a:gd name="connsiteX57" fmla="*/ 200993 w 460023"/>
              <a:gd name="connsiteY57" fmla="*/ 154981 h 268265"/>
              <a:gd name="connsiteX58" fmla="*/ 202357 w 460023"/>
              <a:gd name="connsiteY58" fmla="*/ 153838 h 268265"/>
              <a:gd name="connsiteX59" fmla="*/ 202833 w 460023"/>
              <a:gd name="connsiteY59" fmla="*/ 149745 h 268265"/>
              <a:gd name="connsiteX60" fmla="*/ 206038 w 460023"/>
              <a:gd name="connsiteY60" fmla="*/ 149521 h 268265"/>
              <a:gd name="connsiteX61" fmla="*/ 208989 w 460023"/>
              <a:gd name="connsiteY61" fmla="*/ 149300 h 268265"/>
              <a:gd name="connsiteX62" fmla="*/ 209465 w 460023"/>
              <a:gd name="connsiteY62" fmla="*/ 144730 h 268265"/>
              <a:gd name="connsiteX63" fmla="*/ 209465 w 460023"/>
              <a:gd name="connsiteY63" fmla="*/ 140858 h 268265"/>
              <a:gd name="connsiteX64" fmla="*/ 211274 w 460023"/>
              <a:gd name="connsiteY64" fmla="*/ 140637 h 268265"/>
              <a:gd name="connsiteX65" fmla="*/ 213781 w 460023"/>
              <a:gd name="connsiteY65" fmla="*/ 142446 h 268265"/>
              <a:gd name="connsiteX66" fmla="*/ 216986 w 460023"/>
              <a:gd name="connsiteY66" fmla="*/ 145206 h 268265"/>
              <a:gd name="connsiteX67" fmla="*/ 217906 w 460023"/>
              <a:gd name="connsiteY67" fmla="*/ 148379 h 268265"/>
              <a:gd name="connsiteX68" fmla="*/ 219048 w 460023"/>
              <a:gd name="connsiteY68" fmla="*/ 149966 h 268265"/>
              <a:gd name="connsiteX69" fmla="*/ 220413 w 460023"/>
              <a:gd name="connsiteY69" fmla="*/ 152472 h 268265"/>
              <a:gd name="connsiteX70" fmla="*/ 227045 w 460023"/>
              <a:gd name="connsiteY70" fmla="*/ 153393 h 268265"/>
              <a:gd name="connsiteX71" fmla="*/ 232757 w 460023"/>
              <a:gd name="connsiteY71" fmla="*/ 154314 h 268265"/>
              <a:gd name="connsiteX72" fmla="*/ 238914 w 460023"/>
              <a:gd name="connsiteY72" fmla="*/ 154981 h 268265"/>
              <a:gd name="connsiteX73" fmla="*/ 241896 w 460023"/>
              <a:gd name="connsiteY73" fmla="*/ 157963 h 268265"/>
              <a:gd name="connsiteX74" fmla="*/ 242341 w 460023"/>
              <a:gd name="connsiteY74" fmla="*/ 159550 h 268265"/>
              <a:gd name="connsiteX75" fmla="*/ 250337 w 460023"/>
              <a:gd name="connsiteY75" fmla="*/ 159550 h 268265"/>
              <a:gd name="connsiteX76" fmla="*/ 253541 w 460023"/>
              <a:gd name="connsiteY76" fmla="*/ 158408 h 268265"/>
              <a:gd name="connsiteX77" fmla="*/ 255825 w 460023"/>
              <a:gd name="connsiteY77" fmla="*/ 157266 h 268265"/>
              <a:gd name="connsiteX78" fmla="*/ 256492 w 460023"/>
              <a:gd name="connsiteY78" fmla="*/ 154981 h 268265"/>
              <a:gd name="connsiteX79" fmla="*/ 260395 w 460023"/>
              <a:gd name="connsiteY79" fmla="*/ 154981 h 268265"/>
              <a:gd name="connsiteX80" fmla="*/ 262204 w 460023"/>
              <a:gd name="connsiteY80" fmla="*/ 157042 h 268265"/>
              <a:gd name="connsiteX81" fmla="*/ 266330 w 460023"/>
              <a:gd name="connsiteY81" fmla="*/ 160469 h 268265"/>
              <a:gd name="connsiteX82" fmla="*/ 267916 w 460023"/>
              <a:gd name="connsiteY82" fmla="*/ 161611 h 268265"/>
              <a:gd name="connsiteX83" fmla="*/ 273882 w 460023"/>
              <a:gd name="connsiteY83" fmla="*/ 162501 h 268265"/>
              <a:gd name="connsiteX84" fmla="*/ 275912 w 460023"/>
              <a:gd name="connsiteY84" fmla="*/ 165262 h 268265"/>
              <a:gd name="connsiteX85" fmla="*/ 276833 w 460023"/>
              <a:gd name="connsiteY85" fmla="*/ 170274 h 268265"/>
              <a:gd name="connsiteX86" fmla="*/ 276833 w 460023"/>
              <a:gd name="connsiteY86" fmla="*/ 176176 h 268265"/>
              <a:gd name="connsiteX87" fmla="*/ 282766 w 460023"/>
              <a:gd name="connsiteY87" fmla="*/ 176652 h 268265"/>
              <a:gd name="connsiteX88" fmla="*/ 289620 w 460023"/>
              <a:gd name="connsiteY88" fmla="*/ 177319 h 268265"/>
              <a:gd name="connsiteX89" fmla="*/ 291239 w 460023"/>
              <a:gd name="connsiteY89" fmla="*/ 177319 h 268265"/>
              <a:gd name="connsiteX90" fmla="*/ 291239 w 460023"/>
              <a:gd name="connsiteY90" fmla="*/ 185315 h 268265"/>
              <a:gd name="connsiteX91" fmla="*/ 291239 w 460023"/>
              <a:gd name="connsiteY91" fmla="*/ 188045 h 268265"/>
              <a:gd name="connsiteX92" fmla="*/ 293747 w 460023"/>
              <a:gd name="connsiteY92" fmla="*/ 190551 h 268265"/>
              <a:gd name="connsiteX93" fmla="*/ 293747 w 460023"/>
              <a:gd name="connsiteY93" fmla="*/ 197153 h 268265"/>
              <a:gd name="connsiteX94" fmla="*/ 293271 w 460023"/>
              <a:gd name="connsiteY94" fmla="*/ 200580 h 268265"/>
              <a:gd name="connsiteX95" fmla="*/ 288954 w 460023"/>
              <a:gd name="connsiteY95" fmla="*/ 201247 h 268265"/>
              <a:gd name="connsiteX96" fmla="*/ 288257 w 460023"/>
              <a:gd name="connsiteY96" fmla="*/ 204895 h 268265"/>
              <a:gd name="connsiteX97" fmla="*/ 288035 w 460023"/>
              <a:gd name="connsiteY97" fmla="*/ 209910 h 268265"/>
              <a:gd name="connsiteX98" fmla="*/ 286893 w 460023"/>
              <a:gd name="connsiteY98" fmla="*/ 213813 h 268265"/>
              <a:gd name="connsiteX99" fmla="*/ 279118 w 460023"/>
              <a:gd name="connsiteY99" fmla="*/ 216064 h 268265"/>
              <a:gd name="connsiteX100" fmla="*/ 276612 w 460023"/>
              <a:gd name="connsiteY100" fmla="*/ 219491 h 268265"/>
              <a:gd name="connsiteX101" fmla="*/ 274548 w 460023"/>
              <a:gd name="connsiteY101" fmla="*/ 223363 h 268265"/>
              <a:gd name="connsiteX102" fmla="*/ 279815 w 460023"/>
              <a:gd name="connsiteY102" fmla="*/ 229741 h 268265"/>
              <a:gd name="connsiteX103" fmla="*/ 279339 w 460023"/>
              <a:gd name="connsiteY103" fmla="*/ 234532 h 268265"/>
              <a:gd name="connsiteX104" fmla="*/ 272740 w 460023"/>
              <a:gd name="connsiteY104" fmla="*/ 237738 h 268265"/>
              <a:gd name="connsiteX105" fmla="*/ 273882 w 460023"/>
              <a:gd name="connsiteY105" fmla="*/ 240468 h 268265"/>
              <a:gd name="connsiteX106" fmla="*/ 275469 w 460023"/>
              <a:gd name="connsiteY106" fmla="*/ 245925 h 268265"/>
              <a:gd name="connsiteX107" fmla="*/ 270676 w 460023"/>
              <a:gd name="connsiteY107" fmla="*/ 245925 h 268265"/>
              <a:gd name="connsiteX108" fmla="*/ 270455 w 460023"/>
              <a:gd name="connsiteY108" fmla="*/ 249797 h 268265"/>
              <a:gd name="connsiteX109" fmla="*/ 275469 w 460023"/>
              <a:gd name="connsiteY109" fmla="*/ 256206 h 268265"/>
              <a:gd name="connsiteX110" fmla="*/ 282100 w 460023"/>
              <a:gd name="connsiteY110" fmla="*/ 258236 h 268265"/>
              <a:gd name="connsiteX111" fmla="*/ 298093 w 460023"/>
              <a:gd name="connsiteY111" fmla="*/ 258236 h 268265"/>
              <a:gd name="connsiteX112" fmla="*/ 308122 w 460023"/>
              <a:gd name="connsiteY112" fmla="*/ 258236 h 268265"/>
              <a:gd name="connsiteX113" fmla="*/ 316595 w 460023"/>
              <a:gd name="connsiteY113" fmla="*/ 261663 h 268265"/>
              <a:gd name="connsiteX114" fmla="*/ 327097 w 460023"/>
              <a:gd name="connsiteY114" fmla="*/ 268265 h 268265"/>
              <a:gd name="connsiteX115" fmla="*/ 332112 w 460023"/>
              <a:gd name="connsiteY115" fmla="*/ 266233 h 268265"/>
              <a:gd name="connsiteX116" fmla="*/ 341027 w 460023"/>
              <a:gd name="connsiteY116" fmla="*/ 264393 h 268265"/>
              <a:gd name="connsiteX117" fmla="*/ 346263 w 460023"/>
              <a:gd name="connsiteY117" fmla="*/ 258236 h 268265"/>
              <a:gd name="connsiteX118" fmla="*/ 352674 w 460023"/>
              <a:gd name="connsiteY118" fmla="*/ 254809 h 268265"/>
              <a:gd name="connsiteX119" fmla="*/ 360671 w 460023"/>
              <a:gd name="connsiteY119" fmla="*/ 252558 h 268265"/>
              <a:gd name="connsiteX120" fmla="*/ 364795 w 460023"/>
              <a:gd name="connsiteY120" fmla="*/ 252303 h 268265"/>
              <a:gd name="connsiteX121" fmla="*/ 367525 w 460023"/>
              <a:gd name="connsiteY121" fmla="*/ 245925 h 268265"/>
              <a:gd name="connsiteX122" fmla="*/ 367525 w 460023"/>
              <a:gd name="connsiteY122" fmla="*/ 240910 h 268265"/>
              <a:gd name="connsiteX123" fmla="*/ 373237 w 460023"/>
              <a:gd name="connsiteY123" fmla="*/ 237959 h 268265"/>
              <a:gd name="connsiteX124" fmla="*/ 375522 w 460023"/>
              <a:gd name="connsiteY124" fmla="*/ 232947 h 268265"/>
              <a:gd name="connsiteX125" fmla="*/ 378028 w 460023"/>
              <a:gd name="connsiteY125" fmla="*/ 230217 h 268265"/>
              <a:gd name="connsiteX126" fmla="*/ 382152 w 460023"/>
              <a:gd name="connsiteY126" fmla="*/ 230439 h 268265"/>
              <a:gd name="connsiteX127" fmla="*/ 380312 w 460023"/>
              <a:gd name="connsiteY127" fmla="*/ 235008 h 268265"/>
              <a:gd name="connsiteX128" fmla="*/ 379867 w 460023"/>
              <a:gd name="connsiteY128" fmla="*/ 237959 h 268265"/>
              <a:gd name="connsiteX129" fmla="*/ 382152 w 460023"/>
              <a:gd name="connsiteY129" fmla="*/ 239102 h 268265"/>
              <a:gd name="connsiteX130" fmla="*/ 390149 w 460023"/>
              <a:gd name="connsiteY130" fmla="*/ 238626 h 268265"/>
              <a:gd name="connsiteX131" fmla="*/ 390149 w 460023"/>
              <a:gd name="connsiteY131" fmla="*/ 235453 h 268265"/>
              <a:gd name="connsiteX132" fmla="*/ 398811 w 460023"/>
              <a:gd name="connsiteY132" fmla="*/ 231581 h 268265"/>
              <a:gd name="connsiteX133" fmla="*/ 402017 w 460023"/>
              <a:gd name="connsiteY133" fmla="*/ 225648 h 268265"/>
              <a:gd name="connsiteX134" fmla="*/ 402017 w 460023"/>
              <a:gd name="connsiteY134" fmla="*/ 216764 h 268265"/>
              <a:gd name="connsiteX135" fmla="*/ 405666 w 460023"/>
              <a:gd name="connsiteY135" fmla="*/ 215621 h 268265"/>
              <a:gd name="connsiteX136" fmla="*/ 425531 w 460023"/>
              <a:gd name="connsiteY136" fmla="*/ 215843 h 268265"/>
              <a:gd name="connsiteX137" fmla="*/ 438573 w 460023"/>
              <a:gd name="connsiteY137" fmla="*/ 212416 h 268265"/>
              <a:gd name="connsiteX138" fmla="*/ 446315 w 460023"/>
              <a:gd name="connsiteY138" fmla="*/ 209243 h 268265"/>
              <a:gd name="connsiteX139" fmla="*/ 446315 w 460023"/>
              <a:gd name="connsiteY139" fmla="*/ 206259 h 268265"/>
              <a:gd name="connsiteX140" fmla="*/ 457962 w 460023"/>
              <a:gd name="connsiteY140" fmla="*/ 203753 h 268265"/>
              <a:gd name="connsiteX141" fmla="*/ 460023 w 460023"/>
              <a:gd name="connsiteY141" fmla="*/ 195787 h 268265"/>
              <a:gd name="connsiteX142" fmla="*/ 460023 w 460023"/>
              <a:gd name="connsiteY142" fmla="*/ 188045 h 268265"/>
              <a:gd name="connsiteX143" fmla="*/ 446569 w 460023"/>
              <a:gd name="connsiteY143" fmla="*/ 181888 h 268265"/>
              <a:gd name="connsiteX144" fmla="*/ 444951 w 460023"/>
              <a:gd name="connsiteY144" fmla="*/ 177098 h 268265"/>
              <a:gd name="connsiteX145" fmla="*/ 438573 w 460023"/>
              <a:gd name="connsiteY145" fmla="*/ 170498 h 268265"/>
              <a:gd name="connsiteX146" fmla="*/ 435146 w 460023"/>
              <a:gd name="connsiteY146" fmla="*/ 165007 h 268265"/>
              <a:gd name="connsiteX147" fmla="*/ 426452 w 460023"/>
              <a:gd name="connsiteY147" fmla="*/ 156820 h 268265"/>
              <a:gd name="connsiteX148" fmla="*/ 412077 w 460023"/>
              <a:gd name="connsiteY148" fmla="*/ 154981 h 268265"/>
              <a:gd name="connsiteX149" fmla="*/ 397893 w 460023"/>
              <a:gd name="connsiteY149" fmla="*/ 156820 h 268265"/>
              <a:gd name="connsiteX150" fmla="*/ 385327 w 460023"/>
              <a:gd name="connsiteY150" fmla="*/ 148379 h 268265"/>
              <a:gd name="connsiteX151" fmla="*/ 386469 w 460023"/>
              <a:gd name="connsiteY151" fmla="*/ 141303 h 268265"/>
              <a:gd name="connsiteX152" fmla="*/ 397893 w 460023"/>
              <a:gd name="connsiteY152" fmla="*/ 145428 h 268265"/>
              <a:gd name="connsiteX153" fmla="*/ 401320 w 460023"/>
              <a:gd name="connsiteY153" fmla="*/ 143143 h 268265"/>
              <a:gd name="connsiteX154" fmla="*/ 411156 w 460023"/>
              <a:gd name="connsiteY154" fmla="*/ 140858 h 268265"/>
              <a:gd name="connsiteX155" fmla="*/ 412965 w 460023"/>
              <a:gd name="connsiteY155" fmla="*/ 139273 h 268265"/>
              <a:gd name="connsiteX156" fmla="*/ 410235 w 460023"/>
              <a:gd name="connsiteY156" fmla="*/ 137686 h 268265"/>
              <a:gd name="connsiteX157" fmla="*/ 408650 w 460023"/>
              <a:gd name="connsiteY157" fmla="*/ 133116 h 268265"/>
              <a:gd name="connsiteX158" fmla="*/ 412965 w 460023"/>
              <a:gd name="connsiteY158" fmla="*/ 134704 h 268265"/>
              <a:gd name="connsiteX159" fmla="*/ 418931 w 460023"/>
              <a:gd name="connsiteY159" fmla="*/ 134704 h 268265"/>
              <a:gd name="connsiteX160" fmla="*/ 424610 w 460023"/>
              <a:gd name="connsiteY160" fmla="*/ 125596 h 268265"/>
              <a:gd name="connsiteX161" fmla="*/ 427594 w 460023"/>
              <a:gd name="connsiteY161" fmla="*/ 122390 h 268265"/>
              <a:gd name="connsiteX162" fmla="*/ 425310 w 460023"/>
              <a:gd name="connsiteY162" fmla="*/ 119663 h 268265"/>
              <a:gd name="connsiteX163" fmla="*/ 420074 w 460023"/>
              <a:gd name="connsiteY163" fmla="*/ 114648 h 268265"/>
              <a:gd name="connsiteX164" fmla="*/ 410014 w 460023"/>
              <a:gd name="connsiteY164" fmla="*/ 112363 h 268265"/>
              <a:gd name="connsiteX165" fmla="*/ 404747 w 460023"/>
              <a:gd name="connsiteY165" fmla="*/ 116488 h 268265"/>
              <a:gd name="connsiteX166" fmla="*/ 399035 w 460023"/>
              <a:gd name="connsiteY166" fmla="*/ 125120 h 268265"/>
              <a:gd name="connsiteX167" fmla="*/ 394466 w 460023"/>
              <a:gd name="connsiteY167" fmla="*/ 127881 h 268265"/>
              <a:gd name="connsiteX168" fmla="*/ 389673 w 460023"/>
              <a:gd name="connsiteY168" fmla="*/ 123756 h 268265"/>
              <a:gd name="connsiteX169" fmla="*/ 380091 w 460023"/>
              <a:gd name="connsiteY169" fmla="*/ 123756 h 268265"/>
              <a:gd name="connsiteX170" fmla="*/ 376440 w 460023"/>
              <a:gd name="connsiteY170" fmla="*/ 120581 h 268265"/>
              <a:gd name="connsiteX171" fmla="*/ 379391 w 460023"/>
              <a:gd name="connsiteY171" fmla="*/ 116236 h 268265"/>
              <a:gd name="connsiteX172" fmla="*/ 383961 w 460023"/>
              <a:gd name="connsiteY172" fmla="*/ 111000 h 268265"/>
              <a:gd name="connsiteX173" fmla="*/ 377330 w 460023"/>
              <a:gd name="connsiteY173" fmla="*/ 111000 h 268265"/>
              <a:gd name="connsiteX174" fmla="*/ 362510 w 460023"/>
              <a:gd name="connsiteY174" fmla="*/ 111000 h 268265"/>
              <a:gd name="connsiteX175" fmla="*/ 360892 w 460023"/>
              <a:gd name="connsiteY175" fmla="*/ 87517 h 268265"/>
              <a:gd name="connsiteX176" fmla="*/ 374155 w 460023"/>
              <a:gd name="connsiteY176" fmla="*/ 82979 h 268265"/>
              <a:gd name="connsiteX177" fmla="*/ 374822 w 460023"/>
              <a:gd name="connsiteY177" fmla="*/ 45376 h 268265"/>
              <a:gd name="connsiteX178" fmla="*/ 376664 w 460023"/>
              <a:gd name="connsiteY178" fmla="*/ 29637 h 268265"/>
              <a:gd name="connsiteX179" fmla="*/ 373903 w 460023"/>
              <a:gd name="connsiteY179" fmla="*/ 24846 h 268265"/>
              <a:gd name="connsiteX180" fmla="*/ 368889 w 460023"/>
              <a:gd name="connsiteY180" fmla="*/ 21895 h 268265"/>
              <a:gd name="connsiteX181" fmla="*/ 365240 w 460023"/>
              <a:gd name="connsiteY181" fmla="*/ 27131 h 268265"/>
              <a:gd name="connsiteX182" fmla="*/ 367968 w 460023"/>
              <a:gd name="connsiteY182" fmla="*/ 31225 h 268265"/>
              <a:gd name="connsiteX183" fmla="*/ 366159 w 460023"/>
              <a:gd name="connsiteY183" fmla="*/ 35794 h 268265"/>
              <a:gd name="connsiteX184" fmla="*/ 360892 w 460023"/>
              <a:gd name="connsiteY184" fmla="*/ 37824 h 268265"/>
              <a:gd name="connsiteX185" fmla="*/ 350611 w 460023"/>
              <a:gd name="connsiteY185" fmla="*/ 37824 h 268265"/>
              <a:gd name="connsiteX186" fmla="*/ 347405 w 460023"/>
              <a:gd name="connsiteY186" fmla="*/ 31701 h 268265"/>
              <a:gd name="connsiteX187" fmla="*/ 353593 w 460023"/>
              <a:gd name="connsiteY187" fmla="*/ 26907 h 268265"/>
              <a:gd name="connsiteX188" fmla="*/ 360671 w 460023"/>
              <a:gd name="connsiteY188" fmla="*/ 16881 h 268265"/>
              <a:gd name="connsiteX189" fmla="*/ 359083 w 460023"/>
              <a:gd name="connsiteY189" fmla="*/ 10948 h 268265"/>
              <a:gd name="connsiteX190" fmla="*/ 352451 w 460023"/>
              <a:gd name="connsiteY190" fmla="*/ 6154 h 268265"/>
              <a:gd name="connsiteX191" fmla="*/ 342614 w 460023"/>
              <a:gd name="connsiteY191" fmla="*/ 221 h 268265"/>
              <a:gd name="connsiteX192" fmla="*/ 342836 w 460023"/>
              <a:gd name="connsiteY192" fmla="*/ 221 h 268265"/>
              <a:gd name="connsiteX193" fmla="*/ 338742 w 460023"/>
              <a:gd name="connsiteY193" fmla="*/ 0 h 268265"/>
              <a:gd name="connsiteX194" fmla="*/ 335315 w 460023"/>
              <a:gd name="connsiteY194" fmla="*/ 2285 h 268265"/>
              <a:gd name="connsiteX195" fmla="*/ 324336 w 460023"/>
              <a:gd name="connsiteY195" fmla="*/ 2285 h 268265"/>
              <a:gd name="connsiteX196" fmla="*/ 321385 w 460023"/>
              <a:gd name="connsiteY196" fmla="*/ 2285 h 268265"/>
              <a:gd name="connsiteX197" fmla="*/ 319546 w 460023"/>
              <a:gd name="connsiteY197" fmla="*/ 3203 h 268265"/>
              <a:gd name="connsiteX198" fmla="*/ 317737 w 460023"/>
              <a:gd name="connsiteY198" fmla="*/ 5488 h 268265"/>
              <a:gd name="connsiteX199" fmla="*/ 315674 w 460023"/>
              <a:gd name="connsiteY199" fmla="*/ 7297 h 268265"/>
              <a:gd name="connsiteX200" fmla="*/ 315674 w 460023"/>
              <a:gd name="connsiteY200" fmla="*/ 9582 h 268265"/>
              <a:gd name="connsiteX201" fmla="*/ 313167 w 460023"/>
              <a:gd name="connsiteY201" fmla="*/ 11390 h 268265"/>
              <a:gd name="connsiteX202" fmla="*/ 310628 w 460023"/>
              <a:gd name="connsiteY202" fmla="*/ 12090 h 268265"/>
              <a:gd name="connsiteX203" fmla="*/ 308374 w 460023"/>
              <a:gd name="connsiteY203" fmla="*/ 14817 h 268265"/>
              <a:gd name="connsiteX204" fmla="*/ 307677 w 460023"/>
              <a:gd name="connsiteY204" fmla="*/ 16659 h 268265"/>
              <a:gd name="connsiteX205" fmla="*/ 303805 w 460023"/>
              <a:gd name="connsiteY205" fmla="*/ 16405 h 268265"/>
              <a:gd name="connsiteX206" fmla="*/ 303805 w 460023"/>
              <a:gd name="connsiteY206" fmla="*/ 14596 h 268265"/>
              <a:gd name="connsiteX207" fmla="*/ 307232 w 460023"/>
              <a:gd name="connsiteY207" fmla="*/ 12756 h 268265"/>
              <a:gd name="connsiteX208" fmla="*/ 308374 w 460023"/>
              <a:gd name="connsiteY208" fmla="*/ 9805 h 268265"/>
              <a:gd name="connsiteX209" fmla="*/ 307898 w 460023"/>
              <a:gd name="connsiteY209" fmla="*/ 5012 h 268265"/>
              <a:gd name="connsiteX210" fmla="*/ 304471 w 460023"/>
              <a:gd name="connsiteY210" fmla="*/ 5012 h 268265"/>
              <a:gd name="connsiteX211" fmla="*/ 302410 w 460023"/>
              <a:gd name="connsiteY211" fmla="*/ 5933 h 268265"/>
              <a:gd name="connsiteX212" fmla="*/ 299459 w 460023"/>
              <a:gd name="connsiteY212" fmla="*/ 9582 h 268265"/>
              <a:gd name="connsiteX213" fmla="*/ 293048 w 460023"/>
              <a:gd name="connsiteY213" fmla="*/ 11866 h 268265"/>
              <a:gd name="connsiteX214" fmla="*/ 290987 w 460023"/>
              <a:gd name="connsiteY214" fmla="*/ 12533 h 268265"/>
              <a:gd name="connsiteX215" fmla="*/ 289399 w 460023"/>
              <a:gd name="connsiteY215" fmla="*/ 21419 h 268265"/>
              <a:gd name="connsiteX216" fmla="*/ 284608 w 460023"/>
              <a:gd name="connsiteY216" fmla="*/ 21672 h 268265"/>
              <a:gd name="connsiteX217" fmla="*/ 281181 w 460023"/>
              <a:gd name="connsiteY217" fmla="*/ 23925 h 268265"/>
              <a:gd name="connsiteX218" fmla="*/ 275246 w 460023"/>
              <a:gd name="connsiteY218" fmla="*/ 23925 h 268265"/>
              <a:gd name="connsiteX219" fmla="*/ 270900 w 460023"/>
              <a:gd name="connsiteY219" fmla="*/ 27798 h 268265"/>
              <a:gd name="connsiteX220" fmla="*/ 270900 w 460023"/>
              <a:gd name="connsiteY220" fmla="*/ 31701 h 268265"/>
              <a:gd name="connsiteX221" fmla="*/ 268837 w 460023"/>
              <a:gd name="connsiteY221" fmla="*/ 33731 h 268265"/>
              <a:gd name="connsiteX222" fmla="*/ 264267 w 460023"/>
              <a:gd name="connsiteY222" fmla="*/ 34428 h 268265"/>
              <a:gd name="connsiteX223" fmla="*/ 261537 w 460023"/>
              <a:gd name="connsiteY223" fmla="*/ 36015 h 268265"/>
              <a:gd name="connsiteX224" fmla="*/ 258555 w 460023"/>
              <a:gd name="connsiteY224" fmla="*/ 36936 h 268265"/>
              <a:gd name="connsiteX225" fmla="*/ 256049 w 460023"/>
              <a:gd name="connsiteY225" fmla="*/ 40585 h 268265"/>
              <a:gd name="connsiteX226" fmla="*/ 250559 w 460023"/>
              <a:gd name="connsiteY226" fmla="*/ 43091 h 268265"/>
              <a:gd name="connsiteX227" fmla="*/ 243483 w 460023"/>
              <a:gd name="connsiteY227" fmla="*/ 44900 h 268265"/>
              <a:gd name="connsiteX228" fmla="*/ 241674 w 460023"/>
              <a:gd name="connsiteY228" fmla="*/ 43315 h 268265"/>
              <a:gd name="connsiteX229" fmla="*/ 240277 w 460023"/>
              <a:gd name="connsiteY229" fmla="*/ 38079 h 268265"/>
              <a:gd name="connsiteX230" fmla="*/ 238247 w 460023"/>
              <a:gd name="connsiteY230" fmla="*/ 42394 h 268265"/>
              <a:gd name="connsiteX231" fmla="*/ 226347 w 460023"/>
              <a:gd name="connsiteY231" fmla="*/ 44678 h 268265"/>
              <a:gd name="connsiteX232" fmla="*/ 224316 w 460023"/>
              <a:gd name="connsiteY232" fmla="*/ 47408 h 268265"/>
              <a:gd name="connsiteX233" fmla="*/ 219747 w 460023"/>
              <a:gd name="connsiteY233" fmla="*/ 50835 h 268265"/>
              <a:gd name="connsiteX234" fmla="*/ 217684 w 460023"/>
              <a:gd name="connsiteY234" fmla="*/ 51978 h 268265"/>
              <a:gd name="connsiteX235" fmla="*/ 202833 w 460023"/>
              <a:gd name="connsiteY235" fmla="*/ 52420 h 268265"/>
              <a:gd name="connsiteX236" fmla="*/ 196677 w 460023"/>
              <a:gd name="connsiteY236" fmla="*/ 46742 h 268265"/>
              <a:gd name="connsiteX237" fmla="*/ 192774 w 460023"/>
              <a:gd name="connsiteY237" fmla="*/ 43757 h 268265"/>
              <a:gd name="connsiteX238" fmla="*/ 186618 w 460023"/>
              <a:gd name="connsiteY238" fmla="*/ 38079 h 268265"/>
              <a:gd name="connsiteX239" fmla="*/ 181572 w 460023"/>
              <a:gd name="connsiteY239" fmla="*/ 37158 h 268265"/>
              <a:gd name="connsiteX240" fmla="*/ 175639 w 460023"/>
              <a:gd name="connsiteY240" fmla="*/ 36237 h 268265"/>
              <a:gd name="connsiteX241" fmla="*/ 173132 w 460023"/>
              <a:gd name="connsiteY241" fmla="*/ 38300 h 268265"/>
              <a:gd name="connsiteX242" fmla="*/ 166278 w 460023"/>
              <a:gd name="connsiteY242" fmla="*/ 38079 h 268265"/>
              <a:gd name="connsiteX243" fmla="*/ 164913 w 460023"/>
              <a:gd name="connsiteY243" fmla="*/ 36460 h 268265"/>
              <a:gd name="connsiteX244" fmla="*/ 158503 w 460023"/>
              <a:gd name="connsiteY244" fmla="*/ 34652 h 268265"/>
              <a:gd name="connsiteX245" fmla="*/ 150062 w 460023"/>
              <a:gd name="connsiteY245" fmla="*/ 33731 h 268265"/>
              <a:gd name="connsiteX246" fmla="*/ 147333 w 460023"/>
              <a:gd name="connsiteY246" fmla="*/ 34428 h 268265"/>
              <a:gd name="connsiteX247" fmla="*/ 144573 w 460023"/>
              <a:gd name="connsiteY247" fmla="*/ 36015 h 268265"/>
              <a:gd name="connsiteX248" fmla="*/ 141368 w 460023"/>
              <a:gd name="connsiteY248" fmla="*/ 38967 h 268265"/>
              <a:gd name="connsiteX249" fmla="*/ 138195 w 460023"/>
              <a:gd name="connsiteY249" fmla="*/ 40585 h 268265"/>
              <a:gd name="connsiteX250" fmla="*/ 136132 w 460023"/>
              <a:gd name="connsiteY250" fmla="*/ 40585 h 268265"/>
              <a:gd name="connsiteX251" fmla="*/ 135687 w 460023"/>
              <a:gd name="connsiteY251" fmla="*/ 34652 h 268265"/>
              <a:gd name="connsiteX252" fmla="*/ 134291 w 460023"/>
              <a:gd name="connsiteY252" fmla="*/ 34207 h 268265"/>
              <a:gd name="connsiteX253" fmla="*/ 126993 w 460023"/>
              <a:gd name="connsiteY253" fmla="*/ 35318 h 268265"/>
              <a:gd name="connsiteX254" fmla="*/ 122868 w 460023"/>
              <a:gd name="connsiteY254" fmla="*/ 33286 h 268265"/>
              <a:gd name="connsiteX255" fmla="*/ 111222 w 460023"/>
              <a:gd name="connsiteY255" fmla="*/ 30082 h 268265"/>
              <a:gd name="connsiteX256" fmla="*/ 112142 w 460023"/>
              <a:gd name="connsiteY256" fmla="*/ 24401 h 268265"/>
              <a:gd name="connsiteX257" fmla="*/ 108271 w 460023"/>
              <a:gd name="connsiteY257" fmla="*/ 24623 h 268265"/>
              <a:gd name="connsiteX258" fmla="*/ 101861 w 460023"/>
              <a:gd name="connsiteY258" fmla="*/ 13232 h 268265"/>
              <a:gd name="connsiteX259" fmla="*/ 99576 w 460023"/>
              <a:gd name="connsiteY259" fmla="*/ 15041 h 268265"/>
              <a:gd name="connsiteX260" fmla="*/ 96625 w 460023"/>
              <a:gd name="connsiteY260" fmla="*/ 20753 h 268265"/>
              <a:gd name="connsiteX261" fmla="*/ 89771 w 460023"/>
              <a:gd name="connsiteY261" fmla="*/ 25068 h 268265"/>
              <a:gd name="connsiteX262" fmla="*/ 81552 w 460023"/>
              <a:gd name="connsiteY262" fmla="*/ 35094 h 268265"/>
              <a:gd name="connsiteX263" fmla="*/ 83837 w 460023"/>
              <a:gd name="connsiteY263" fmla="*/ 41727 h 268265"/>
              <a:gd name="connsiteX264" fmla="*/ 85423 w 460023"/>
              <a:gd name="connsiteY264" fmla="*/ 45821 h 268265"/>
              <a:gd name="connsiteX265" fmla="*/ 90913 w 460023"/>
              <a:gd name="connsiteY265" fmla="*/ 50612 h 268265"/>
              <a:gd name="connsiteX266" fmla="*/ 91802 w 460023"/>
              <a:gd name="connsiteY266" fmla="*/ 56071 h 268265"/>
              <a:gd name="connsiteX267" fmla="*/ 88152 w 460023"/>
              <a:gd name="connsiteY267" fmla="*/ 57911 h 268265"/>
              <a:gd name="connsiteX268" fmla="*/ 86788 w 460023"/>
              <a:gd name="connsiteY268" fmla="*/ 62925 h 268265"/>
              <a:gd name="connsiteX269" fmla="*/ 87708 w 460023"/>
              <a:gd name="connsiteY269" fmla="*/ 68827 h 268265"/>
              <a:gd name="connsiteX270" fmla="*/ 90913 w 460023"/>
              <a:gd name="connsiteY270" fmla="*/ 69303 h 268265"/>
              <a:gd name="connsiteX271" fmla="*/ 98434 w 460023"/>
              <a:gd name="connsiteY271" fmla="*/ 69525 h 268265"/>
              <a:gd name="connsiteX272" fmla="*/ 97069 w 460023"/>
              <a:gd name="connsiteY272" fmla="*/ 73840 h 268265"/>
              <a:gd name="connsiteX273" fmla="*/ 92278 w 460023"/>
              <a:gd name="connsiteY273" fmla="*/ 81360 h 268265"/>
              <a:gd name="connsiteX274" fmla="*/ 92722 w 460023"/>
              <a:gd name="connsiteY274" fmla="*/ 93229 h 268265"/>
              <a:gd name="connsiteX275" fmla="*/ 89295 w 460023"/>
              <a:gd name="connsiteY275" fmla="*/ 101416 h 268265"/>
              <a:gd name="connsiteX276" fmla="*/ 87010 w 460023"/>
              <a:gd name="connsiteY276" fmla="*/ 106906 h 268265"/>
              <a:gd name="connsiteX277" fmla="*/ 77427 w 460023"/>
              <a:gd name="connsiteY277" fmla="*/ 108270 h 268265"/>
              <a:gd name="connsiteX278" fmla="*/ 76983 w 460023"/>
              <a:gd name="connsiteY278" fmla="*/ 117378 h 268265"/>
              <a:gd name="connsiteX279" fmla="*/ 71017 w 460023"/>
              <a:gd name="connsiteY279" fmla="*/ 118742 h 268265"/>
              <a:gd name="connsiteX280" fmla="*/ 65305 w 460023"/>
              <a:gd name="connsiteY280" fmla="*/ 121248 h 268265"/>
              <a:gd name="connsiteX281" fmla="*/ 63020 w 460023"/>
              <a:gd name="connsiteY281" fmla="*/ 126738 h 268265"/>
              <a:gd name="connsiteX282" fmla="*/ 65781 w 460023"/>
              <a:gd name="connsiteY282" fmla="*/ 129244 h 268265"/>
              <a:gd name="connsiteX283" fmla="*/ 65305 w 460023"/>
              <a:gd name="connsiteY283" fmla="*/ 134037 h 268265"/>
              <a:gd name="connsiteX284" fmla="*/ 50232 w 460023"/>
              <a:gd name="connsiteY284" fmla="*/ 136289 h 268265"/>
              <a:gd name="connsiteX285" fmla="*/ 33097 w 460023"/>
              <a:gd name="connsiteY285" fmla="*/ 136289 h 268265"/>
              <a:gd name="connsiteX286" fmla="*/ 21229 w 460023"/>
              <a:gd name="connsiteY286" fmla="*/ 136544 h 268265"/>
              <a:gd name="connsiteX287" fmla="*/ 20087 w 460023"/>
              <a:gd name="connsiteY287" fmla="*/ 133338 h 268265"/>
              <a:gd name="connsiteX288" fmla="*/ 0 w 460023"/>
              <a:gd name="connsiteY288" fmla="*/ 132895 h 268265"/>
              <a:gd name="connsiteX289" fmla="*/ 1587 w 460023"/>
              <a:gd name="connsiteY289" fmla="*/ 146094 h 268265"/>
              <a:gd name="connsiteX290" fmla="*/ 8663 w 460023"/>
              <a:gd name="connsiteY290" fmla="*/ 148158 h 268265"/>
              <a:gd name="connsiteX291" fmla="*/ 7997 w 460023"/>
              <a:gd name="connsiteY291" fmla="*/ 151585 h 268265"/>
              <a:gd name="connsiteX292" fmla="*/ 3427 w 460023"/>
              <a:gd name="connsiteY292" fmla="*/ 153393 h 268265"/>
              <a:gd name="connsiteX293" fmla="*/ 6378 w 460023"/>
              <a:gd name="connsiteY293" fmla="*/ 158851 h 268265"/>
              <a:gd name="connsiteX294" fmla="*/ 9805 w 460023"/>
              <a:gd name="connsiteY294" fmla="*/ 162056 h 268265"/>
              <a:gd name="connsiteX295" fmla="*/ 16215 w 460023"/>
              <a:gd name="connsiteY295" fmla="*/ 162278 h 268265"/>
              <a:gd name="connsiteX296" fmla="*/ 21927 w 460023"/>
              <a:gd name="connsiteY296" fmla="*/ 164120 h 268265"/>
              <a:gd name="connsiteX297" fmla="*/ 23069 w 460023"/>
              <a:gd name="connsiteY297" fmla="*/ 169798 h 268265"/>
              <a:gd name="connsiteX298" fmla="*/ 25354 w 460023"/>
              <a:gd name="connsiteY298" fmla="*/ 169798 h 268265"/>
              <a:gd name="connsiteX299" fmla="*/ 33351 w 460023"/>
              <a:gd name="connsiteY299" fmla="*/ 174813 h 268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460023" h="268265">
                <a:moveTo>
                  <a:pt x="33351" y="174813"/>
                </a:moveTo>
                <a:lnTo>
                  <a:pt x="33795" y="176176"/>
                </a:lnTo>
                <a:lnTo>
                  <a:pt x="35159" y="174813"/>
                </a:lnTo>
                <a:lnTo>
                  <a:pt x="36080" y="173004"/>
                </a:lnTo>
                <a:lnTo>
                  <a:pt x="37222" y="170498"/>
                </a:lnTo>
                <a:lnTo>
                  <a:pt x="40427" y="169132"/>
                </a:lnTo>
                <a:lnTo>
                  <a:pt x="43156" y="165483"/>
                </a:lnTo>
                <a:lnTo>
                  <a:pt x="44521" y="162056"/>
                </a:lnTo>
                <a:lnTo>
                  <a:pt x="54358" y="162056"/>
                </a:lnTo>
                <a:lnTo>
                  <a:pt x="56864" y="164786"/>
                </a:lnTo>
                <a:cubicBezTo>
                  <a:pt x="56864" y="164786"/>
                  <a:pt x="57087" y="166150"/>
                  <a:pt x="57563" y="166626"/>
                </a:cubicBezTo>
                <a:cubicBezTo>
                  <a:pt x="57785" y="166847"/>
                  <a:pt x="59149" y="167292"/>
                  <a:pt x="59593" y="167768"/>
                </a:cubicBezTo>
                <a:cubicBezTo>
                  <a:pt x="60069" y="168213"/>
                  <a:pt x="60069" y="168911"/>
                  <a:pt x="60736" y="169132"/>
                </a:cubicBezTo>
                <a:cubicBezTo>
                  <a:pt x="61434" y="169132"/>
                  <a:pt x="63941" y="168911"/>
                  <a:pt x="63941" y="168911"/>
                </a:cubicBezTo>
                <a:lnTo>
                  <a:pt x="65305" y="167071"/>
                </a:lnTo>
                <a:lnTo>
                  <a:pt x="67368" y="164786"/>
                </a:lnTo>
                <a:cubicBezTo>
                  <a:pt x="67368" y="164786"/>
                  <a:pt x="68288" y="164120"/>
                  <a:pt x="68732" y="164341"/>
                </a:cubicBezTo>
                <a:cubicBezTo>
                  <a:pt x="69208" y="164341"/>
                  <a:pt x="69430" y="162501"/>
                  <a:pt x="69875" y="162501"/>
                </a:cubicBezTo>
                <a:cubicBezTo>
                  <a:pt x="70129" y="162754"/>
                  <a:pt x="74222" y="162056"/>
                  <a:pt x="74222" y="162056"/>
                </a:cubicBezTo>
                <a:lnTo>
                  <a:pt x="84059" y="162056"/>
                </a:lnTo>
                <a:lnTo>
                  <a:pt x="84059" y="155233"/>
                </a:lnTo>
                <a:lnTo>
                  <a:pt x="93642" y="155233"/>
                </a:lnTo>
                <a:lnTo>
                  <a:pt x="94340" y="152948"/>
                </a:lnTo>
                <a:lnTo>
                  <a:pt x="113507" y="152030"/>
                </a:lnTo>
                <a:lnTo>
                  <a:pt x="115347" y="149300"/>
                </a:lnTo>
                <a:cubicBezTo>
                  <a:pt x="115347" y="149300"/>
                  <a:pt x="118076" y="147237"/>
                  <a:pt x="118298" y="147015"/>
                </a:cubicBezTo>
                <a:cubicBezTo>
                  <a:pt x="118774" y="146794"/>
                  <a:pt x="120837" y="142922"/>
                  <a:pt x="121979" y="142922"/>
                </a:cubicBezTo>
                <a:cubicBezTo>
                  <a:pt x="122868" y="143143"/>
                  <a:pt x="138195" y="142922"/>
                  <a:pt x="138195" y="142922"/>
                </a:cubicBezTo>
                <a:lnTo>
                  <a:pt x="140701" y="142922"/>
                </a:lnTo>
                <a:cubicBezTo>
                  <a:pt x="140701" y="142922"/>
                  <a:pt x="139781" y="140416"/>
                  <a:pt x="140701" y="140416"/>
                </a:cubicBezTo>
                <a:cubicBezTo>
                  <a:pt x="141844" y="140637"/>
                  <a:pt x="143652" y="139940"/>
                  <a:pt x="143652" y="139940"/>
                </a:cubicBezTo>
                <a:lnTo>
                  <a:pt x="142986" y="135623"/>
                </a:lnTo>
                <a:cubicBezTo>
                  <a:pt x="142986" y="135623"/>
                  <a:pt x="141622" y="136289"/>
                  <a:pt x="141368" y="135623"/>
                </a:cubicBezTo>
                <a:cubicBezTo>
                  <a:pt x="141368" y="134925"/>
                  <a:pt x="140923" y="130134"/>
                  <a:pt x="140923" y="130134"/>
                </a:cubicBezTo>
                <a:lnTo>
                  <a:pt x="144795" y="130832"/>
                </a:lnTo>
                <a:lnTo>
                  <a:pt x="146191" y="132419"/>
                </a:lnTo>
                <a:lnTo>
                  <a:pt x="148698" y="135147"/>
                </a:lnTo>
                <a:cubicBezTo>
                  <a:pt x="148698" y="135147"/>
                  <a:pt x="151205" y="137431"/>
                  <a:pt x="151427" y="137431"/>
                </a:cubicBezTo>
                <a:cubicBezTo>
                  <a:pt x="151903" y="137686"/>
                  <a:pt x="153489" y="135846"/>
                  <a:pt x="153489" y="135846"/>
                </a:cubicBezTo>
                <a:lnTo>
                  <a:pt x="155330" y="134480"/>
                </a:lnTo>
                <a:lnTo>
                  <a:pt x="158503" y="131529"/>
                </a:lnTo>
                <a:lnTo>
                  <a:pt x="162406" y="131053"/>
                </a:lnTo>
                <a:lnTo>
                  <a:pt x="166055" y="134480"/>
                </a:lnTo>
                <a:lnTo>
                  <a:pt x="163549" y="136289"/>
                </a:lnTo>
                <a:cubicBezTo>
                  <a:pt x="163549" y="136289"/>
                  <a:pt x="163073" y="140192"/>
                  <a:pt x="163326" y="140192"/>
                </a:cubicBezTo>
                <a:cubicBezTo>
                  <a:pt x="163549" y="140416"/>
                  <a:pt x="166278" y="142224"/>
                  <a:pt x="166055" y="142446"/>
                </a:cubicBezTo>
                <a:lnTo>
                  <a:pt x="169705" y="142446"/>
                </a:lnTo>
                <a:cubicBezTo>
                  <a:pt x="169705" y="142446"/>
                  <a:pt x="171545" y="143809"/>
                  <a:pt x="171767" y="144064"/>
                </a:cubicBezTo>
                <a:cubicBezTo>
                  <a:pt x="172212" y="144285"/>
                  <a:pt x="174972" y="145206"/>
                  <a:pt x="174972" y="145206"/>
                </a:cubicBezTo>
                <a:cubicBezTo>
                  <a:pt x="174972" y="145206"/>
                  <a:pt x="177701" y="146570"/>
                  <a:pt x="177923" y="146794"/>
                </a:cubicBezTo>
                <a:cubicBezTo>
                  <a:pt x="177923" y="147237"/>
                  <a:pt x="183191" y="147460"/>
                  <a:pt x="183191" y="147460"/>
                </a:cubicBezTo>
                <a:lnTo>
                  <a:pt x="188205" y="148158"/>
                </a:lnTo>
                <a:cubicBezTo>
                  <a:pt x="188205" y="148158"/>
                  <a:pt x="187538" y="149745"/>
                  <a:pt x="188205" y="150221"/>
                </a:cubicBezTo>
                <a:cubicBezTo>
                  <a:pt x="188903" y="150887"/>
                  <a:pt x="190711" y="153172"/>
                  <a:pt x="190711" y="153393"/>
                </a:cubicBezTo>
                <a:cubicBezTo>
                  <a:pt x="190965" y="153838"/>
                  <a:pt x="192108" y="155899"/>
                  <a:pt x="192108" y="155899"/>
                </a:cubicBezTo>
                <a:lnTo>
                  <a:pt x="195535" y="157266"/>
                </a:lnTo>
                <a:lnTo>
                  <a:pt x="199850" y="157042"/>
                </a:lnTo>
                <a:lnTo>
                  <a:pt x="200993" y="154981"/>
                </a:lnTo>
                <a:cubicBezTo>
                  <a:pt x="200993" y="154981"/>
                  <a:pt x="202135" y="154757"/>
                  <a:pt x="202357" y="153838"/>
                </a:cubicBezTo>
                <a:cubicBezTo>
                  <a:pt x="202611" y="152948"/>
                  <a:pt x="202833" y="149745"/>
                  <a:pt x="202833" y="149745"/>
                </a:cubicBezTo>
                <a:lnTo>
                  <a:pt x="206038" y="149521"/>
                </a:lnTo>
                <a:lnTo>
                  <a:pt x="208989" y="149300"/>
                </a:lnTo>
                <a:lnTo>
                  <a:pt x="209465" y="144730"/>
                </a:lnTo>
                <a:lnTo>
                  <a:pt x="209465" y="140858"/>
                </a:lnTo>
                <a:lnTo>
                  <a:pt x="211274" y="140637"/>
                </a:lnTo>
                <a:lnTo>
                  <a:pt x="213781" y="142446"/>
                </a:lnTo>
                <a:lnTo>
                  <a:pt x="216986" y="145206"/>
                </a:lnTo>
                <a:lnTo>
                  <a:pt x="217906" y="148379"/>
                </a:lnTo>
                <a:cubicBezTo>
                  <a:pt x="217906" y="148379"/>
                  <a:pt x="218826" y="149745"/>
                  <a:pt x="219048" y="149966"/>
                </a:cubicBezTo>
                <a:cubicBezTo>
                  <a:pt x="219493" y="150442"/>
                  <a:pt x="219493" y="151806"/>
                  <a:pt x="220413" y="152472"/>
                </a:cubicBezTo>
                <a:cubicBezTo>
                  <a:pt x="221555" y="153172"/>
                  <a:pt x="226125" y="153172"/>
                  <a:pt x="227045" y="153393"/>
                </a:cubicBezTo>
                <a:cubicBezTo>
                  <a:pt x="227965" y="153615"/>
                  <a:pt x="232281" y="154091"/>
                  <a:pt x="232757" y="154314"/>
                </a:cubicBezTo>
                <a:cubicBezTo>
                  <a:pt x="233201" y="154314"/>
                  <a:pt x="238469" y="154757"/>
                  <a:pt x="238914" y="154981"/>
                </a:cubicBezTo>
                <a:cubicBezTo>
                  <a:pt x="239390" y="155233"/>
                  <a:pt x="241896" y="157963"/>
                  <a:pt x="241896" y="157963"/>
                </a:cubicBezTo>
                <a:lnTo>
                  <a:pt x="242341" y="159550"/>
                </a:lnTo>
                <a:lnTo>
                  <a:pt x="250337" y="159550"/>
                </a:lnTo>
                <a:lnTo>
                  <a:pt x="253541" y="158408"/>
                </a:lnTo>
                <a:lnTo>
                  <a:pt x="255825" y="157266"/>
                </a:lnTo>
                <a:cubicBezTo>
                  <a:pt x="255825" y="157266"/>
                  <a:pt x="256049" y="155233"/>
                  <a:pt x="256492" y="154981"/>
                </a:cubicBezTo>
                <a:cubicBezTo>
                  <a:pt x="257192" y="154757"/>
                  <a:pt x="260395" y="154981"/>
                  <a:pt x="260395" y="154981"/>
                </a:cubicBezTo>
                <a:cubicBezTo>
                  <a:pt x="260395" y="154981"/>
                  <a:pt x="261982" y="157042"/>
                  <a:pt x="262204" y="157042"/>
                </a:cubicBezTo>
                <a:cubicBezTo>
                  <a:pt x="262458" y="157266"/>
                  <a:pt x="266330" y="160469"/>
                  <a:pt x="266330" y="160469"/>
                </a:cubicBezTo>
                <a:cubicBezTo>
                  <a:pt x="266330" y="160469"/>
                  <a:pt x="267694" y="161390"/>
                  <a:pt x="267916" y="161611"/>
                </a:cubicBezTo>
                <a:cubicBezTo>
                  <a:pt x="268170" y="161611"/>
                  <a:pt x="273882" y="162501"/>
                  <a:pt x="273882" y="162501"/>
                </a:cubicBezTo>
                <a:lnTo>
                  <a:pt x="275912" y="165262"/>
                </a:lnTo>
                <a:cubicBezTo>
                  <a:pt x="275912" y="165262"/>
                  <a:pt x="276833" y="169356"/>
                  <a:pt x="276833" y="170274"/>
                </a:cubicBezTo>
                <a:lnTo>
                  <a:pt x="276833" y="176176"/>
                </a:lnTo>
                <a:lnTo>
                  <a:pt x="282766" y="176652"/>
                </a:lnTo>
                <a:lnTo>
                  <a:pt x="289620" y="177319"/>
                </a:lnTo>
                <a:lnTo>
                  <a:pt x="291239" y="177319"/>
                </a:lnTo>
                <a:lnTo>
                  <a:pt x="291239" y="185315"/>
                </a:lnTo>
                <a:lnTo>
                  <a:pt x="291239" y="188045"/>
                </a:lnTo>
                <a:lnTo>
                  <a:pt x="293747" y="190551"/>
                </a:lnTo>
                <a:cubicBezTo>
                  <a:pt x="293747" y="190551"/>
                  <a:pt x="293969" y="196708"/>
                  <a:pt x="293747" y="197153"/>
                </a:cubicBezTo>
                <a:cubicBezTo>
                  <a:pt x="293747" y="197374"/>
                  <a:pt x="293271" y="200135"/>
                  <a:pt x="293271" y="200580"/>
                </a:cubicBezTo>
                <a:cubicBezTo>
                  <a:pt x="293271" y="201023"/>
                  <a:pt x="288954" y="201247"/>
                  <a:pt x="288954" y="201247"/>
                </a:cubicBezTo>
                <a:lnTo>
                  <a:pt x="288257" y="204895"/>
                </a:lnTo>
                <a:lnTo>
                  <a:pt x="288035" y="209910"/>
                </a:lnTo>
                <a:lnTo>
                  <a:pt x="286893" y="213813"/>
                </a:lnTo>
                <a:lnTo>
                  <a:pt x="279118" y="216064"/>
                </a:lnTo>
                <a:cubicBezTo>
                  <a:pt x="279118" y="216064"/>
                  <a:pt x="276612" y="218573"/>
                  <a:pt x="276612" y="219491"/>
                </a:cubicBezTo>
                <a:cubicBezTo>
                  <a:pt x="276612" y="220412"/>
                  <a:pt x="274103" y="222221"/>
                  <a:pt x="274548" y="223363"/>
                </a:cubicBezTo>
                <a:cubicBezTo>
                  <a:pt x="274770" y="224727"/>
                  <a:pt x="279815" y="229741"/>
                  <a:pt x="279815" y="229741"/>
                </a:cubicBezTo>
                <a:lnTo>
                  <a:pt x="279339" y="234532"/>
                </a:lnTo>
                <a:lnTo>
                  <a:pt x="272740" y="237738"/>
                </a:lnTo>
                <a:lnTo>
                  <a:pt x="273882" y="240468"/>
                </a:lnTo>
                <a:lnTo>
                  <a:pt x="275469" y="245925"/>
                </a:lnTo>
                <a:lnTo>
                  <a:pt x="270676" y="245925"/>
                </a:lnTo>
                <a:lnTo>
                  <a:pt x="270455" y="249797"/>
                </a:lnTo>
                <a:lnTo>
                  <a:pt x="275469" y="256206"/>
                </a:lnTo>
                <a:lnTo>
                  <a:pt x="282100" y="258236"/>
                </a:lnTo>
                <a:lnTo>
                  <a:pt x="298093" y="258236"/>
                </a:lnTo>
                <a:lnTo>
                  <a:pt x="308122" y="258236"/>
                </a:lnTo>
                <a:lnTo>
                  <a:pt x="316595" y="261663"/>
                </a:lnTo>
                <a:lnTo>
                  <a:pt x="327097" y="268265"/>
                </a:lnTo>
                <a:lnTo>
                  <a:pt x="332112" y="266233"/>
                </a:lnTo>
                <a:lnTo>
                  <a:pt x="341027" y="264393"/>
                </a:lnTo>
                <a:lnTo>
                  <a:pt x="346263" y="258236"/>
                </a:lnTo>
                <a:cubicBezTo>
                  <a:pt x="346263" y="258236"/>
                  <a:pt x="351753" y="256428"/>
                  <a:pt x="352674" y="254809"/>
                </a:cubicBezTo>
                <a:cubicBezTo>
                  <a:pt x="353593" y="253446"/>
                  <a:pt x="359750" y="252558"/>
                  <a:pt x="360671" y="252558"/>
                </a:cubicBezTo>
                <a:cubicBezTo>
                  <a:pt x="361589" y="252558"/>
                  <a:pt x="364795" y="252303"/>
                  <a:pt x="364795" y="252303"/>
                </a:cubicBezTo>
                <a:lnTo>
                  <a:pt x="367525" y="245925"/>
                </a:lnTo>
                <a:lnTo>
                  <a:pt x="367525" y="240910"/>
                </a:lnTo>
                <a:lnTo>
                  <a:pt x="373237" y="237959"/>
                </a:lnTo>
                <a:lnTo>
                  <a:pt x="375522" y="232947"/>
                </a:lnTo>
                <a:lnTo>
                  <a:pt x="378028" y="230217"/>
                </a:lnTo>
                <a:lnTo>
                  <a:pt x="382152" y="230439"/>
                </a:lnTo>
                <a:lnTo>
                  <a:pt x="380312" y="235008"/>
                </a:lnTo>
                <a:lnTo>
                  <a:pt x="379867" y="237959"/>
                </a:lnTo>
                <a:lnTo>
                  <a:pt x="382152" y="239102"/>
                </a:lnTo>
                <a:lnTo>
                  <a:pt x="390149" y="238626"/>
                </a:lnTo>
                <a:cubicBezTo>
                  <a:pt x="390149" y="238626"/>
                  <a:pt x="387864" y="235898"/>
                  <a:pt x="390149" y="235453"/>
                </a:cubicBezTo>
                <a:cubicBezTo>
                  <a:pt x="392657" y="235232"/>
                  <a:pt x="398811" y="231581"/>
                  <a:pt x="398811" y="231581"/>
                </a:cubicBezTo>
                <a:lnTo>
                  <a:pt x="402017" y="225648"/>
                </a:lnTo>
                <a:lnTo>
                  <a:pt x="402017" y="216764"/>
                </a:lnTo>
                <a:cubicBezTo>
                  <a:pt x="402017" y="216764"/>
                  <a:pt x="404747" y="215176"/>
                  <a:pt x="405666" y="215621"/>
                </a:cubicBezTo>
                <a:cubicBezTo>
                  <a:pt x="406587" y="215843"/>
                  <a:pt x="425531" y="215843"/>
                  <a:pt x="425531" y="215843"/>
                </a:cubicBezTo>
                <a:lnTo>
                  <a:pt x="438573" y="212416"/>
                </a:lnTo>
                <a:lnTo>
                  <a:pt x="446315" y="209243"/>
                </a:lnTo>
                <a:cubicBezTo>
                  <a:pt x="446315" y="209243"/>
                  <a:pt x="443809" y="205816"/>
                  <a:pt x="446315" y="206259"/>
                </a:cubicBezTo>
                <a:cubicBezTo>
                  <a:pt x="448854" y="206513"/>
                  <a:pt x="457962" y="203753"/>
                  <a:pt x="457962" y="203753"/>
                </a:cubicBezTo>
                <a:lnTo>
                  <a:pt x="460023" y="195787"/>
                </a:lnTo>
                <a:lnTo>
                  <a:pt x="460023" y="188045"/>
                </a:lnTo>
                <a:lnTo>
                  <a:pt x="446569" y="181888"/>
                </a:lnTo>
                <a:lnTo>
                  <a:pt x="444951" y="177098"/>
                </a:lnTo>
                <a:cubicBezTo>
                  <a:pt x="442888" y="175034"/>
                  <a:pt x="439461" y="171862"/>
                  <a:pt x="438573" y="170498"/>
                </a:cubicBezTo>
                <a:cubicBezTo>
                  <a:pt x="436955" y="168435"/>
                  <a:pt x="435812" y="166847"/>
                  <a:pt x="435146" y="165007"/>
                </a:cubicBezTo>
                <a:cubicBezTo>
                  <a:pt x="434670" y="163199"/>
                  <a:pt x="426452" y="158629"/>
                  <a:pt x="426452" y="156820"/>
                </a:cubicBezTo>
                <a:cubicBezTo>
                  <a:pt x="426452" y="154981"/>
                  <a:pt x="412965" y="155233"/>
                  <a:pt x="412077" y="154981"/>
                </a:cubicBezTo>
                <a:cubicBezTo>
                  <a:pt x="411156" y="154757"/>
                  <a:pt x="397893" y="156820"/>
                  <a:pt x="397893" y="156820"/>
                </a:cubicBezTo>
                <a:cubicBezTo>
                  <a:pt x="397893" y="156820"/>
                  <a:pt x="385327" y="149300"/>
                  <a:pt x="385327" y="148379"/>
                </a:cubicBezTo>
                <a:cubicBezTo>
                  <a:pt x="385327" y="147460"/>
                  <a:pt x="386469" y="141303"/>
                  <a:pt x="386469" y="141303"/>
                </a:cubicBezTo>
                <a:cubicBezTo>
                  <a:pt x="386469" y="141303"/>
                  <a:pt x="395829" y="145428"/>
                  <a:pt x="397893" y="145428"/>
                </a:cubicBezTo>
                <a:cubicBezTo>
                  <a:pt x="399954" y="145428"/>
                  <a:pt x="401320" y="143143"/>
                  <a:pt x="401320" y="143143"/>
                </a:cubicBezTo>
                <a:lnTo>
                  <a:pt x="411156" y="140858"/>
                </a:lnTo>
                <a:lnTo>
                  <a:pt x="412965" y="139273"/>
                </a:lnTo>
                <a:lnTo>
                  <a:pt x="410235" y="137686"/>
                </a:lnTo>
                <a:lnTo>
                  <a:pt x="408650" y="133116"/>
                </a:lnTo>
                <a:lnTo>
                  <a:pt x="412965" y="134704"/>
                </a:lnTo>
                <a:lnTo>
                  <a:pt x="418931" y="134704"/>
                </a:lnTo>
                <a:lnTo>
                  <a:pt x="424610" y="125596"/>
                </a:lnTo>
                <a:lnTo>
                  <a:pt x="427594" y="122390"/>
                </a:lnTo>
                <a:lnTo>
                  <a:pt x="425310" y="119663"/>
                </a:lnTo>
                <a:lnTo>
                  <a:pt x="420074" y="114648"/>
                </a:lnTo>
                <a:lnTo>
                  <a:pt x="410014" y="112363"/>
                </a:lnTo>
                <a:lnTo>
                  <a:pt x="404747" y="116488"/>
                </a:lnTo>
                <a:lnTo>
                  <a:pt x="399035" y="125120"/>
                </a:lnTo>
                <a:cubicBezTo>
                  <a:pt x="399035" y="125120"/>
                  <a:pt x="395384" y="127881"/>
                  <a:pt x="394466" y="127881"/>
                </a:cubicBezTo>
                <a:cubicBezTo>
                  <a:pt x="393576" y="127881"/>
                  <a:pt x="389673" y="123756"/>
                  <a:pt x="389673" y="123756"/>
                </a:cubicBezTo>
                <a:lnTo>
                  <a:pt x="380091" y="123756"/>
                </a:lnTo>
                <a:lnTo>
                  <a:pt x="376440" y="120581"/>
                </a:lnTo>
                <a:cubicBezTo>
                  <a:pt x="376440" y="120581"/>
                  <a:pt x="379170" y="117154"/>
                  <a:pt x="379391" y="116236"/>
                </a:cubicBezTo>
                <a:cubicBezTo>
                  <a:pt x="379867" y="115346"/>
                  <a:pt x="383961" y="111000"/>
                  <a:pt x="383961" y="111000"/>
                </a:cubicBezTo>
                <a:lnTo>
                  <a:pt x="377330" y="111000"/>
                </a:lnTo>
                <a:lnTo>
                  <a:pt x="362510" y="111000"/>
                </a:lnTo>
                <a:lnTo>
                  <a:pt x="360892" y="87517"/>
                </a:lnTo>
                <a:lnTo>
                  <a:pt x="374155" y="82979"/>
                </a:lnTo>
                <a:lnTo>
                  <a:pt x="374822" y="45376"/>
                </a:lnTo>
                <a:cubicBezTo>
                  <a:pt x="374822" y="45376"/>
                  <a:pt x="376664" y="30780"/>
                  <a:pt x="376664" y="29637"/>
                </a:cubicBezTo>
                <a:cubicBezTo>
                  <a:pt x="376664" y="28495"/>
                  <a:pt x="373903" y="24846"/>
                  <a:pt x="373903" y="24846"/>
                </a:cubicBezTo>
                <a:cubicBezTo>
                  <a:pt x="373903" y="24846"/>
                  <a:pt x="369810" y="21895"/>
                  <a:pt x="368889" y="21895"/>
                </a:cubicBezTo>
                <a:cubicBezTo>
                  <a:pt x="367968" y="21895"/>
                  <a:pt x="365240" y="26431"/>
                  <a:pt x="365240" y="27131"/>
                </a:cubicBezTo>
                <a:cubicBezTo>
                  <a:pt x="365240" y="28050"/>
                  <a:pt x="367968" y="29637"/>
                  <a:pt x="367968" y="31225"/>
                </a:cubicBezTo>
                <a:cubicBezTo>
                  <a:pt x="367968" y="32588"/>
                  <a:pt x="366159" y="35794"/>
                  <a:pt x="366159" y="35794"/>
                </a:cubicBezTo>
                <a:lnTo>
                  <a:pt x="360892" y="37824"/>
                </a:lnTo>
                <a:lnTo>
                  <a:pt x="350611" y="37824"/>
                </a:lnTo>
                <a:cubicBezTo>
                  <a:pt x="350611" y="37824"/>
                  <a:pt x="347405" y="33064"/>
                  <a:pt x="347405" y="31701"/>
                </a:cubicBezTo>
                <a:cubicBezTo>
                  <a:pt x="347405" y="30558"/>
                  <a:pt x="352896" y="28495"/>
                  <a:pt x="353593" y="26907"/>
                </a:cubicBezTo>
                <a:cubicBezTo>
                  <a:pt x="354259" y="25544"/>
                  <a:pt x="360671" y="16881"/>
                  <a:pt x="360671" y="16881"/>
                </a:cubicBezTo>
                <a:cubicBezTo>
                  <a:pt x="360671" y="16881"/>
                  <a:pt x="359083" y="11866"/>
                  <a:pt x="359083" y="10948"/>
                </a:cubicBezTo>
                <a:cubicBezTo>
                  <a:pt x="359083" y="10027"/>
                  <a:pt x="352451" y="6154"/>
                  <a:pt x="352451" y="6154"/>
                </a:cubicBezTo>
                <a:lnTo>
                  <a:pt x="342614" y="221"/>
                </a:lnTo>
                <a:lnTo>
                  <a:pt x="342836" y="221"/>
                </a:lnTo>
                <a:lnTo>
                  <a:pt x="338742" y="0"/>
                </a:lnTo>
                <a:cubicBezTo>
                  <a:pt x="338742" y="0"/>
                  <a:pt x="336681" y="2285"/>
                  <a:pt x="335315" y="2285"/>
                </a:cubicBezTo>
                <a:cubicBezTo>
                  <a:pt x="333951" y="2061"/>
                  <a:pt x="327764" y="2061"/>
                  <a:pt x="324336" y="2285"/>
                </a:cubicBezTo>
                <a:cubicBezTo>
                  <a:pt x="321164" y="2506"/>
                  <a:pt x="322052" y="2285"/>
                  <a:pt x="321385" y="2285"/>
                </a:cubicBezTo>
                <a:cubicBezTo>
                  <a:pt x="320909" y="2061"/>
                  <a:pt x="320243" y="2982"/>
                  <a:pt x="319546" y="3203"/>
                </a:cubicBezTo>
                <a:cubicBezTo>
                  <a:pt x="319101" y="3427"/>
                  <a:pt x="318403" y="5012"/>
                  <a:pt x="317737" y="5488"/>
                </a:cubicBezTo>
                <a:cubicBezTo>
                  <a:pt x="317261" y="6154"/>
                  <a:pt x="316119" y="7297"/>
                  <a:pt x="315674" y="7297"/>
                </a:cubicBezTo>
                <a:cubicBezTo>
                  <a:pt x="315198" y="7521"/>
                  <a:pt x="315674" y="9106"/>
                  <a:pt x="315674" y="9582"/>
                </a:cubicBezTo>
                <a:cubicBezTo>
                  <a:pt x="315452" y="10248"/>
                  <a:pt x="313167" y="11390"/>
                  <a:pt x="313167" y="11390"/>
                </a:cubicBezTo>
                <a:lnTo>
                  <a:pt x="310628" y="12090"/>
                </a:lnTo>
                <a:cubicBezTo>
                  <a:pt x="310628" y="12090"/>
                  <a:pt x="309041" y="14817"/>
                  <a:pt x="308374" y="14817"/>
                </a:cubicBezTo>
                <a:cubicBezTo>
                  <a:pt x="307898" y="14596"/>
                  <a:pt x="307677" y="16659"/>
                  <a:pt x="307677" y="16659"/>
                </a:cubicBezTo>
                <a:lnTo>
                  <a:pt x="303805" y="16405"/>
                </a:lnTo>
                <a:lnTo>
                  <a:pt x="303805" y="14596"/>
                </a:lnTo>
                <a:cubicBezTo>
                  <a:pt x="303805" y="14596"/>
                  <a:pt x="306756" y="13232"/>
                  <a:pt x="307232" y="12756"/>
                </a:cubicBezTo>
                <a:cubicBezTo>
                  <a:pt x="307677" y="12311"/>
                  <a:pt x="308374" y="9805"/>
                  <a:pt x="308374" y="9805"/>
                </a:cubicBezTo>
                <a:lnTo>
                  <a:pt x="307898" y="5012"/>
                </a:lnTo>
                <a:lnTo>
                  <a:pt x="304471" y="5012"/>
                </a:lnTo>
                <a:lnTo>
                  <a:pt x="302410" y="5933"/>
                </a:lnTo>
                <a:lnTo>
                  <a:pt x="299459" y="9582"/>
                </a:lnTo>
                <a:lnTo>
                  <a:pt x="293048" y="11866"/>
                </a:lnTo>
                <a:lnTo>
                  <a:pt x="290987" y="12533"/>
                </a:lnTo>
                <a:cubicBezTo>
                  <a:pt x="290987" y="12533"/>
                  <a:pt x="289620" y="21419"/>
                  <a:pt x="289399" y="21419"/>
                </a:cubicBezTo>
                <a:cubicBezTo>
                  <a:pt x="288954" y="21196"/>
                  <a:pt x="284608" y="21672"/>
                  <a:pt x="284608" y="21672"/>
                </a:cubicBezTo>
                <a:lnTo>
                  <a:pt x="281181" y="23925"/>
                </a:lnTo>
                <a:lnTo>
                  <a:pt x="275246" y="23925"/>
                </a:lnTo>
                <a:lnTo>
                  <a:pt x="270900" y="27798"/>
                </a:lnTo>
                <a:cubicBezTo>
                  <a:pt x="270900" y="27798"/>
                  <a:pt x="271121" y="30558"/>
                  <a:pt x="270900" y="31701"/>
                </a:cubicBezTo>
                <a:cubicBezTo>
                  <a:pt x="270676" y="32588"/>
                  <a:pt x="268837" y="33731"/>
                  <a:pt x="268837" y="33731"/>
                </a:cubicBezTo>
                <a:cubicBezTo>
                  <a:pt x="268837" y="33731"/>
                  <a:pt x="264488" y="34207"/>
                  <a:pt x="264267" y="34428"/>
                </a:cubicBezTo>
                <a:cubicBezTo>
                  <a:pt x="263822" y="34428"/>
                  <a:pt x="261537" y="36015"/>
                  <a:pt x="261537" y="36015"/>
                </a:cubicBezTo>
                <a:lnTo>
                  <a:pt x="258555" y="36936"/>
                </a:lnTo>
                <a:lnTo>
                  <a:pt x="256049" y="40585"/>
                </a:lnTo>
                <a:lnTo>
                  <a:pt x="250559" y="43091"/>
                </a:lnTo>
                <a:cubicBezTo>
                  <a:pt x="250559" y="43091"/>
                  <a:pt x="243959" y="44678"/>
                  <a:pt x="243483" y="44900"/>
                </a:cubicBezTo>
                <a:cubicBezTo>
                  <a:pt x="243038" y="44900"/>
                  <a:pt x="241896" y="43757"/>
                  <a:pt x="241674" y="43315"/>
                </a:cubicBezTo>
                <a:cubicBezTo>
                  <a:pt x="241420" y="43091"/>
                  <a:pt x="240277" y="38079"/>
                  <a:pt x="240277" y="38079"/>
                </a:cubicBezTo>
                <a:lnTo>
                  <a:pt x="238247" y="42394"/>
                </a:lnTo>
                <a:lnTo>
                  <a:pt x="226347" y="44678"/>
                </a:lnTo>
                <a:lnTo>
                  <a:pt x="224316" y="47408"/>
                </a:lnTo>
                <a:lnTo>
                  <a:pt x="219747" y="50835"/>
                </a:lnTo>
                <a:lnTo>
                  <a:pt x="217684" y="51978"/>
                </a:lnTo>
                <a:cubicBezTo>
                  <a:pt x="217684" y="51978"/>
                  <a:pt x="205562" y="53341"/>
                  <a:pt x="202833" y="52420"/>
                </a:cubicBezTo>
                <a:cubicBezTo>
                  <a:pt x="199850" y="51754"/>
                  <a:pt x="198264" y="48772"/>
                  <a:pt x="196677" y="46742"/>
                </a:cubicBezTo>
                <a:cubicBezTo>
                  <a:pt x="195281" y="44900"/>
                  <a:pt x="192996" y="44233"/>
                  <a:pt x="192774" y="43757"/>
                </a:cubicBezTo>
                <a:cubicBezTo>
                  <a:pt x="192330" y="43091"/>
                  <a:pt x="187062" y="38521"/>
                  <a:pt x="186618" y="38079"/>
                </a:cubicBezTo>
                <a:cubicBezTo>
                  <a:pt x="186396" y="37824"/>
                  <a:pt x="181572" y="37158"/>
                  <a:pt x="181572" y="37158"/>
                </a:cubicBezTo>
                <a:lnTo>
                  <a:pt x="175639" y="36237"/>
                </a:lnTo>
                <a:cubicBezTo>
                  <a:pt x="175639" y="36237"/>
                  <a:pt x="173354" y="38300"/>
                  <a:pt x="173132" y="38300"/>
                </a:cubicBezTo>
                <a:cubicBezTo>
                  <a:pt x="172687" y="38300"/>
                  <a:pt x="166278" y="38079"/>
                  <a:pt x="166278" y="38079"/>
                </a:cubicBezTo>
                <a:lnTo>
                  <a:pt x="164913" y="36460"/>
                </a:lnTo>
                <a:lnTo>
                  <a:pt x="158503" y="34652"/>
                </a:lnTo>
                <a:cubicBezTo>
                  <a:pt x="158503" y="34652"/>
                  <a:pt x="150507" y="33731"/>
                  <a:pt x="150062" y="33731"/>
                </a:cubicBezTo>
                <a:cubicBezTo>
                  <a:pt x="149618" y="33731"/>
                  <a:pt x="147555" y="34428"/>
                  <a:pt x="147333" y="34428"/>
                </a:cubicBezTo>
                <a:cubicBezTo>
                  <a:pt x="147079" y="34652"/>
                  <a:pt x="144573" y="36015"/>
                  <a:pt x="144573" y="36015"/>
                </a:cubicBezTo>
                <a:cubicBezTo>
                  <a:pt x="144573" y="36015"/>
                  <a:pt x="141622" y="38745"/>
                  <a:pt x="141368" y="38967"/>
                </a:cubicBezTo>
                <a:cubicBezTo>
                  <a:pt x="141146" y="39443"/>
                  <a:pt x="138195" y="40585"/>
                  <a:pt x="138195" y="40585"/>
                </a:cubicBezTo>
                <a:lnTo>
                  <a:pt x="136132" y="40585"/>
                </a:lnTo>
                <a:cubicBezTo>
                  <a:pt x="136132" y="40585"/>
                  <a:pt x="135687" y="35094"/>
                  <a:pt x="135687" y="34652"/>
                </a:cubicBezTo>
                <a:cubicBezTo>
                  <a:pt x="135687" y="34207"/>
                  <a:pt x="134291" y="34207"/>
                  <a:pt x="134291" y="34207"/>
                </a:cubicBezTo>
                <a:lnTo>
                  <a:pt x="126993" y="35318"/>
                </a:lnTo>
                <a:lnTo>
                  <a:pt x="122868" y="33286"/>
                </a:lnTo>
                <a:lnTo>
                  <a:pt x="111222" y="30082"/>
                </a:lnTo>
                <a:lnTo>
                  <a:pt x="112142" y="24401"/>
                </a:lnTo>
                <a:cubicBezTo>
                  <a:pt x="110079" y="24623"/>
                  <a:pt x="108271" y="24623"/>
                  <a:pt x="108271" y="24623"/>
                </a:cubicBezTo>
                <a:cubicBezTo>
                  <a:pt x="108271" y="24623"/>
                  <a:pt x="103225" y="15738"/>
                  <a:pt x="101861" y="13232"/>
                </a:cubicBezTo>
                <a:cubicBezTo>
                  <a:pt x="100719" y="10948"/>
                  <a:pt x="99798" y="14375"/>
                  <a:pt x="99576" y="15041"/>
                </a:cubicBezTo>
                <a:cubicBezTo>
                  <a:pt x="99354" y="15517"/>
                  <a:pt x="96625" y="20753"/>
                  <a:pt x="96625" y="20753"/>
                </a:cubicBezTo>
                <a:lnTo>
                  <a:pt x="89771" y="25068"/>
                </a:lnTo>
                <a:lnTo>
                  <a:pt x="81552" y="35094"/>
                </a:lnTo>
                <a:lnTo>
                  <a:pt x="83837" y="41727"/>
                </a:lnTo>
                <a:lnTo>
                  <a:pt x="85423" y="45821"/>
                </a:lnTo>
                <a:lnTo>
                  <a:pt x="90913" y="50612"/>
                </a:lnTo>
                <a:lnTo>
                  <a:pt x="91802" y="56071"/>
                </a:lnTo>
                <a:lnTo>
                  <a:pt x="88152" y="57911"/>
                </a:lnTo>
                <a:lnTo>
                  <a:pt x="86788" y="62925"/>
                </a:lnTo>
                <a:lnTo>
                  <a:pt x="87708" y="68827"/>
                </a:lnTo>
                <a:lnTo>
                  <a:pt x="90913" y="69303"/>
                </a:lnTo>
                <a:lnTo>
                  <a:pt x="98434" y="69525"/>
                </a:lnTo>
                <a:lnTo>
                  <a:pt x="97069" y="73840"/>
                </a:lnTo>
                <a:cubicBezTo>
                  <a:pt x="97069" y="73840"/>
                  <a:pt x="92500" y="80917"/>
                  <a:pt x="92278" y="81360"/>
                </a:cubicBezTo>
                <a:cubicBezTo>
                  <a:pt x="92278" y="81836"/>
                  <a:pt x="92722" y="93229"/>
                  <a:pt x="92722" y="93229"/>
                </a:cubicBezTo>
                <a:lnTo>
                  <a:pt x="89295" y="101416"/>
                </a:lnTo>
                <a:lnTo>
                  <a:pt x="87010" y="106906"/>
                </a:lnTo>
                <a:lnTo>
                  <a:pt x="77427" y="108270"/>
                </a:lnTo>
                <a:lnTo>
                  <a:pt x="76983" y="117378"/>
                </a:lnTo>
                <a:lnTo>
                  <a:pt x="71017" y="118742"/>
                </a:lnTo>
                <a:lnTo>
                  <a:pt x="65305" y="121248"/>
                </a:lnTo>
                <a:cubicBezTo>
                  <a:pt x="65305" y="121248"/>
                  <a:pt x="63020" y="126262"/>
                  <a:pt x="63020" y="126738"/>
                </a:cubicBezTo>
                <a:cubicBezTo>
                  <a:pt x="62798" y="127183"/>
                  <a:pt x="65781" y="129244"/>
                  <a:pt x="65781" y="129244"/>
                </a:cubicBezTo>
                <a:lnTo>
                  <a:pt x="65305" y="134037"/>
                </a:lnTo>
                <a:lnTo>
                  <a:pt x="50232" y="136289"/>
                </a:lnTo>
                <a:lnTo>
                  <a:pt x="33097" y="136289"/>
                </a:lnTo>
                <a:lnTo>
                  <a:pt x="21229" y="136544"/>
                </a:lnTo>
                <a:lnTo>
                  <a:pt x="20087" y="133338"/>
                </a:lnTo>
                <a:lnTo>
                  <a:pt x="0" y="132895"/>
                </a:lnTo>
                <a:lnTo>
                  <a:pt x="1587" y="146094"/>
                </a:lnTo>
                <a:lnTo>
                  <a:pt x="8663" y="148158"/>
                </a:lnTo>
                <a:lnTo>
                  <a:pt x="7997" y="151585"/>
                </a:lnTo>
                <a:lnTo>
                  <a:pt x="3427" y="153393"/>
                </a:lnTo>
                <a:lnTo>
                  <a:pt x="6378" y="158851"/>
                </a:lnTo>
                <a:lnTo>
                  <a:pt x="9805" y="162056"/>
                </a:lnTo>
                <a:lnTo>
                  <a:pt x="16215" y="162278"/>
                </a:lnTo>
                <a:lnTo>
                  <a:pt x="21927" y="164120"/>
                </a:lnTo>
                <a:lnTo>
                  <a:pt x="23069" y="169798"/>
                </a:lnTo>
                <a:lnTo>
                  <a:pt x="25354" y="169798"/>
                </a:lnTo>
                <a:lnTo>
                  <a:pt x="33351" y="17481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2700" cap="rnd">
            <a:solidFill>
              <a:schemeClr val="bg1"/>
            </a:solidFill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44" name="Полилиния: фигура 43">
            <a:extLst>
              <a:ext uri="{FF2B5EF4-FFF2-40B4-BE49-F238E27FC236}">
                <a16:creationId xmlns:a16="http://schemas.microsoft.com/office/drawing/2014/main" xmlns="" id="{2597468E-E2F1-39B7-2C3F-12E51AFFCE5C}"/>
              </a:ext>
            </a:extLst>
          </p:cNvPr>
          <p:cNvSpPr/>
          <p:nvPr/>
        </p:nvSpPr>
        <p:spPr>
          <a:xfrm>
            <a:off x="2863397" y="664908"/>
            <a:ext cx="1106382" cy="1050438"/>
          </a:xfrm>
          <a:custGeom>
            <a:avLst/>
            <a:gdLst>
              <a:gd name="connsiteX0" fmla="*/ 2727 w 403411"/>
              <a:gd name="connsiteY0" fmla="*/ 271757 h 389546"/>
              <a:gd name="connsiteX1" fmla="*/ 3870 w 403411"/>
              <a:gd name="connsiteY1" fmla="*/ 276769 h 389546"/>
              <a:gd name="connsiteX2" fmla="*/ 5457 w 403411"/>
              <a:gd name="connsiteY2" fmla="*/ 281117 h 389546"/>
              <a:gd name="connsiteX3" fmla="*/ 9139 w 403411"/>
              <a:gd name="connsiteY3" fmla="*/ 286353 h 389546"/>
              <a:gd name="connsiteX4" fmla="*/ 13232 w 403411"/>
              <a:gd name="connsiteY4" fmla="*/ 288161 h 389546"/>
              <a:gd name="connsiteX5" fmla="*/ 19642 w 403411"/>
              <a:gd name="connsiteY5" fmla="*/ 285655 h 389546"/>
              <a:gd name="connsiteX6" fmla="*/ 23735 w 403411"/>
              <a:gd name="connsiteY6" fmla="*/ 284289 h 389546"/>
              <a:gd name="connsiteX7" fmla="*/ 25575 w 403411"/>
              <a:gd name="connsiteY7" fmla="*/ 288161 h 389546"/>
              <a:gd name="connsiteX8" fmla="*/ 23990 w 403411"/>
              <a:gd name="connsiteY8" fmla="*/ 292255 h 389546"/>
              <a:gd name="connsiteX9" fmla="*/ 23290 w 403411"/>
              <a:gd name="connsiteY9" fmla="*/ 294318 h 389546"/>
              <a:gd name="connsiteX10" fmla="*/ 29447 w 403411"/>
              <a:gd name="connsiteY10" fmla="*/ 295016 h 389546"/>
              <a:gd name="connsiteX11" fmla="*/ 29447 w 403411"/>
              <a:gd name="connsiteY11" fmla="*/ 299554 h 389546"/>
              <a:gd name="connsiteX12" fmla="*/ 27162 w 403411"/>
              <a:gd name="connsiteY12" fmla="*/ 304790 h 389546"/>
              <a:gd name="connsiteX13" fmla="*/ 26020 w 403411"/>
              <a:gd name="connsiteY13" fmla="*/ 309802 h 389546"/>
              <a:gd name="connsiteX14" fmla="*/ 23069 w 403411"/>
              <a:gd name="connsiteY14" fmla="*/ 313896 h 389546"/>
              <a:gd name="connsiteX15" fmla="*/ 26717 w 403411"/>
              <a:gd name="connsiteY15" fmla="*/ 317101 h 389546"/>
              <a:gd name="connsiteX16" fmla="*/ 37919 w 403411"/>
              <a:gd name="connsiteY16" fmla="*/ 323035 h 389546"/>
              <a:gd name="connsiteX17" fmla="*/ 47503 w 403411"/>
              <a:gd name="connsiteY17" fmla="*/ 331000 h 389546"/>
              <a:gd name="connsiteX18" fmla="*/ 63051 w 403411"/>
              <a:gd name="connsiteY18" fmla="*/ 342138 h 389546"/>
              <a:gd name="connsiteX19" fmla="*/ 75617 w 403411"/>
              <a:gd name="connsiteY19" fmla="*/ 354007 h 389546"/>
              <a:gd name="connsiteX20" fmla="*/ 83359 w 403411"/>
              <a:gd name="connsiteY20" fmla="*/ 358798 h 389546"/>
              <a:gd name="connsiteX21" fmla="*/ 104622 w 403411"/>
              <a:gd name="connsiteY21" fmla="*/ 358798 h 389546"/>
              <a:gd name="connsiteX22" fmla="*/ 107573 w 403411"/>
              <a:gd name="connsiteY22" fmla="*/ 358798 h 389546"/>
              <a:gd name="connsiteX23" fmla="*/ 113982 w 403411"/>
              <a:gd name="connsiteY23" fmla="*/ 361970 h 389546"/>
              <a:gd name="connsiteX24" fmla="*/ 121533 w 403411"/>
              <a:gd name="connsiteY24" fmla="*/ 361970 h 389546"/>
              <a:gd name="connsiteX25" fmla="*/ 126993 w 403411"/>
              <a:gd name="connsiteY25" fmla="*/ 363336 h 389546"/>
              <a:gd name="connsiteX26" fmla="*/ 141177 w 403411"/>
              <a:gd name="connsiteY26" fmla="*/ 361527 h 389546"/>
              <a:gd name="connsiteX27" fmla="*/ 145747 w 403411"/>
              <a:gd name="connsiteY27" fmla="*/ 363336 h 389546"/>
              <a:gd name="connsiteX28" fmla="*/ 157392 w 403411"/>
              <a:gd name="connsiteY28" fmla="*/ 365176 h 389546"/>
              <a:gd name="connsiteX29" fmla="*/ 162628 w 403411"/>
              <a:gd name="connsiteY29" fmla="*/ 371299 h 389546"/>
              <a:gd name="connsiteX30" fmla="*/ 165167 w 403411"/>
              <a:gd name="connsiteY30" fmla="*/ 381105 h 389546"/>
              <a:gd name="connsiteX31" fmla="*/ 165167 w 403411"/>
              <a:gd name="connsiteY31" fmla="*/ 383835 h 389546"/>
              <a:gd name="connsiteX32" fmla="*/ 172021 w 403411"/>
              <a:gd name="connsiteY32" fmla="*/ 387262 h 389546"/>
              <a:gd name="connsiteX33" fmla="*/ 179763 w 403411"/>
              <a:gd name="connsiteY33" fmla="*/ 389546 h 389546"/>
              <a:gd name="connsiteX34" fmla="*/ 184587 w 403411"/>
              <a:gd name="connsiteY34" fmla="*/ 386786 h 389546"/>
              <a:gd name="connsiteX35" fmla="*/ 187981 w 403411"/>
              <a:gd name="connsiteY35" fmla="*/ 382692 h 389546"/>
              <a:gd name="connsiteX36" fmla="*/ 190742 w 403411"/>
              <a:gd name="connsiteY36" fmla="*/ 373584 h 389546"/>
              <a:gd name="connsiteX37" fmla="*/ 192805 w 403411"/>
              <a:gd name="connsiteY37" fmla="*/ 366064 h 389546"/>
              <a:gd name="connsiteX38" fmla="*/ 195090 w 403411"/>
              <a:gd name="connsiteY38" fmla="*/ 360828 h 389546"/>
              <a:gd name="connsiteX39" fmla="*/ 200104 w 403411"/>
              <a:gd name="connsiteY39" fmla="*/ 356037 h 389546"/>
              <a:gd name="connsiteX40" fmla="*/ 206513 w 403411"/>
              <a:gd name="connsiteY40" fmla="*/ 346041 h 389546"/>
              <a:gd name="connsiteX41" fmla="*/ 208543 w 403411"/>
              <a:gd name="connsiteY41" fmla="*/ 337823 h 389546"/>
              <a:gd name="connsiteX42" fmla="*/ 203974 w 403411"/>
              <a:gd name="connsiteY42" fmla="*/ 332588 h 389546"/>
              <a:gd name="connsiteX43" fmla="*/ 198738 w 403411"/>
              <a:gd name="connsiteY43" fmla="*/ 329858 h 389546"/>
              <a:gd name="connsiteX44" fmla="*/ 197374 w 403411"/>
              <a:gd name="connsiteY44" fmla="*/ 328937 h 389546"/>
              <a:gd name="connsiteX45" fmla="*/ 197596 w 403411"/>
              <a:gd name="connsiteY45" fmla="*/ 321416 h 389546"/>
              <a:gd name="connsiteX46" fmla="*/ 198517 w 403411"/>
              <a:gd name="connsiteY46" fmla="*/ 319386 h 389546"/>
              <a:gd name="connsiteX47" fmla="*/ 201689 w 403411"/>
              <a:gd name="connsiteY47" fmla="*/ 314372 h 389546"/>
              <a:gd name="connsiteX48" fmla="*/ 204450 w 403411"/>
              <a:gd name="connsiteY48" fmla="*/ 307296 h 389546"/>
              <a:gd name="connsiteX49" fmla="*/ 200802 w 403411"/>
              <a:gd name="connsiteY49" fmla="*/ 305266 h 389546"/>
              <a:gd name="connsiteX50" fmla="*/ 198041 w 403411"/>
              <a:gd name="connsiteY50" fmla="*/ 302505 h 389546"/>
              <a:gd name="connsiteX51" fmla="*/ 195090 w 403411"/>
              <a:gd name="connsiteY51" fmla="*/ 299330 h 389546"/>
              <a:gd name="connsiteX52" fmla="*/ 195090 w 403411"/>
              <a:gd name="connsiteY52" fmla="*/ 296379 h 389546"/>
              <a:gd name="connsiteX53" fmla="*/ 198041 w 403411"/>
              <a:gd name="connsiteY53" fmla="*/ 291810 h 389546"/>
              <a:gd name="connsiteX54" fmla="*/ 201689 w 403411"/>
              <a:gd name="connsiteY54" fmla="*/ 286353 h 389546"/>
              <a:gd name="connsiteX55" fmla="*/ 205116 w 403411"/>
              <a:gd name="connsiteY55" fmla="*/ 278832 h 389546"/>
              <a:gd name="connsiteX56" fmla="*/ 211971 w 403411"/>
              <a:gd name="connsiteY56" fmla="*/ 272454 h 389546"/>
              <a:gd name="connsiteX57" fmla="*/ 217937 w 403411"/>
              <a:gd name="connsiteY57" fmla="*/ 265854 h 389546"/>
              <a:gd name="connsiteX58" fmla="*/ 220888 w 403411"/>
              <a:gd name="connsiteY58" fmla="*/ 262870 h 389546"/>
              <a:gd name="connsiteX59" fmla="*/ 222506 w 403411"/>
              <a:gd name="connsiteY59" fmla="*/ 259253 h 389546"/>
              <a:gd name="connsiteX60" fmla="*/ 226600 w 403411"/>
              <a:gd name="connsiteY60" fmla="*/ 256968 h 389546"/>
              <a:gd name="connsiteX61" fmla="*/ 228440 w 403411"/>
              <a:gd name="connsiteY61" fmla="*/ 255383 h 389546"/>
              <a:gd name="connsiteX62" fmla="*/ 230948 w 403411"/>
              <a:gd name="connsiteY62" fmla="*/ 257634 h 389546"/>
              <a:gd name="connsiteX63" fmla="*/ 232312 w 403411"/>
              <a:gd name="connsiteY63" fmla="*/ 259253 h 389546"/>
              <a:gd name="connsiteX64" fmla="*/ 237579 w 403411"/>
              <a:gd name="connsiteY64" fmla="*/ 259253 h 389546"/>
              <a:gd name="connsiteX65" fmla="*/ 239166 w 403411"/>
              <a:gd name="connsiteY65" fmla="*/ 248084 h 389546"/>
              <a:gd name="connsiteX66" fmla="*/ 241006 w 403411"/>
              <a:gd name="connsiteY66" fmla="*/ 247162 h 389546"/>
              <a:gd name="connsiteX67" fmla="*/ 244656 w 403411"/>
              <a:gd name="connsiteY67" fmla="*/ 246244 h 389546"/>
              <a:gd name="connsiteX68" fmla="*/ 247163 w 403411"/>
              <a:gd name="connsiteY68" fmla="*/ 243514 h 389546"/>
              <a:gd name="connsiteX69" fmla="*/ 249226 w 403411"/>
              <a:gd name="connsiteY69" fmla="*/ 238057 h 389546"/>
              <a:gd name="connsiteX70" fmla="*/ 252653 w 403411"/>
              <a:gd name="connsiteY70" fmla="*/ 232820 h 389546"/>
              <a:gd name="connsiteX71" fmla="*/ 258141 w 403411"/>
              <a:gd name="connsiteY71" fmla="*/ 232820 h 389546"/>
              <a:gd name="connsiteX72" fmla="*/ 259031 w 403411"/>
              <a:gd name="connsiteY72" fmla="*/ 223713 h 389546"/>
              <a:gd name="connsiteX73" fmla="*/ 264077 w 403411"/>
              <a:gd name="connsiteY73" fmla="*/ 223713 h 389546"/>
              <a:gd name="connsiteX74" fmla="*/ 266583 w 403411"/>
              <a:gd name="connsiteY74" fmla="*/ 225522 h 389546"/>
              <a:gd name="connsiteX75" fmla="*/ 270010 w 403411"/>
              <a:gd name="connsiteY75" fmla="*/ 226886 h 389546"/>
              <a:gd name="connsiteX76" fmla="*/ 271849 w 403411"/>
              <a:gd name="connsiteY76" fmla="*/ 228949 h 389546"/>
              <a:gd name="connsiteX77" fmla="*/ 274134 w 403411"/>
              <a:gd name="connsiteY77" fmla="*/ 231234 h 389546"/>
              <a:gd name="connsiteX78" fmla="*/ 274134 w 403411"/>
              <a:gd name="connsiteY78" fmla="*/ 240563 h 389546"/>
              <a:gd name="connsiteX79" fmla="*/ 280512 w 403411"/>
              <a:gd name="connsiteY79" fmla="*/ 240342 h 389546"/>
              <a:gd name="connsiteX80" fmla="*/ 281212 w 403411"/>
              <a:gd name="connsiteY80" fmla="*/ 237612 h 389546"/>
              <a:gd name="connsiteX81" fmla="*/ 283021 w 403411"/>
              <a:gd name="connsiteY81" fmla="*/ 237612 h 389546"/>
              <a:gd name="connsiteX82" fmla="*/ 283718 w 403411"/>
              <a:gd name="connsiteY82" fmla="*/ 230980 h 389546"/>
              <a:gd name="connsiteX83" fmla="*/ 285527 w 403411"/>
              <a:gd name="connsiteY83" fmla="*/ 230536 h 389546"/>
              <a:gd name="connsiteX84" fmla="*/ 286224 w 403411"/>
              <a:gd name="connsiteY84" fmla="*/ 218700 h 389546"/>
              <a:gd name="connsiteX85" fmla="*/ 289651 w 403411"/>
              <a:gd name="connsiteY85" fmla="*/ 218700 h 389546"/>
              <a:gd name="connsiteX86" fmla="*/ 291017 w 403411"/>
              <a:gd name="connsiteY86" fmla="*/ 219144 h 389546"/>
              <a:gd name="connsiteX87" fmla="*/ 291017 w 403411"/>
              <a:gd name="connsiteY87" fmla="*/ 223491 h 389546"/>
              <a:gd name="connsiteX88" fmla="*/ 294666 w 403411"/>
              <a:gd name="connsiteY88" fmla="*/ 220064 h 389546"/>
              <a:gd name="connsiteX89" fmla="*/ 297205 w 403411"/>
              <a:gd name="connsiteY89" fmla="*/ 216415 h 389546"/>
              <a:gd name="connsiteX90" fmla="*/ 300632 w 403411"/>
              <a:gd name="connsiteY90" fmla="*/ 213463 h 389546"/>
              <a:gd name="connsiteX91" fmla="*/ 301075 w 403411"/>
              <a:gd name="connsiteY91" fmla="*/ 218001 h 389546"/>
              <a:gd name="connsiteX92" fmla="*/ 315483 w 403411"/>
              <a:gd name="connsiteY92" fmla="*/ 218700 h 389546"/>
              <a:gd name="connsiteX93" fmla="*/ 315483 w 403411"/>
              <a:gd name="connsiteY93" fmla="*/ 201849 h 389546"/>
              <a:gd name="connsiteX94" fmla="*/ 322337 w 403411"/>
              <a:gd name="connsiteY94" fmla="*/ 202072 h 389546"/>
              <a:gd name="connsiteX95" fmla="*/ 325065 w 403411"/>
              <a:gd name="connsiteY95" fmla="*/ 203436 h 389546"/>
              <a:gd name="connsiteX96" fmla="*/ 329158 w 403411"/>
              <a:gd name="connsiteY96" fmla="*/ 201849 h 389546"/>
              <a:gd name="connsiteX97" fmla="*/ 331000 w 403411"/>
              <a:gd name="connsiteY97" fmla="*/ 203880 h 389546"/>
              <a:gd name="connsiteX98" fmla="*/ 331919 w 403411"/>
              <a:gd name="connsiteY98" fmla="*/ 205721 h 389546"/>
              <a:gd name="connsiteX99" fmla="*/ 334649 w 403411"/>
              <a:gd name="connsiteY99" fmla="*/ 205467 h 389546"/>
              <a:gd name="connsiteX100" fmla="*/ 336933 w 403411"/>
              <a:gd name="connsiteY100" fmla="*/ 204356 h 389546"/>
              <a:gd name="connsiteX101" fmla="*/ 338773 w 403411"/>
              <a:gd name="connsiteY101" fmla="*/ 201849 h 389546"/>
              <a:gd name="connsiteX102" fmla="*/ 341503 w 403411"/>
              <a:gd name="connsiteY102" fmla="*/ 201849 h 389546"/>
              <a:gd name="connsiteX103" fmla="*/ 346993 w 403411"/>
              <a:gd name="connsiteY103" fmla="*/ 201849 h 389546"/>
              <a:gd name="connsiteX104" fmla="*/ 347691 w 403411"/>
              <a:gd name="connsiteY104" fmla="*/ 199089 h 389546"/>
              <a:gd name="connsiteX105" fmla="*/ 349721 w 403411"/>
              <a:gd name="connsiteY105" fmla="*/ 199089 h 389546"/>
              <a:gd name="connsiteX106" fmla="*/ 350420 w 403411"/>
              <a:gd name="connsiteY106" fmla="*/ 187253 h 389546"/>
              <a:gd name="connsiteX107" fmla="*/ 357275 w 403411"/>
              <a:gd name="connsiteY107" fmla="*/ 187253 h 389546"/>
              <a:gd name="connsiteX108" fmla="*/ 357275 w 403411"/>
              <a:gd name="connsiteY108" fmla="*/ 194107 h 389546"/>
              <a:gd name="connsiteX109" fmla="*/ 364826 w 403411"/>
              <a:gd name="connsiteY109" fmla="*/ 194329 h 389546"/>
              <a:gd name="connsiteX110" fmla="*/ 364826 w 403411"/>
              <a:gd name="connsiteY110" fmla="*/ 189537 h 389546"/>
              <a:gd name="connsiteX111" fmla="*/ 366635 w 403411"/>
              <a:gd name="connsiteY111" fmla="*/ 189982 h 389546"/>
              <a:gd name="connsiteX112" fmla="*/ 369141 w 403411"/>
              <a:gd name="connsiteY112" fmla="*/ 192266 h 389546"/>
              <a:gd name="connsiteX113" fmla="*/ 374186 w 403411"/>
              <a:gd name="connsiteY113" fmla="*/ 197502 h 389546"/>
              <a:gd name="connsiteX114" fmla="*/ 377837 w 403411"/>
              <a:gd name="connsiteY114" fmla="*/ 201151 h 389546"/>
              <a:gd name="connsiteX115" fmla="*/ 379422 w 403411"/>
              <a:gd name="connsiteY115" fmla="*/ 204578 h 389546"/>
              <a:gd name="connsiteX116" fmla="*/ 381264 w 403411"/>
              <a:gd name="connsiteY116" fmla="*/ 205467 h 389546"/>
              <a:gd name="connsiteX117" fmla="*/ 386752 w 403411"/>
              <a:gd name="connsiteY117" fmla="*/ 205721 h 389546"/>
              <a:gd name="connsiteX118" fmla="*/ 390403 w 403411"/>
              <a:gd name="connsiteY118" fmla="*/ 205023 h 389546"/>
              <a:gd name="connsiteX119" fmla="*/ 394052 w 403411"/>
              <a:gd name="connsiteY119" fmla="*/ 201849 h 389546"/>
              <a:gd name="connsiteX120" fmla="*/ 396558 w 403411"/>
              <a:gd name="connsiteY120" fmla="*/ 200485 h 389546"/>
              <a:gd name="connsiteX121" fmla="*/ 401127 w 403411"/>
              <a:gd name="connsiteY121" fmla="*/ 196138 h 389546"/>
              <a:gd name="connsiteX122" fmla="*/ 395415 w 403411"/>
              <a:gd name="connsiteY122" fmla="*/ 195693 h 389546"/>
              <a:gd name="connsiteX123" fmla="*/ 390625 w 403411"/>
              <a:gd name="connsiteY123" fmla="*/ 191600 h 389546"/>
              <a:gd name="connsiteX124" fmla="*/ 388340 w 403411"/>
              <a:gd name="connsiteY124" fmla="*/ 187951 h 389546"/>
              <a:gd name="connsiteX125" fmla="*/ 384468 w 403411"/>
              <a:gd name="connsiteY125" fmla="*/ 183159 h 389546"/>
              <a:gd name="connsiteX126" fmla="*/ 375995 w 403411"/>
              <a:gd name="connsiteY126" fmla="*/ 177923 h 389546"/>
              <a:gd name="connsiteX127" fmla="*/ 378756 w 403411"/>
              <a:gd name="connsiteY127" fmla="*/ 172909 h 389546"/>
              <a:gd name="connsiteX128" fmla="*/ 383992 w 403411"/>
              <a:gd name="connsiteY128" fmla="*/ 170403 h 389546"/>
              <a:gd name="connsiteX129" fmla="*/ 391070 w 403411"/>
              <a:gd name="connsiteY129" fmla="*/ 171545 h 389546"/>
              <a:gd name="connsiteX130" fmla="*/ 396336 w 403411"/>
              <a:gd name="connsiteY130" fmla="*/ 176559 h 389546"/>
              <a:gd name="connsiteX131" fmla="*/ 400906 w 403411"/>
              <a:gd name="connsiteY131" fmla="*/ 180874 h 389546"/>
              <a:gd name="connsiteX132" fmla="*/ 403412 w 403411"/>
              <a:gd name="connsiteY132" fmla="*/ 178590 h 389546"/>
              <a:gd name="connsiteX133" fmla="*/ 403412 w 403411"/>
              <a:gd name="connsiteY133" fmla="*/ 171545 h 389546"/>
              <a:gd name="connsiteX134" fmla="*/ 399066 w 403411"/>
              <a:gd name="connsiteY134" fmla="*/ 167452 h 389546"/>
              <a:gd name="connsiteX135" fmla="*/ 389704 w 403411"/>
              <a:gd name="connsiteY135" fmla="*/ 164025 h 389546"/>
              <a:gd name="connsiteX136" fmla="*/ 380122 w 403411"/>
              <a:gd name="connsiteY136" fmla="*/ 162438 h 389546"/>
              <a:gd name="connsiteX137" fmla="*/ 373044 w 403411"/>
              <a:gd name="connsiteY137" fmla="*/ 157868 h 389546"/>
              <a:gd name="connsiteX138" fmla="*/ 360923 w 403411"/>
              <a:gd name="connsiteY138" fmla="*/ 156060 h 389546"/>
              <a:gd name="connsiteX139" fmla="*/ 357051 w 403411"/>
              <a:gd name="connsiteY139" fmla="*/ 152855 h 389546"/>
              <a:gd name="connsiteX140" fmla="*/ 350420 w 403411"/>
              <a:gd name="connsiteY140" fmla="*/ 147841 h 389546"/>
              <a:gd name="connsiteX141" fmla="*/ 343343 w 403411"/>
              <a:gd name="connsiteY141" fmla="*/ 138068 h 389546"/>
              <a:gd name="connsiteX142" fmla="*/ 341058 w 403411"/>
              <a:gd name="connsiteY142" fmla="*/ 132133 h 389546"/>
              <a:gd name="connsiteX143" fmla="*/ 343121 w 403411"/>
              <a:gd name="connsiteY143" fmla="*/ 125311 h 389546"/>
              <a:gd name="connsiteX144" fmla="*/ 345851 w 403411"/>
              <a:gd name="connsiteY144" fmla="*/ 120964 h 389546"/>
              <a:gd name="connsiteX145" fmla="*/ 352481 w 403411"/>
              <a:gd name="connsiteY145" fmla="*/ 117790 h 389546"/>
              <a:gd name="connsiteX146" fmla="*/ 352481 w 403411"/>
              <a:gd name="connsiteY146" fmla="*/ 110936 h 389546"/>
              <a:gd name="connsiteX147" fmla="*/ 341979 w 403411"/>
              <a:gd name="connsiteY147" fmla="*/ 110270 h 389546"/>
              <a:gd name="connsiteX148" fmla="*/ 341979 w 403411"/>
              <a:gd name="connsiteY148" fmla="*/ 103892 h 389546"/>
              <a:gd name="connsiteX149" fmla="*/ 352481 w 403411"/>
              <a:gd name="connsiteY149" fmla="*/ 103194 h 389546"/>
              <a:gd name="connsiteX150" fmla="*/ 352481 w 403411"/>
              <a:gd name="connsiteY150" fmla="*/ 101163 h 389546"/>
              <a:gd name="connsiteX151" fmla="*/ 346770 w 403411"/>
              <a:gd name="connsiteY151" fmla="*/ 98878 h 389546"/>
              <a:gd name="connsiteX152" fmla="*/ 345406 w 403411"/>
              <a:gd name="connsiteY152" fmla="*/ 90437 h 389546"/>
              <a:gd name="connsiteX153" fmla="*/ 341503 w 403411"/>
              <a:gd name="connsiteY153" fmla="*/ 86566 h 389546"/>
              <a:gd name="connsiteX154" fmla="*/ 335125 w 403411"/>
              <a:gd name="connsiteY154" fmla="*/ 84059 h 389546"/>
              <a:gd name="connsiteX155" fmla="*/ 327128 w 403411"/>
              <a:gd name="connsiteY155" fmla="*/ 84313 h 389546"/>
              <a:gd name="connsiteX156" fmla="*/ 321195 w 403411"/>
              <a:gd name="connsiteY156" fmla="*/ 90691 h 389546"/>
              <a:gd name="connsiteX157" fmla="*/ 316847 w 403411"/>
              <a:gd name="connsiteY157" fmla="*/ 85424 h 389546"/>
              <a:gd name="connsiteX158" fmla="*/ 318434 w 403411"/>
              <a:gd name="connsiteY158" fmla="*/ 77681 h 389546"/>
              <a:gd name="connsiteX159" fmla="*/ 322559 w 403411"/>
              <a:gd name="connsiteY159" fmla="*/ 75428 h 389546"/>
              <a:gd name="connsiteX160" fmla="*/ 325986 w 403411"/>
              <a:gd name="connsiteY160" fmla="*/ 72223 h 389546"/>
              <a:gd name="connsiteX161" fmla="*/ 332585 w 403411"/>
              <a:gd name="connsiteY161" fmla="*/ 67209 h 389546"/>
              <a:gd name="connsiteX162" fmla="*/ 333982 w 403411"/>
              <a:gd name="connsiteY162" fmla="*/ 63782 h 389546"/>
              <a:gd name="connsiteX163" fmla="*/ 331443 w 403411"/>
              <a:gd name="connsiteY163" fmla="*/ 59244 h 389546"/>
              <a:gd name="connsiteX164" fmla="*/ 328492 w 403411"/>
              <a:gd name="connsiteY164" fmla="*/ 59466 h 389546"/>
              <a:gd name="connsiteX165" fmla="*/ 325065 w 403411"/>
              <a:gd name="connsiteY165" fmla="*/ 62672 h 389546"/>
              <a:gd name="connsiteX166" fmla="*/ 320274 w 403411"/>
              <a:gd name="connsiteY166" fmla="*/ 62672 h 389546"/>
              <a:gd name="connsiteX167" fmla="*/ 322083 w 403411"/>
              <a:gd name="connsiteY167" fmla="*/ 59244 h 389546"/>
              <a:gd name="connsiteX168" fmla="*/ 325065 w 403411"/>
              <a:gd name="connsiteY168" fmla="*/ 55817 h 389546"/>
              <a:gd name="connsiteX169" fmla="*/ 326652 w 403411"/>
              <a:gd name="connsiteY169" fmla="*/ 48074 h 389546"/>
              <a:gd name="connsiteX170" fmla="*/ 319798 w 403411"/>
              <a:gd name="connsiteY170" fmla="*/ 46932 h 389546"/>
              <a:gd name="connsiteX171" fmla="*/ 319132 w 403411"/>
              <a:gd name="connsiteY171" fmla="*/ 53310 h 389546"/>
              <a:gd name="connsiteX172" fmla="*/ 315926 w 403411"/>
              <a:gd name="connsiteY172" fmla="*/ 61529 h 389546"/>
              <a:gd name="connsiteX173" fmla="*/ 309295 w 403411"/>
              <a:gd name="connsiteY173" fmla="*/ 64924 h 389546"/>
              <a:gd name="connsiteX174" fmla="*/ 302217 w 403411"/>
              <a:gd name="connsiteY174" fmla="*/ 53786 h 389546"/>
              <a:gd name="connsiteX175" fmla="*/ 293302 w 403411"/>
              <a:gd name="connsiteY175" fmla="*/ 46266 h 389546"/>
              <a:gd name="connsiteX176" fmla="*/ 293302 w 403411"/>
              <a:gd name="connsiteY176" fmla="*/ 42394 h 389546"/>
              <a:gd name="connsiteX177" fmla="*/ 285782 w 403411"/>
              <a:gd name="connsiteY177" fmla="*/ 36682 h 389546"/>
              <a:gd name="connsiteX178" fmla="*/ 285782 w 403411"/>
              <a:gd name="connsiteY178" fmla="*/ 27353 h 389546"/>
              <a:gd name="connsiteX179" fmla="*/ 280070 w 403411"/>
              <a:gd name="connsiteY179" fmla="*/ 24402 h 389546"/>
              <a:gd name="connsiteX180" fmla="*/ 275943 w 403411"/>
              <a:gd name="connsiteY180" fmla="*/ 25767 h 389546"/>
              <a:gd name="connsiteX181" fmla="*/ 270707 w 403411"/>
              <a:gd name="connsiteY181" fmla="*/ 19611 h 389546"/>
              <a:gd name="connsiteX182" fmla="*/ 259283 w 403411"/>
              <a:gd name="connsiteY182" fmla="*/ 13677 h 389546"/>
              <a:gd name="connsiteX183" fmla="*/ 256080 w 403411"/>
              <a:gd name="connsiteY183" fmla="*/ 20055 h 389546"/>
              <a:gd name="connsiteX184" fmla="*/ 251511 w 403411"/>
              <a:gd name="connsiteY184" fmla="*/ 11392 h 389546"/>
              <a:gd name="connsiteX185" fmla="*/ 240087 w 403411"/>
              <a:gd name="connsiteY185" fmla="*/ 6854 h 389546"/>
              <a:gd name="connsiteX186" fmla="*/ 243290 w 403411"/>
              <a:gd name="connsiteY186" fmla="*/ 0 h 389546"/>
              <a:gd name="connsiteX187" fmla="*/ 233233 w 403411"/>
              <a:gd name="connsiteY187" fmla="*/ 0 h 389546"/>
              <a:gd name="connsiteX188" fmla="*/ 228663 w 403411"/>
              <a:gd name="connsiteY188" fmla="*/ 7298 h 389546"/>
              <a:gd name="connsiteX189" fmla="*/ 220667 w 403411"/>
              <a:gd name="connsiteY189" fmla="*/ 16406 h 389546"/>
              <a:gd name="connsiteX190" fmla="*/ 219301 w 403411"/>
              <a:gd name="connsiteY190" fmla="*/ 32367 h 389546"/>
              <a:gd name="connsiteX191" fmla="*/ 209686 w 403411"/>
              <a:gd name="connsiteY191" fmla="*/ 32367 h 389546"/>
              <a:gd name="connsiteX192" fmla="*/ 200326 w 403411"/>
              <a:gd name="connsiteY192" fmla="*/ 39888 h 389546"/>
              <a:gd name="connsiteX193" fmla="*/ 189378 w 403411"/>
              <a:gd name="connsiteY193" fmla="*/ 43537 h 389546"/>
              <a:gd name="connsiteX194" fmla="*/ 182302 w 403411"/>
              <a:gd name="connsiteY194" fmla="*/ 51724 h 389546"/>
              <a:gd name="connsiteX195" fmla="*/ 189378 w 403411"/>
              <a:gd name="connsiteY195" fmla="*/ 60387 h 389546"/>
              <a:gd name="connsiteX196" fmla="*/ 184808 w 403411"/>
              <a:gd name="connsiteY196" fmla="*/ 67653 h 389546"/>
              <a:gd name="connsiteX197" fmla="*/ 177733 w 403411"/>
              <a:gd name="connsiteY197" fmla="*/ 68129 h 389546"/>
              <a:gd name="connsiteX198" fmla="*/ 164912 w 403411"/>
              <a:gd name="connsiteY198" fmla="*/ 66543 h 389546"/>
              <a:gd name="connsiteX199" fmla="*/ 164912 w 403411"/>
              <a:gd name="connsiteY199" fmla="*/ 54453 h 389546"/>
              <a:gd name="connsiteX200" fmla="*/ 156028 w 403411"/>
              <a:gd name="connsiteY200" fmla="*/ 48773 h 389546"/>
              <a:gd name="connsiteX201" fmla="*/ 149840 w 403411"/>
              <a:gd name="connsiteY201" fmla="*/ 44203 h 389546"/>
              <a:gd name="connsiteX202" fmla="*/ 144604 w 403411"/>
              <a:gd name="connsiteY202" fmla="*/ 40110 h 389546"/>
              <a:gd name="connsiteX203" fmla="*/ 130672 w 403411"/>
              <a:gd name="connsiteY203" fmla="*/ 36682 h 389546"/>
              <a:gd name="connsiteX204" fmla="*/ 127245 w 403411"/>
              <a:gd name="connsiteY204" fmla="*/ 32589 h 389546"/>
              <a:gd name="connsiteX205" fmla="*/ 115124 w 403411"/>
              <a:gd name="connsiteY205" fmla="*/ 32589 h 389546"/>
              <a:gd name="connsiteX206" fmla="*/ 101637 w 403411"/>
              <a:gd name="connsiteY206" fmla="*/ 39888 h 389546"/>
              <a:gd name="connsiteX207" fmla="*/ 100971 w 403411"/>
              <a:gd name="connsiteY207" fmla="*/ 47630 h 389546"/>
              <a:gd name="connsiteX208" fmla="*/ 100719 w 403411"/>
              <a:gd name="connsiteY208" fmla="*/ 59911 h 389546"/>
              <a:gd name="connsiteX209" fmla="*/ 100052 w 403411"/>
              <a:gd name="connsiteY209" fmla="*/ 67653 h 389546"/>
              <a:gd name="connsiteX210" fmla="*/ 108270 w 403411"/>
              <a:gd name="connsiteY210" fmla="*/ 76792 h 389546"/>
              <a:gd name="connsiteX211" fmla="*/ 99828 w 403411"/>
              <a:gd name="connsiteY211" fmla="*/ 82472 h 389546"/>
              <a:gd name="connsiteX212" fmla="*/ 104398 w 403411"/>
              <a:gd name="connsiteY212" fmla="*/ 104558 h 389546"/>
              <a:gd name="connsiteX213" fmla="*/ 112142 w 403411"/>
              <a:gd name="connsiteY213" fmla="*/ 123471 h 389546"/>
              <a:gd name="connsiteX214" fmla="*/ 110333 w 403411"/>
              <a:gd name="connsiteY214" fmla="*/ 125978 h 389546"/>
              <a:gd name="connsiteX215" fmla="*/ 105540 w 403411"/>
              <a:gd name="connsiteY215" fmla="*/ 132133 h 389546"/>
              <a:gd name="connsiteX216" fmla="*/ 98434 w 403411"/>
              <a:gd name="connsiteY216" fmla="*/ 138956 h 389546"/>
              <a:gd name="connsiteX217" fmla="*/ 88850 w 403411"/>
              <a:gd name="connsiteY217" fmla="*/ 143081 h 389546"/>
              <a:gd name="connsiteX218" fmla="*/ 85644 w 403411"/>
              <a:gd name="connsiteY218" fmla="*/ 149904 h 389546"/>
              <a:gd name="connsiteX219" fmla="*/ 82217 w 403411"/>
              <a:gd name="connsiteY219" fmla="*/ 161073 h 389546"/>
              <a:gd name="connsiteX220" fmla="*/ 85644 w 403411"/>
              <a:gd name="connsiteY220" fmla="*/ 168594 h 389546"/>
              <a:gd name="connsiteX221" fmla="*/ 83835 w 403411"/>
              <a:gd name="connsiteY221" fmla="*/ 178590 h 389546"/>
              <a:gd name="connsiteX222" fmla="*/ 78569 w 403411"/>
              <a:gd name="connsiteY222" fmla="*/ 186586 h 389546"/>
              <a:gd name="connsiteX223" fmla="*/ 83835 w 403411"/>
              <a:gd name="connsiteY223" fmla="*/ 201849 h 389546"/>
              <a:gd name="connsiteX224" fmla="*/ 81551 w 403411"/>
              <a:gd name="connsiteY224" fmla="*/ 205943 h 389546"/>
              <a:gd name="connsiteX225" fmla="*/ 70572 w 403411"/>
              <a:gd name="connsiteY225" fmla="*/ 216859 h 389546"/>
              <a:gd name="connsiteX226" fmla="*/ 63718 w 403411"/>
              <a:gd name="connsiteY226" fmla="*/ 222095 h 389546"/>
              <a:gd name="connsiteX227" fmla="*/ 54134 w 403411"/>
              <a:gd name="connsiteY227" fmla="*/ 225744 h 389546"/>
              <a:gd name="connsiteX228" fmla="*/ 43853 w 403411"/>
              <a:gd name="connsiteY228" fmla="*/ 231678 h 389546"/>
              <a:gd name="connsiteX229" fmla="*/ 50231 w 403411"/>
              <a:gd name="connsiteY229" fmla="*/ 236691 h 389546"/>
              <a:gd name="connsiteX230" fmla="*/ 48646 w 403411"/>
              <a:gd name="connsiteY230" fmla="*/ 247162 h 389546"/>
              <a:gd name="connsiteX231" fmla="*/ 42267 w 403411"/>
              <a:gd name="connsiteY231" fmla="*/ 246941 h 389546"/>
              <a:gd name="connsiteX232" fmla="*/ 30589 w 403411"/>
              <a:gd name="connsiteY232" fmla="*/ 248084 h 389546"/>
              <a:gd name="connsiteX233" fmla="*/ 28083 w 403411"/>
              <a:gd name="connsiteY233" fmla="*/ 252874 h 389546"/>
              <a:gd name="connsiteX234" fmla="*/ 21229 w 403411"/>
              <a:gd name="connsiteY234" fmla="*/ 259476 h 389546"/>
              <a:gd name="connsiteX235" fmla="*/ 0 w 403411"/>
              <a:gd name="connsiteY235" fmla="*/ 261061 h 389546"/>
              <a:gd name="connsiteX236" fmla="*/ 0 w 403411"/>
              <a:gd name="connsiteY236" fmla="*/ 268806 h 389546"/>
              <a:gd name="connsiteX237" fmla="*/ 2727 w 403411"/>
              <a:gd name="connsiteY237" fmla="*/ 271757 h 38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403411" h="389546">
                <a:moveTo>
                  <a:pt x="2727" y="271757"/>
                </a:moveTo>
                <a:cubicBezTo>
                  <a:pt x="2727" y="271757"/>
                  <a:pt x="3870" y="275881"/>
                  <a:pt x="3870" y="276769"/>
                </a:cubicBezTo>
                <a:cubicBezTo>
                  <a:pt x="3870" y="277468"/>
                  <a:pt x="5236" y="280420"/>
                  <a:pt x="5457" y="281117"/>
                </a:cubicBezTo>
                <a:cubicBezTo>
                  <a:pt x="5712" y="281783"/>
                  <a:pt x="9139" y="286353"/>
                  <a:pt x="9139" y="286353"/>
                </a:cubicBezTo>
                <a:lnTo>
                  <a:pt x="13232" y="288161"/>
                </a:lnTo>
                <a:lnTo>
                  <a:pt x="19642" y="285655"/>
                </a:lnTo>
                <a:lnTo>
                  <a:pt x="23735" y="284289"/>
                </a:lnTo>
                <a:lnTo>
                  <a:pt x="25575" y="288161"/>
                </a:lnTo>
                <a:lnTo>
                  <a:pt x="23990" y="292255"/>
                </a:lnTo>
                <a:lnTo>
                  <a:pt x="23290" y="294318"/>
                </a:lnTo>
                <a:lnTo>
                  <a:pt x="29447" y="295016"/>
                </a:lnTo>
                <a:cubicBezTo>
                  <a:pt x="29447" y="295016"/>
                  <a:pt x="29923" y="298888"/>
                  <a:pt x="29447" y="299554"/>
                </a:cubicBezTo>
                <a:cubicBezTo>
                  <a:pt x="29002" y="299997"/>
                  <a:pt x="27162" y="303424"/>
                  <a:pt x="27162" y="304790"/>
                </a:cubicBezTo>
                <a:cubicBezTo>
                  <a:pt x="27162" y="305932"/>
                  <a:pt x="26020" y="309802"/>
                  <a:pt x="26020" y="309802"/>
                </a:cubicBezTo>
                <a:lnTo>
                  <a:pt x="23069" y="313896"/>
                </a:lnTo>
                <a:lnTo>
                  <a:pt x="26717" y="317101"/>
                </a:lnTo>
                <a:lnTo>
                  <a:pt x="37919" y="323035"/>
                </a:lnTo>
                <a:lnTo>
                  <a:pt x="47503" y="331000"/>
                </a:lnTo>
                <a:lnTo>
                  <a:pt x="63051" y="342138"/>
                </a:lnTo>
                <a:lnTo>
                  <a:pt x="75617" y="354007"/>
                </a:lnTo>
                <a:lnTo>
                  <a:pt x="83359" y="358798"/>
                </a:lnTo>
                <a:lnTo>
                  <a:pt x="104622" y="358798"/>
                </a:lnTo>
                <a:lnTo>
                  <a:pt x="107573" y="358798"/>
                </a:lnTo>
                <a:cubicBezTo>
                  <a:pt x="107573" y="358798"/>
                  <a:pt x="113285" y="361970"/>
                  <a:pt x="113982" y="361970"/>
                </a:cubicBezTo>
                <a:lnTo>
                  <a:pt x="121533" y="361970"/>
                </a:lnTo>
                <a:lnTo>
                  <a:pt x="126993" y="363336"/>
                </a:lnTo>
                <a:lnTo>
                  <a:pt x="141177" y="361527"/>
                </a:lnTo>
                <a:cubicBezTo>
                  <a:pt x="141177" y="361527"/>
                  <a:pt x="145271" y="363113"/>
                  <a:pt x="145747" y="363336"/>
                </a:cubicBezTo>
                <a:cubicBezTo>
                  <a:pt x="146413" y="363336"/>
                  <a:pt x="157392" y="365176"/>
                  <a:pt x="157392" y="365176"/>
                </a:cubicBezTo>
                <a:cubicBezTo>
                  <a:pt x="157392" y="365176"/>
                  <a:pt x="162406" y="369714"/>
                  <a:pt x="162628" y="371299"/>
                </a:cubicBezTo>
                <a:cubicBezTo>
                  <a:pt x="162882" y="372918"/>
                  <a:pt x="165167" y="381105"/>
                  <a:pt x="165167" y="381105"/>
                </a:cubicBezTo>
                <a:lnTo>
                  <a:pt x="165167" y="383835"/>
                </a:lnTo>
                <a:lnTo>
                  <a:pt x="172021" y="387262"/>
                </a:lnTo>
                <a:lnTo>
                  <a:pt x="179763" y="389546"/>
                </a:lnTo>
                <a:lnTo>
                  <a:pt x="184587" y="386786"/>
                </a:lnTo>
                <a:lnTo>
                  <a:pt x="187981" y="382692"/>
                </a:lnTo>
                <a:lnTo>
                  <a:pt x="190742" y="373584"/>
                </a:lnTo>
                <a:lnTo>
                  <a:pt x="192805" y="366064"/>
                </a:lnTo>
                <a:cubicBezTo>
                  <a:pt x="192805" y="366064"/>
                  <a:pt x="194169" y="360828"/>
                  <a:pt x="195090" y="360828"/>
                </a:cubicBezTo>
                <a:cubicBezTo>
                  <a:pt x="195977" y="360828"/>
                  <a:pt x="199183" y="356734"/>
                  <a:pt x="200104" y="356037"/>
                </a:cubicBezTo>
                <a:cubicBezTo>
                  <a:pt x="201247" y="355149"/>
                  <a:pt x="206513" y="346041"/>
                  <a:pt x="206513" y="346041"/>
                </a:cubicBezTo>
                <a:lnTo>
                  <a:pt x="208543" y="337823"/>
                </a:lnTo>
                <a:lnTo>
                  <a:pt x="203974" y="332588"/>
                </a:lnTo>
                <a:lnTo>
                  <a:pt x="198738" y="329858"/>
                </a:lnTo>
                <a:cubicBezTo>
                  <a:pt x="198738" y="329858"/>
                  <a:pt x="197374" y="329161"/>
                  <a:pt x="197374" y="328937"/>
                </a:cubicBezTo>
                <a:cubicBezTo>
                  <a:pt x="197596" y="328715"/>
                  <a:pt x="197596" y="321416"/>
                  <a:pt x="197596" y="321416"/>
                </a:cubicBezTo>
                <a:cubicBezTo>
                  <a:pt x="197596" y="321416"/>
                  <a:pt x="198041" y="319831"/>
                  <a:pt x="198517" y="319386"/>
                </a:cubicBezTo>
                <a:cubicBezTo>
                  <a:pt x="198962" y="319131"/>
                  <a:pt x="201689" y="314372"/>
                  <a:pt x="201689" y="314372"/>
                </a:cubicBezTo>
                <a:lnTo>
                  <a:pt x="204450" y="307296"/>
                </a:lnTo>
                <a:lnTo>
                  <a:pt x="200802" y="305266"/>
                </a:lnTo>
                <a:lnTo>
                  <a:pt x="198041" y="302505"/>
                </a:lnTo>
                <a:lnTo>
                  <a:pt x="195090" y="299330"/>
                </a:lnTo>
                <a:lnTo>
                  <a:pt x="195090" y="296379"/>
                </a:lnTo>
                <a:lnTo>
                  <a:pt x="198041" y="291810"/>
                </a:lnTo>
                <a:lnTo>
                  <a:pt x="201689" y="286353"/>
                </a:lnTo>
                <a:lnTo>
                  <a:pt x="205116" y="278832"/>
                </a:lnTo>
                <a:cubicBezTo>
                  <a:pt x="205116" y="278832"/>
                  <a:pt x="211304" y="272899"/>
                  <a:pt x="211971" y="272454"/>
                </a:cubicBezTo>
                <a:cubicBezTo>
                  <a:pt x="212670" y="271757"/>
                  <a:pt x="217937" y="265854"/>
                  <a:pt x="217937" y="265854"/>
                </a:cubicBezTo>
                <a:lnTo>
                  <a:pt x="220888" y="262870"/>
                </a:lnTo>
                <a:lnTo>
                  <a:pt x="222506" y="259253"/>
                </a:lnTo>
                <a:lnTo>
                  <a:pt x="226600" y="256968"/>
                </a:lnTo>
                <a:lnTo>
                  <a:pt x="228440" y="255383"/>
                </a:lnTo>
                <a:lnTo>
                  <a:pt x="230948" y="257634"/>
                </a:lnTo>
                <a:lnTo>
                  <a:pt x="232312" y="259253"/>
                </a:lnTo>
                <a:lnTo>
                  <a:pt x="237579" y="259253"/>
                </a:lnTo>
                <a:lnTo>
                  <a:pt x="239166" y="248084"/>
                </a:lnTo>
                <a:lnTo>
                  <a:pt x="241006" y="247162"/>
                </a:lnTo>
                <a:lnTo>
                  <a:pt x="244656" y="246244"/>
                </a:lnTo>
                <a:lnTo>
                  <a:pt x="247163" y="243514"/>
                </a:lnTo>
                <a:cubicBezTo>
                  <a:pt x="247163" y="243514"/>
                  <a:pt x="248750" y="238500"/>
                  <a:pt x="249226" y="238057"/>
                </a:cubicBezTo>
                <a:cubicBezTo>
                  <a:pt x="249447" y="237357"/>
                  <a:pt x="252653" y="232820"/>
                  <a:pt x="252653" y="232820"/>
                </a:cubicBezTo>
                <a:lnTo>
                  <a:pt x="258141" y="232820"/>
                </a:lnTo>
                <a:lnTo>
                  <a:pt x="259031" y="223713"/>
                </a:lnTo>
                <a:lnTo>
                  <a:pt x="264077" y="223713"/>
                </a:lnTo>
                <a:lnTo>
                  <a:pt x="266583" y="225522"/>
                </a:lnTo>
                <a:cubicBezTo>
                  <a:pt x="266583" y="225522"/>
                  <a:pt x="270010" y="226664"/>
                  <a:pt x="270010" y="226886"/>
                </a:cubicBezTo>
                <a:cubicBezTo>
                  <a:pt x="270010" y="227109"/>
                  <a:pt x="271597" y="228473"/>
                  <a:pt x="271849" y="228949"/>
                </a:cubicBezTo>
                <a:cubicBezTo>
                  <a:pt x="272073" y="229393"/>
                  <a:pt x="274134" y="230313"/>
                  <a:pt x="274134" y="231234"/>
                </a:cubicBezTo>
                <a:cubicBezTo>
                  <a:pt x="274358" y="231900"/>
                  <a:pt x="274134" y="240563"/>
                  <a:pt x="274134" y="240563"/>
                </a:cubicBezTo>
                <a:lnTo>
                  <a:pt x="280512" y="240342"/>
                </a:lnTo>
                <a:lnTo>
                  <a:pt x="281212" y="237612"/>
                </a:lnTo>
                <a:lnTo>
                  <a:pt x="283021" y="237612"/>
                </a:lnTo>
                <a:lnTo>
                  <a:pt x="283718" y="230980"/>
                </a:lnTo>
                <a:lnTo>
                  <a:pt x="285527" y="230536"/>
                </a:lnTo>
                <a:lnTo>
                  <a:pt x="286224" y="218700"/>
                </a:lnTo>
                <a:lnTo>
                  <a:pt x="289651" y="218700"/>
                </a:lnTo>
                <a:lnTo>
                  <a:pt x="291017" y="219144"/>
                </a:lnTo>
                <a:lnTo>
                  <a:pt x="291017" y="223491"/>
                </a:lnTo>
                <a:lnTo>
                  <a:pt x="294666" y="220064"/>
                </a:lnTo>
                <a:lnTo>
                  <a:pt x="297205" y="216415"/>
                </a:lnTo>
                <a:lnTo>
                  <a:pt x="300632" y="213463"/>
                </a:lnTo>
                <a:lnTo>
                  <a:pt x="301075" y="218001"/>
                </a:lnTo>
                <a:lnTo>
                  <a:pt x="315483" y="218700"/>
                </a:lnTo>
                <a:lnTo>
                  <a:pt x="315483" y="201849"/>
                </a:lnTo>
                <a:lnTo>
                  <a:pt x="322337" y="202072"/>
                </a:lnTo>
                <a:lnTo>
                  <a:pt x="325065" y="203436"/>
                </a:lnTo>
                <a:lnTo>
                  <a:pt x="329158" y="201849"/>
                </a:lnTo>
                <a:lnTo>
                  <a:pt x="331000" y="203880"/>
                </a:lnTo>
                <a:cubicBezTo>
                  <a:pt x="331000" y="203880"/>
                  <a:pt x="331698" y="205721"/>
                  <a:pt x="331919" y="205721"/>
                </a:cubicBezTo>
                <a:cubicBezTo>
                  <a:pt x="332143" y="205943"/>
                  <a:pt x="334649" y="205467"/>
                  <a:pt x="334649" y="205467"/>
                </a:cubicBezTo>
                <a:lnTo>
                  <a:pt x="336933" y="204356"/>
                </a:lnTo>
                <a:lnTo>
                  <a:pt x="338773" y="201849"/>
                </a:lnTo>
                <a:lnTo>
                  <a:pt x="341503" y="201849"/>
                </a:lnTo>
                <a:lnTo>
                  <a:pt x="346993" y="201849"/>
                </a:lnTo>
                <a:lnTo>
                  <a:pt x="347691" y="199089"/>
                </a:lnTo>
                <a:lnTo>
                  <a:pt x="349721" y="199089"/>
                </a:lnTo>
                <a:lnTo>
                  <a:pt x="350420" y="187253"/>
                </a:lnTo>
                <a:lnTo>
                  <a:pt x="357275" y="187253"/>
                </a:lnTo>
                <a:lnTo>
                  <a:pt x="357275" y="194107"/>
                </a:lnTo>
                <a:lnTo>
                  <a:pt x="364826" y="194329"/>
                </a:lnTo>
                <a:lnTo>
                  <a:pt x="364826" y="189537"/>
                </a:lnTo>
                <a:lnTo>
                  <a:pt x="366635" y="189982"/>
                </a:lnTo>
                <a:cubicBezTo>
                  <a:pt x="366635" y="189982"/>
                  <a:pt x="368920" y="191822"/>
                  <a:pt x="369141" y="192266"/>
                </a:cubicBezTo>
                <a:cubicBezTo>
                  <a:pt x="369141" y="192710"/>
                  <a:pt x="374186" y="197502"/>
                  <a:pt x="374186" y="197502"/>
                </a:cubicBezTo>
                <a:lnTo>
                  <a:pt x="377837" y="201151"/>
                </a:lnTo>
                <a:cubicBezTo>
                  <a:pt x="377837" y="201151"/>
                  <a:pt x="379422" y="204102"/>
                  <a:pt x="379422" y="204578"/>
                </a:cubicBezTo>
                <a:cubicBezTo>
                  <a:pt x="379646" y="205023"/>
                  <a:pt x="381264" y="205467"/>
                  <a:pt x="381264" y="205467"/>
                </a:cubicBezTo>
                <a:cubicBezTo>
                  <a:pt x="381264" y="205467"/>
                  <a:pt x="386500" y="205721"/>
                  <a:pt x="386752" y="205721"/>
                </a:cubicBezTo>
                <a:cubicBezTo>
                  <a:pt x="387197" y="205943"/>
                  <a:pt x="389927" y="205245"/>
                  <a:pt x="390403" y="205023"/>
                </a:cubicBezTo>
                <a:cubicBezTo>
                  <a:pt x="390846" y="204578"/>
                  <a:pt x="393607" y="202072"/>
                  <a:pt x="394052" y="201849"/>
                </a:cubicBezTo>
                <a:cubicBezTo>
                  <a:pt x="394497" y="201849"/>
                  <a:pt x="396558" y="200485"/>
                  <a:pt x="396558" y="200485"/>
                </a:cubicBezTo>
                <a:lnTo>
                  <a:pt x="401127" y="196138"/>
                </a:lnTo>
                <a:lnTo>
                  <a:pt x="395415" y="195693"/>
                </a:lnTo>
                <a:lnTo>
                  <a:pt x="390625" y="191600"/>
                </a:lnTo>
                <a:lnTo>
                  <a:pt x="388340" y="187951"/>
                </a:lnTo>
                <a:lnTo>
                  <a:pt x="384468" y="183159"/>
                </a:lnTo>
                <a:lnTo>
                  <a:pt x="375995" y="177923"/>
                </a:lnTo>
                <a:lnTo>
                  <a:pt x="378756" y="172909"/>
                </a:lnTo>
                <a:lnTo>
                  <a:pt x="383992" y="170403"/>
                </a:lnTo>
                <a:lnTo>
                  <a:pt x="391070" y="171545"/>
                </a:lnTo>
                <a:lnTo>
                  <a:pt x="396336" y="176559"/>
                </a:lnTo>
                <a:lnTo>
                  <a:pt x="400906" y="180874"/>
                </a:lnTo>
                <a:lnTo>
                  <a:pt x="403412" y="178590"/>
                </a:lnTo>
                <a:lnTo>
                  <a:pt x="403412" y="171545"/>
                </a:lnTo>
                <a:lnTo>
                  <a:pt x="399066" y="167452"/>
                </a:lnTo>
                <a:lnTo>
                  <a:pt x="389704" y="164025"/>
                </a:lnTo>
                <a:lnTo>
                  <a:pt x="380122" y="162438"/>
                </a:lnTo>
                <a:lnTo>
                  <a:pt x="373044" y="157868"/>
                </a:lnTo>
                <a:lnTo>
                  <a:pt x="360923" y="156060"/>
                </a:lnTo>
                <a:lnTo>
                  <a:pt x="357051" y="152855"/>
                </a:lnTo>
                <a:lnTo>
                  <a:pt x="350420" y="147841"/>
                </a:lnTo>
                <a:lnTo>
                  <a:pt x="343343" y="138068"/>
                </a:lnTo>
                <a:lnTo>
                  <a:pt x="341058" y="132133"/>
                </a:lnTo>
                <a:lnTo>
                  <a:pt x="343121" y="125311"/>
                </a:lnTo>
                <a:lnTo>
                  <a:pt x="345851" y="120964"/>
                </a:lnTo>
                <a:lnTo>
                  <a:pt x="352481" y="117790"/>
                </a:lnTo>
                <a:lnTo>
                  <a:pt x="352481" y="110936"/>
                </a:lnTo>
                <a:lnTo>
                  <a:pt x="341979" y="110270"/>
                </a:lnTo>
                <a:lnTo>
                  <a:pt x="341979" y="103892"/>
                </a:lnTo>
                <a:lnTo>
                  <a:pt x="352481" y="103194"/>
                </a:lnTo>
                <a:lnTo>
                  <a:pt x="352481" y="101163"/>
                </a:lnTo>
                <a:lnTo>
                  <a:pt x="346770" y="98878"/>
                </a:lnTo>
                <a:lnTo>
                  <a:pt x="345406" y="90437"/>
                </a:lnTo>
                <a:lnTo>
                  <a:pt x="341503" y="86566"/>
                </a:lnTo>
                <a:lnTo>
                  <a:pt x="335125" y="84059"/>
                </a:lnTo>
                <a:lnTo>
                  <a:pt x="327128" y="84313"/>
                </a:lnTo>
                <a:lnTo>
                  <a:pt x="321195" y="90691"/>
                </a:lnTo>
                <a:lnTo>
                  <a:pt x="316847" y="85424"/>
                </a:lnTo>
                <a:cubicBezTo>
                  <a:pt x="316847" y="85424"/>
                  <a:pt x="318210" y="78157"/>
                  <a:pt x="318434" y="77681"/>
                </a:cubicBezTo>
                <a:cubicBezTo>
                  <a:pt x="318434" y="77237"/>
                  <a:pt x="321416" y="75872"/>
                  <a:pt x="322559" y="75428"/>
                </a:cubicBezTo>
                <a:cubicBezTo>
                  <a:pt x="323701" y="74952"/>
                  <a:pt x="325986" y="72223"/>
                  <a:pt x="325986" y="72223"/>
                </a:cubicBezTo>
                <a:lnTo>
                  <a:pt x="332585" y="67209"/>
                </a:lnTo>
                <a:lnTo>
                  <a:pt x="333982" y="63782"/>
                </a:lnTo>
                <a:lnTo>
                  <a:pt x="331443" y="59244"/>
                </a:lnTo>
                <a:lnTo>
                  <a:pt x="328492" y="59466"/>
                </a:lnTo>
                <a:lnTo>
                  <a:pt x="325065" y="62672"/>
                </a:lnTo>
                <a:lnTo>
                  <a:pt x="320274" y="62672"/>
                </a:lnTo>
                <a:lnTo>
                  <a:pt x="322083" y="59244"/>
                </a:lnTo>
                <a:lnTo>
                  <a:pt x="325065" y="55817"/>
                </a:lnTo>
                <a:lnTo>
                  <a:pt x="326652" y="48074"/>
                </a:lnTo>
                <a:lnTo>
                  <a:pt x="319798" y="46932"/>
                </a:lnTo>
                <a:lnTo>
                  <a:pt x="319132" y="53310"/>
                </a:lnTo>
                <a:lnTo>
                  <a:pt x="315926" y="61529"/>
                </a:lnTo>
                <a:lnTo>
                  <a:pt x="309295" y="64924"/>
                </a:lnTo>
                <a:lnTo>
                  <a:pt x="302217" y="53786"/>
                </a:lnTo>
                <a:lnTo>
                  <a:pt x="293302" y="46266"/>
                </a:lnTo>
                <a:lnTo>
                  <a:pt x="293302" y="42394"/>
                </a:lnTo>
                <a:lnTo>
                  <a:pt x="285782" y="36682"/>
                </a:lnTo>
                <a:lnTo>
                  <a:pt x="285782" y="27353"/>
                </a:lnTo>
                <a:lnTo>
                  <a:pt x="280070" y="24402"/>
                </a:lnTo>
                <a:lnTo>
                  <a:pt x="275943" y="25767"/>
                </a:lnTo>
                <a:lnTo>
                  <a:pt x="270707" y="19611"/>
                </a:lnTo>
                <a:lnTo>
                  <a:pt x="259283" y="13677"/>
                </a:lnTo>
                <a:lnTo>
                  <a:pt x="256080" y="20055"/>
                </a:lnTo>
                <a:lnTo>
                  <a:pt x="251511" y="11392"/>
                </a:lnTo>
                <a:lnTo>
                  <a:pt x="240087" y="6854"/>
                </a:lnTo>
                <a:lnTo>
                  <a:pt x="243290" y="0"/>
                </a:lnTo>
                <a:lnTo>
                  <a:pt x="233233" y="0"/>
                </a:lnTo>
                <a:lnTo>
                  <a:pt x="228663" y="7298"/>
                </a:lnTo>
                <a:lnTo>
                  <a:pt x="220667" y="16406"/>
                </a:lnTo>
                <a:lnTo>
                  <a:pt x="219301" y="32367"/>
                </a:lnTo>
                <a:lnTo>
                  <a:pt x="209686" y="32367"/>
                </a:lnTo>
                <a:lnTo>
                  <a:pt x="200326" y="39888"/>
                </a:lnTo>
                <a:lnTo>
                  <a:pt x="189378" y="43537"/>
                </a:lnTo>
                <a:lnTo>
                  <a:pt x="182302" y="51724"/>
                </a:lnTo>
                <a:lnTo>
                  <a:pt x="189378" y="60387"/>
                </a:lnTo>
                <a:lnTo>
                  <a:pt x="184808" y="67653"/>
                </a:lnTo>
                <a:lnTo>
                  <a:pt x="177733" y="68129"/>
                </a:lnTo>
                <a:lnTo>
                  <a:pt x="164912" y="66543"/>
                </a:lnTo>
                <a:lnTo>
                  <a:pt x="164912" y="54453"/>
                </a:lnTo>
                <a:lnTo>
                  <a:pt x="156028" y="48773"/>
                </a:lnTo>
                <a:lnTo>
                  <a:pt x="149840" y="44203"/>
                </a:lnTo>
                <a:lnTo>
                  <a:pt x="144604" y="40110"/>
                </a:lnTo>
                <a:lnTo>
                  <a:pt x="130672" y="36682"/>
                </a:lnTo>
                <a:lnTo>
                  <a:pt x="127245" y="32589"/>
                </a:lnTo>
                <a:cubicBezTo>
                  <a:pt x="127245" y="32589"/>
                  <a:pt x="118106" y="32145"/>
                  <a:pt x="115124" y="32589"/>
                </a:cubicBezTo>
                <a:cubicBezTo>
                  <a:pt x="112142" y="32811"/>
                  <a:pt x="101637" y="39888"/>
                  <a:pt x="101637" y="39888"/>
                </a:cubicBezTo>
                <a:lnTo>
                  <a:pt x="100971" y="47630"/>
                </a:lnTo>
                <a:lnTo>
                  <a:pt x="100719" y="59911"/>
                </a:lnTo>
                <a:lnTo>
                  <a:pt x="100052" y="67653"/>
                </a:lnTo>
                <a:cubicBezTo>
                  <a:pt x="100052" y="67653"/>
                  <a:pt x="108967" y="75174"/>
                  <a:pt x="108270" y="76792"/>
                </a:cubicBezTo>
                <a:cubicBezTo>
                  <a:pt x="107349" y="78601"/>
                  <a:pt x="99828" y="82472"/>
                  <a:pt x="99828" y="82472"/>
                </a:cubicBezTo>
                <a:cubicBezTo>
                  <a:pt x="99828" y="82472"/>
                  <a:pt x="100719" y="99100"/>
                  <a:pt x="104398" y="104558"/>
                </a:cubicBezTo>
                <a:cubicBezTo>
                  <a:pt x="107825" y="110270"/>
                  <a:pt x="112142" y="123471"/>
                  <a:pt x="112142" y="123471"/>
                </a:cubicBezTo>
                <a:lnTo>
                  <a:pt x="110333" y="125978"/>
                </a:lnTo>
                <a:lnTo>
                  <a:pt x="105540" y="132133"/>
                </a:lnTo>
                <a:lnTo>
                  <a:pt x="98434" y="138956"/>
                </a:lnTo>
                <a:lnTo>
                  <a:pt x="88850" y="143081"/>
                </a:lnTo>
                <a:lnTo>
                  <a:pt x="85644" y="149904"/>
                </a:lnTo>
                <a:lnTo>
                  <a:pt x="82217" y="161073"/>
                </a:lnTo>
                <a:lnTo>
                  <a:pt x="85644" y="168594"/>
                </a:lnTo>
                <a:lnTo>
                  <a:pt x="83835" y="178590"/>
                </a:lnTo>
                <a:cubicBezTo>
                  <a:pt x="83835" y="178590"/>
                  <a:pt x="79266" y="185222"/>
                  <a:pt x="78569" y="186586"/>
                </a:cubicBezTo>
                <a:cubicBezTo>
                  <a:pt x="78123" y="188173"/>
                  <a:pt x="83835" y="201849"/>
                  <a:pt x="83835" y="201849"/>
                </a:cubicBezTo>
                <a:lnTo>
                  <a:pt x="81551" y="205943"/>
                </a:lnTo>
                <a:cubicBezTo>
                  <a:pt x="81551" y="205943"/>
                  <a:pt x="70793" y="215970"/>
                  <a:pt x="70572" y="216859"/>
                </a:cubicBezTo>
                <a:cubicBezTo>
                  <a:pt x="70127" y="218001"/>
                  <a:pt x="63718" y="222095"/>
                  <a:pt x="63718" y="222095"/>
                </a:cubicBezTo>
                <a:lnTo>
                  <a:pt x="54134" y="225744"/>
                </a:lnTo>
                <a:lnTo>
                  <a:pt x="43853" y="231678"/>
                </a:lnTo>
                <a:lnTo>
                  <a:pt x="50231" y="236691"/>
                </a:lnTo>
                <a:lnTo>
                  <a:pt x="48646" y="247162"/>
                </a:lnTo>
                <a:lnTo>
                  <a:pt x="42267" y="246941"/>
                </a:lnTo>
                <a:lnTo>
                  <a:pt x="30589" y="248084"/>
                </a:lnTo>
                <a:lnTo>
                  <a:pt x="28083" y="252874"/>
                </a:lnTo>
                <a:lnTo>
                  <a:pt x="21229" y="259476"/>
                </a:lnTo>
                <a:lnTo>
                  <a:pt x="0" y="261061"/>
                </a:lnTo>
                <a:lnTo>
                  <a:pt x="0" y="268806"/>
                </a:lnTo>
                <a:lnTo>
                  <a:pt x="2727" y="27175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2700" cap="rnd">
            <a:solidFill>
              <a:schemeClr val="bg1"/>
            </a:solidFill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45" name="Полилиния: фигура 44">
            <a:extLst>
              <a:ext uri="{FF2B5EF4-FFF2-40B4-BE49-F238E27FC236}">
                <a16:creationId xmlns:a16="http://schemas.microsoft.com/office/drawing/2014/main" xmlns="" id="{CBECF5E1-594A-3AF4-1DDA-0F1FA6C5FC0D}"/>
              </a:ext>
            </a:extLst>
          </p:cNvPr>
          <p:cNvSpPr/>
          <p:nvPr/>
        </p:nvSpPr>
        <p:spPr>
          <a:xfrm>
            <a:off x="2376558" y="1236081"/>
            <a:ext cx="1251898" cy="1670723"/>
          </a:xfrm>
          <a:custGeom>
            <a:avLst/>
            <a:gdLst>
              <a:gd name="connsiteX0" fmla="*/ 24656 w 456469"/>
              <a:gd name="connsiteY0" fmla="*/ 146984 h 619573"/>
              <a:gd name="connsiteX1" fmla="*/ 27862 w 456469"/>
              <a:gd name="connsiteY1" fmla="*/ 149490 h 619573"/>
              <a:gd name="connsiteX2" fmla="*/ 29701 w 456469"/>
              <a:gd name="connsiteY2" fmla="*/ 153584 h 619573"/>
              <a:gd name="connsiteX3" fmla="*/ 31510 w 456469"/>
              <a:gd name="connsiteY3" fmla="*/ 158820 h 619573"/>
              <a:gd name="connsiteX4" fmla="*/ 30368 w 456469"/>
              <a:gd name="connsiteY4" fmla="*/ 162247 h 619573"/>
              <a:gd name="connsiteX5" fmla="*/ 28304 w 456469"/>
              <a:gd name="connsiteY5" fmla="*/ 166785 h 619573"/>
              <a:gd name="connsiteX6" fmla="*/ 26941 w 456469"/>
              <a:gd name="connsiteY6" fmla="*/ 171355 h 619573"/>
              <a:gd name="connsiteX7" fmla="*/ 28780 w 456469"/>
              <a:gd name="connsiteY7" fmla="*/ 174560 h 619573"/>
              <a:gd name="connsiteX8" fmla="*/ 29225 w 456469"/>
              <a:gd name="connsiteY8" fmla="*/ 181381 h 619573"/>
              <a:gd name="connsiteX9" fmla="*/ 29701 w 456469"/>
              <a:gd name="connsiteY9" fmla="*/ 188236 h 619573"/>
              <a:gd name="connsiteX10" fmla="*/ 39062 w 456469"/>
              <a:gd name="connsiteY10" fmla="*/ 188681 h 619573"/>
              <a:gd name="connsiteX11" fmla="*/ 40649 w 456469"/>
              <a:gd name="connsiteY11" fmla="*/ 190965 h 619573"/>
              <a:gd name="connsiteX12" fmla="*/ 41125 w 456469"/>
              <a:gd name="connsiteY12" fmla="*/ 198010 h 619573"/>
              <a:gd name="connsiteX13" fmla="*/ 40649 w 456469"/>
              <a:gd name="connsiteY13" fmla="*/ 203500 h 619573"/>
              <a:gd name="connsiteX14" fmla="*/ 39983 w 456469"/>
              <a:gd name="connsiteY14" fmla="*/ 206451 h 619573"/>
              <a:gd name="connsiteX15" fmla="*/ 39728 w 456469"/>
              <a:gd name="connsiteY15" fmla="*/ 209879 h 619573"/>
              <a:gd name="connsiteX16" fmla="*/ 41570 w 456469"/>
              <a:gd name="connsiteY16" fmla="*/ 211242 h 619573"/>
              <a:gd name="connsiteX17" fmla="*/ 41125 w 456469"/>
              <a:gd name="connsiteY17" fmla="*/ 218287 h 619573"/>
              <a:gd name="connsiteX18" fmla="*/ 42267 w 456469"/>
              <a:gd name="connsiteY18" fmla="*/ 223554 h 619573"/>
              <a:gd name="connsiteX19" fmla="*/ 46837 w 456469"/>
              <a:gd name="connsiteY19" fmla="*/ 224920 h 619573"/>
              <a:gd name="connsiteX20" fmla="*/ 49343 w 456469"/>
              <a:gd name="connsiteY20" fmla="*/ 224220 h 619573"/>
              <a:gd name="connsiteX21" fmla="*/ 49343 w 456469"/>
              <a:gd name="connsiteY21" fmla="*/ 217621 h 619573"/>
              <a:gd name="connsiteX22" fmla="*/ 52994 w 456469"/>
              <a:gd name="connsiteY22" fmla="*/ 215781 h 619573"/>
              <a:gd name="connsiteX23" fmla="*/ 56864 w 456469"/>
              <a:gd name="connsiteY23" fmla="*/ 211687 h 619573"/>
              <a:gd name="connsiteX24" fmla="*/ 57785 w 456469"/>
              <a:gd name="connsiteY24" fmla="*/ 208513 h 619573"/>
              <a:gd name="connsiteX25" fmla="*/ 67145 w 456469"/>
              <a:gd name="connsiteY25" fmla="*/ 208260 h 619573"/>
              <a:gd name="connsiteX26" fmla="*/ 74254 w 456469"/>
              <a:gd name="connsiteY26" fmla="*/ 205530 h 619573"/>
              <a:gd name="connsiteX27" fmla="*/ 78823 w 456469"/>
              <a:gd name="connsiteY27" fmla="*/ 205530 h 619573"/>
              <a:gd name="connsiteX28" fmla="*/ 79966 w 456469"/>
              <a:gd name="connsiteY28" fmla="*/ 208513 h 619573"/>
              <a:gd name="connsiteX29" fmla="*/ 76760 w 456469"/>
              <a:gd name="connsiteY29" fmla="*/ 213527 h 619573"/>
              <a:gd name="connsiteX30" fmla="*/ 77426 w 456469"/>
              <a:gd name="connsiteY30" fmla="*/ 218066 h 619573"/>
              <a:gd name="connsiteX31" fmla="*/ 78569 w 456469"/>
              <a:gd name="connsiteY31" fmla="*/ 223078 h 619573"/>
              <a:gd name="connsiteX32" fmla="*/ 75617 w 456469"/>
              <a:gd name="connsiteY32" fmla="*/ 229456 h 619573"/>
              <a:gd name="connsiteX33" fmla="*/ 73778 w 456469"/>
              <a:gd name="connsiteY33" fmla="*/ 232186 h 619573"/>
              <a:gd name="connsiteX34" fmla="*/ 71272 w 456469"/>
              <a:gd name="connsiteY34" fmla="*/ 235613 h 619573"/>
              <a:gd name="connsiteX35" fmla="*/ 73999 w 456469"/>
              <a:gd name="connsiteY35" fmla="*/ 237452 h 619573"/>
              <a:gd name="connsiteX36" fmla="*/ 77681 w 456469"/>
              <a:gd name="connsiteY36" fmla="*/ 234946 h 619573"/>
              <a:gd name="connsiteX37" fmla="*/ 81774 w 456469"/>
              <a:gd name="connsiteY37" fmla="*/ 231519 h 619573"/>
              <a:gd name="connsiteX38" fmla="*/ 85423 w 456469"/>
              <a:gd name="connsiteY38" fmla="*/ 227871 h 619573"/>
              <a:gd name="connsiteX39" fmla="*/ 86820 w 456469"/>
              <a:gd name="connsiteY39" fmla="*/ 225362 h 619573"/>
              <a:gd name="connsiteX40" fmla="*/ 87265 w 456469"/>
              <a:gd name="connsiteY40" fmla="*/ 218763 h 619573"/>
              <a:gd name="connsiteX41" fmla="*/ 89326 w 456469"/>
              <a:gd name="connsiteY41" fmla="*/ 216257 h 619573"/>
              <a:gd name="connsiteX42" fmla="*/ 92056 w 456469"/>
              <a:gd name="connsiteY42" fmla="*/ 217842 h 619573"/>
              <a:gd name="connsiteX43" fmla="*/ 93419 w 456469"/>
              <a:gd name="connsiteY43" fmla="*/ 221493 h 619573"/>
              <a:gd name="connsiteX44" fmla="*/ 93419 w 456469"/>
              <a:gd name="connsiteY44" fmla="*/ 224665 h 619573"/>
              <a:gd name="connsiteX45" fmla="*/ 91389 w 456469"/>
              <a:gd name="connsiteY45" fmla="*/ 225807 h 619573"/>
              <a:gd name="connsiteX46" fmla="*/ 91135 w 456469"/>
              <a:gd name="connsiteY46" fmla="*/ 229456 h 619573"/>
              <a:gd name="connsiteX47" fmla="*/ 98465 w 456469"/>
              <a:gd name="connsiteY47" fmla="*/ 229456 h 619573"/>
              <a:gd name="connsiteX48" fmla="*/ 100052 w 456469"/>
              <a:gd name="connsiteY48" fmla="*/ 227647 h 619573"/>
              <a:gd name="connsiteX49" fmla="*/ 108525 w 456469"/>
              <a:gd name="connsiteY49" fmla="*/ 232662 h 619573"/>
              <a:gd name="connsiteX50" fmla="*/ 110555 w 456469"/>
              <a:gd name="connsiteY50" fmla="*/ 239706 h 619573"/>
              <a:gd name="connsiteX51" fmla="*/ 109191 w 456469"/>
              <a:gd name="connsiteY51" fmla="*/ 242212 h 619573"/>
              <a:gd name="connsiteX52" fmla="*/ 103955 w 456469"/>
              <a:gd name="connsiteY52" fmla="*/ 247481 h 619573"/>
              <a:gd name="connsiteX53" fmla="*/ 101195 w 456469"/>
              <a:gd name="connsiteY53" fmla="*/ 249733 h 619573"/>
              <a:gd name="connsiteX54" fmla="*/ 97546 w 456469"/>
              <a:gd name="connsiteY54" fmla="*/ 258872 h 619573"/>
              <a:gd name="connsiteX55" fmla="*/ 84756 w 456469"/>
              <a:gd name="connsiteY55" fmla="*/ 277785 h 619573"/>
              <a:gd name="connsiteX56" fmla="*/ 81329 w 456469"/>
              <a:gd name="connsiteY56" fmla="*/ 282100 h 619573"/>
              <a:gd name="connsiteX57" fmla="*/ 77902 w 456469"/>
              <a:gd name="connsiteY57" fmla="*/ 283242 h 619573"/>
              <a:gd name="connsiteX58" fmla="*/ 74254 w 456469"/>
              <a:gd name="connsiteY58" fmla="*/ 282545 h 619573"/>
              <a:gd name="connsiteX59" fmla="*/ 73778 w 456469"/>
              <a:gd name="connsiteY59" fmla="*/ 275279 h 619573"/>
              <a:gd name="connsiteX60" fmla="*/ 68987 w 456469"/>
              <a:gd name="connsiteY60" fmla="*/ 275279 h 619573"/>
              <a:gd name="connsiteX61" fmla="*/ 65781 w 456469"/>
              <a:gd name="connsiteY61" fmla="*/ 280070 h 619573"/>
              <a:gd name="connsiteX62" fmla="*/ 63718 w 456469"/>
              <a:gd name="connsiteY62" fmla="*/ 282324 h 619573"/>
              <a:gd name="connsiteX63" fmla="*/ 59403 w 456469"/>
              <a:gd name="connsiteY63" fmla="*/ 283242 h 619573"/>
              <a:gd name="connsiteX64" fmla="*/ 58927 w 456469"/>
              <a:gd name="connsiteY64" fmla="*/ 292129 h 619573"/>
              <a:gd name="connsiteX65" fmla="*/ 56421 w 456469"/>
              <a:gd name="connsiteY65" fmla="*/ 298728 h 619573"/>
              <a:gd name="connsiteX66" fmla="*/ 53437 w 456469"/>
              <a:gd name="connsiteY66" fmla="*/ 304662 h 619573"/>
              <a:gd name="connsiteX67" fmla="*/ 52073 w 456469"/>
              <a:gd name="connsiteY67" fmla="*/ 309897 h 619573"/>
              <a:gd name="connsiteX68" fmla="*/ 51152 w 456469"/>
              <a:gd name="connsiteY68" fmla="*/ 314246 h 619573"/>
              <a:gd name="connsiteX69" fmla="*/ 34937 w 456469"/>
              <a:gd name="connsiteY69" fmla="*/ 314246 h 619573"/>
              <a:gd name="connsiteX70" fmla="*/ 34492 w 456469"/>
              <a:gd name="connsiteY70" fmla="*/ 323796 h 619573"/>
              <a:gd name="connsiteX71" fmla="*/ 36080 w 456469"/>
              <a:gd name="connsiteY71" fmla="*/ 327923 h 619573"/>
              <a:gd name="connsiteX72" fmla="*/ 34937 w 456469"/>
              <a:gd name="connsiteY72" fmla="*/ 335189 h 619573"/>
              <a:gd name="connsiteX73" fmla="*/ 31732 w 456469"/>
              <a:gd name="connsiteY73" fmla="*/ 340901 h 619573"/>
              <a:gd name="connsiteX74" fmla="*/ 21705 w 456469"/>
              <a:gd name="connsiteY74" fmla="*/ 356387 h 619573"/>
              <a:gd name="connsiteX75" fmla="*/ 4791 w 456469"/>
              <a:gd name="connsiteY75" fmla="*/ 372125 h 619573"/>
              <a:gd name="connsiteX76" fmla="*/ 0 w 456469"/>
              <a:gd name="connsiteY76" fmla="*/ 375298 h 619573"/>
              <a:gd name="connsiteX77" fmla="*/ 9805 w 456469"/>
              <a:gd name="connsiteY77" fmla="*/ 381233 h 619573"/>
              <a:gd name="connsiteX78" fmla="*/ 16438 w 456469"/>
              <a:gd name="connsiteY78" fmla="*/ 386024 h 619573"/>
              <a:gd name="connsiteX79" fmla="*/ 18023 w 456469"/>
              <a:gd name="connsiteY79" fmla="*/ 391926 h 619573"/>
              <a:gd name="connsiteX80" fmla="*/ 10948 w 456469"/>
              <a:gd name="connsiteY80" fmla="*/ 401953 h 619573"/>
              <a:gd name="connsiteX81" fmla="*/ 4791 w 456469"/>
              <a:gd name="connsiteY81" fmla="*/ 406746 h 619573"/>
              <a:gd name="connsiteX82" fmla="*/ 7997 w 456469"/>
              <a:gd name="connsiteY82" fmla="*/ 412901 h 619573"/>
              <a:gd name="connsiteX83" fmla="*/ 18278 w 456469"/>
              <a:gd name="connsiteY83" fmla="*/ 412901 h 619573"/>
              <a:gd name="connsiteX84" fmla="*/ 23514 w 456469"/>
              <a:gd name="connsiteY84" fmla="*/ 410840 h 619573"/>
              <a:gd name="connsiteX85" fmla="*/ 25353 w 456469"/>
              <a:gd name="connsiteY85" fmla="*/ 406301 h 619573"/>
              <a:gd name="connsiteX86" fmla="*/ 22593 w 456469"/>
              <a:gd name="connsiteY86" fmla="*/ 402429 h 619573"/>
              <a:gd name="connsiteX87" fmla="*/ 26274 w 456469"/>
              <a:gd name="connsiteY87" fmla="*/ 396941 h 619573"/>
              <a:gd name="connsiteX88" fmla="*/ 31289 w 456469"/>
              <a:gd name="connsiteY88" fmla="*/ 399923 h 619573"/>
              <a:gd name="connsiteX89" fmla="*/ 34016 w 456469"/>
              <a:gd name="connsiteY89" fmla="*/ 404714 h 619573"/>
              <a:gd name="connsiteX90" fmla="*/ 32208 w 456469"/>
              <a:gd name="connsiteY90" fmla="*/ 420421 h 619573"/>
              <a:gd name="connsiteX91" fmla="*/ 31510 w 456469"/>
              <a:gd name="connsiteY91" fmla="*/ 458024 h 619573"/>
              <a:gd name="connsiteX92" fmla="*/ 18278 w 456469"/>
              <a:gd name="connsiteY92" fmla="*/ 462593 h 619573"/>
              <a:gd name="connsiteX93" fmla="*/ 19865 w 456469"/>
              <a:gd name="connsiteY93" fmla="*/ 486045 h 619573"/>
              <a:gd name="connsiteX94" fmla="*/ 34716 w 456469"/>
              <a:gd name="connsiteY94" fmla="*/ 486045 h 619573"/>
              <a:gd name="connsiteX95" fmla="*/ 41346 w 456469"/>
              <a:gd name="connsiteY95" fmla="*/ 486045 h 619573"/>
              <a:gd name="connsiteX96" fmla="*/ 36777 w 456469"/>
              <a:gd name="connsiteY96" fmla="*/ 491281 h 619573"/>
              <a:gd name="connsiteX97" fmla="*/ 33795 w 456469"/>
              <a:gd name="connsiteY97" fmla="*/ 495627 h 619573"/>
              <a:gd name="connsiteX98" fmla="*/ 37443 w 456469"/>
              <a:gd name="connsiteY98" fmla="*/ 498802 h 619573"/>
              <a:gd name="connsiteX99" fmla="*/ 47058 w 456469"/>
              <a:gd name="connsiteY99" fmla="*/ 498802 h 619573"/>
              <a:gd name="connsiteX100" fmla="*/ 51851 w 456469"/>
              <a:gd name="connsiteY100" fmla="*/ 502926 h 619573"/>
              <a:gd name="connsiteX101" fmla="*/ 56642 w 456469"/>
              <a:gd name="connsiteY101" fmla="*/ 500165 h 619573"/>
              <a:gd name="connsiteX102" fmla="*/ 62133 w 456469"/>
              <a:gd name="connsiteY102" fmla="*/ 491533 h 619573"/>
              <a:gd name="connsiteX103" fmla="*/ 67400 w 456469"/>
              <a:gd name="connsiteY103" fmla="*/ 487409 h 619573"/>
              <a:gd name="connsiteX104" fmla="*/ 77426 w 456469"/>
              <a:gd name="connsiteY104" fmla="*/ 489694 h 619573"/>
              <a:gd name="connsiteX105" fmla="*/ 82695 w 456469"/>
              <a:gd name="connsiteY105" fmla="*/ 494708 h 619573"/>
              <a:gd name="connsiteX106" fmla="*/ 81996 w 456469"/>
              <a:gd name="connsiteY106" fmla="*/ 500641 h 619573"/>
              <a:gd name="connsiteX107" fmla="*/ 76284 w 456469"/>
              <a:gd name="connsiteY107" fmla="*/ 509749 h 619573"/>
              <a:gd name="connsiteX108" fmla="*/ 70351 w 456469"/>
              <a:gd name="connsiteY108" fmla="*/ 509749 h 619573"/>
              <a:gd name="connsiteX109" fmla="*/ 66003 w 456469"/>
              <a:gd name="connsiteY109" fmla="*/ 508162 h 619573"/>
              <a:gd name="connsiteX110" fmla="*/ 67621 w 456469"/>
              <a:gd name="connsiteY110" fmla="*/ 512700 h 619573"/>
              <a:gd name="connsiteX111" fmla="*/ 70351 w 456469"/>
              <a:gd name="connsiteY111" fmla="*/ 514319 h 619573"/>
              <a:gd name="connsiteX112" fmla="*/ 68542 w 456469"/>
              <a:gd name="connsiteY112" fmla="*/ 515904 h 619573"/>
              <a:gd name="connsiteX113" fmla="*/ 58706 w 456469"/>
              <a:gd name="connsiteY113" fmla="*/ 518189 h 619573"/>
              <a:gd name="connsiteX114" fmla="*/ 55279 w 456469"/>
              <a:gd name="connsiteY114" fmla="*/ 520473 h 619573"/>
              <a:gd name="connsiteX115" fmla="*/ 43855 w 456469"/>
              <a:gd name="connsiteY115" fmla="*/ 516349 h 619573"/>
              <a:gd name="connsiteX116" fmla="*/ 42713 w 456469"/>
              <a:gd name="connsiteY116" fmla="*/ 523424 h 619573"/>
              <a:gd name="connsiteX117" fmla="*/ 55279 w 456469"/>
              <a:gd name="connsiteY117" fmla="*/ 531866 h 619573"/>
              <a:gd name="connsiteX118" fmla="*/ 69430 w 456469"/>
              <a:gd name="connsiteY118" fmla="*/ 530026 h 619573"/>
              <a:gd name="connsiteX119" fmla="*/ 83838 w 456469"/>
              <a:gd name="connsiteY119" fmla="*/ 531866 h 619573"/>
              <a:gd name="connsiteX120" fmla="*/ 92532 w 456469"/>
              <a:gd name="connsiteY120" fmla="*/ 540053 h 619573"/>
              <a:gd name="connsiteX121" fmla="*/ 95959 w 456469"/>
              <a:gd name="connsiteY121" fmla="*/ 545510 h 619573"/>
              <a:gd name="connsiteX122" fmla="*/ 104177 w 456469"/>
              <a:gd name="connsiteY122" fmla="*/ 553952 h 619573"/>
              <a:gd name="connsiteX123" fmla="*/ 114458 w 456469"/>
              <a:gd name="connsiteY123" fmla="*/ 560109 h 619573"/>
              <a:gd name="connsiteX124" fmla="*/ 124042 w 456469"/>
              <a:gd name="connsiteY124" fmla="*/ 563757 h 619573"/>
              <a:gd name="connsiteX125" fmla="*/ 130675 w 456469"/>
              <a:gd name="connsiteY125" fmla="*/ 568548 h 619573"/>
              <a:gd name="connsiteX126" fmla="*/ 137529 w 456469"/>
              <a:gd name="connsiteY126" fmla="*/ 575150 h 619573"/>
              <a:gd name="connsiteX127" fmla="*/ 151680 w 456469"/>
              <a:gd name="connsiteY127" fmla="*/ 575150 h 619573"/>
              <a:gd name="connsiteX128" fmla="*/ 166088 w 456469"/>
              <a:gd name="connsiteY128" fmla="*/ 577656 h 619573"/>
              <a:gd name="connsiteX129" fmla="*/ 170181 w 456469"/>
              <a:gd name="connsiteY129" fmla="*/ 577656 h 619573"/>
              <a:gd name="connsiteX130" fmla="*/ 177036 w 456469"/>
              <a:gd name="connsiteY130" fmla="*/ 579941 h 619573"/>
              <a:gd name="connsiteX131" fmla="*/ 181605 w 456469"/>
              <a:gd name="connsiteY131" fmla="*/ 575150 h 619573"/>
              <a:gd name="connsiteX132" fmla="*/ 190520 w 456469"/>
              <a:gd name="connsiteY132" fmla="*/ 576068 h 619573"/>
              <a:gd name="connsiteX133" fmla="*/ 199217 w 456469"/>
              <a:gd name="connsiteY133" fmla="*/ 574229 h 619573"/>
              <a:gd name="connsiteX134" fmla="*/ 204928 w 456469"/>
              <a:gd name="connsiteY134" fmla="*/ 571278 h 619573"/>
              <a:gd name="connsiteX135" fmla="*/ 209498 w 456469"/>
              <a:gd name="connsiteY135" fmla="*/ 573086 h 619573"/>
              <a:gd name="connsiteX136" fmla="*/ 207434 w 456469"/>
              <a:gd name="connsiteY136" fmla="*/ 575371 h 619573"/>
              <a:gd name="connsiteX137" fmla="*/ 204705 w 456469"/>
              <a:gd name="connsiteY137" fmla="*/ 578101 h 619573"/>
              <a:gd name="connsiteX138" fmla="*/ 211307 w 456469"/>
              <a:gd name="connsiteY138" fmla="*/ 582447 h 619573"/>
              <a:gd name="connsiteX139" fmla="*/ 217018 w 456469"/>
              <a:gd name="connsiteY139" fmla="*/ 584255 h 619573"/>
              <a:gd name="connsiteX140" fmla="*/ 210164 w 456469"/>
              <a:gd name="connsiteY140" fmla="*/ 590634 h 619573"/>
              <a:gd name="connsiteX141" fmla="*/ 209940 w 456469"/>
              <a:gd name="connsiteY141" fmla="*/ 592252 h 619573"/>
              <a:gd name="connsiteX142" fmla="*/ 216573 w 456469"/>
              <a:gd name="connsiteY142" fmla="*/ 591555 h 619573"/>
              <a:gd name="connsiteX143" fmla="*/ 219303 w 456469"/>
              <a:gd name="connsiteY143" fmla="*/ 586764 h 619573"/>
              <a:gd name="connsiteX144" fmla="*/ 220921 w 456469"/>
              <a:gd name="connsiteY144" fmla="*/ 587682 h 619573"/>
              <a:gd name="connsiteX145" fmla="*/ 217937 w 456469"/>
              <a:gd name="connsiteY145" fmla="*/ 594284 h 619573"/>
              <a:gd name="connsiteX146" fmla="*/ 214067 w 456469"/>
              <a:gd name="connsiteY146" fmla="*/ 602026 h 619573"/>
              <a:gd name="connsiteX147" fmla="*/ 214986 w 456469"/>
              <a:gd name="connsiteY147" fmla="*/ 605675 h 619573"/>
              <a:gd name="connsiteX148" fmla="*/ 219555 w 456469"/>
              <a:gd name="connsiteY148" fmla="*/ 597266 h 619573"/>
              <a:gd name="connsiteX149" fmla="*/ 222730 w 456469"/>
              <a:gd name="connsiteY149" fmla="*/ 593394 h 619573"/>
              <a:gd name="connsiteX150" fmla="*/ 224570 w 456469"/>
              <a:gd name="connsiteY150" fmla="*/ 594760 h 619573"/>
              <a:gd name="connsiteX151" fmla="*/ 221364 w 456469"/>
              <a:gd name="connsiteY151" fmla="*/ 598630 h 619573"/>
              <a:gd name="connsiteX152" fmla="*/ 220698 w 456469"/>
              <a:gd name="connsiteY152" fmla="*/ 603866 h 619573"/>
              <a:gd name="connsiteX153" fmla="*/ 217716 w 456469"/>
              <a:gd name="connsiteY153" fmla="*/ 606596 h 619573"/>
              <a:gd name="connsiteX154" fmla="*/ 217271 w 456469"/>
              <a:gd name="connsiteY154" fmla="*/ 610911 h 619573"/>
              <a:gd name="connsiteX155" fmla="*/ 220445 w 456469"/>
              <a:gd name="connsiteY155" fmla="*/ 608183 h 619573"/>
              <a:gd name="connsiteX156" fmla="*/ 224570 w 456469"/>
              <a:gd name="connsiteY156" fmla="*/ 602724 h 619573"/>
              <a:gd name="connsiteX157" fmla="*/ 226633 w 456469"/>
              <a:gd name="connsiteY157" fmla="*/ 595648 h 619573"/>
              <a:gd name="connsiteX158" fmla="*/ 228442 w 456469"/>
              <a:gd name="connsiteY158" fmla="*/ 590191 h 619573"/>
              <a:gd name="connsiteX159" fmla="*/ 228442 w 456469"/>
              <a:gd name="connsiteY159" fmla="*/ 587906 h 619573"/>
              <a:gd name="connsiteX160" fmla="*/ 231424 w 456469"/>
              <a:gd name="connsiteY160" fmla="*/ 589491 h 619573"/>
              <a:gd name="connsiteX161" fmla="*/ 234630 w 456469"/>
              <a:gd name="connsiteY161" fmla="*/ 592000 h 619573"/>
              <a:gd name="connsiteX162" fmla="*/ 234630 w 456469"/>
              <a:gd name="connsiteY162" fmla="*/ 595648 h 619573"/>
              <a:gd name="connsiteX163" fmla="*/ 228218 w 456469"/>
              <a:gd name="connsiteY163" fmla="*/ 609547 h 619573"/>
              <a:gd name="connsiteX164" fmla="*/ 225267 w 456469"/>
              <a:gd name="connsiteY164" fmla="*/ 612053 h 619573"/>
              <a:gd name="connsiteX165" fmla="*/ 224570 w 456469"/>
              <a:gd name="connsiteY165" fmla="*/ 617765 h 619573"/>
              <a:gd name="connsiteX166" fmla="*/ 226633 w 456469"/>
              <a:gd name="connsiteY166" fmla="*/ 619574 h 619573"/>
              <a:gd name="connsiteX167" fmla="*/ 228442 w 456469"/>
              <a:gd name="connsiteY167" fmla="*/ 616846 h 619573"/>
              <a:gd name="connsiteX168" fmla="*/ 229139 w 456469"/>
              <a:gd name="connsiteY168" fmla="*/ 614116 h 619573"/>
              <a:gd name="connsiteX169" fmla="*/ 233487 w 456469"/>
              <a:gd name="connsiteY169" fmla="*/ 609801 h 619573"/>
              <a:gd name="connsiteX170" fmla="*/ 236915 w 456469"/>
              <a:gd name="connsiteY170" fmla="*/ 602947 h 619573"/>
              <a:gd name="connsiteX171" fmla="*/ 238723 w 456469"/>
              <a:gd name="connsiteY171" fmla="*/ 592918 h 619573"/>
              <a:gd name="connsiteX172" fmla="*/ 239866 w 456469"/>
              <a:gd name="connsiteY172" fmla="*/ 585621 h 619573"/>
              <a:gd name="connsiteX173" fmla="*/ 236915 w 456469"/>
              <a:gd name="connsiteY173" fmla="*/ 580607 h 619573"/>
              <a:gd name="connsiteX174" fmla="*/ 239199 w 456469"/>
              <a:gd name="connsiteY174" fmla="*/ 579020 h 619573"/>
              <a:gd name="connsiteX175" fmla="*/ 242150 w 456469"/>
              <a:gd name="connsiteY175" fmla="*/ 578101 h 619573"/>
              <a:gd name="connsiteX176" fmla="*/ 246720 w 456469"/>
              <a:gd name="connsiteY176" fmla="*/ 577435 h 619573"/>
              <a:gd name="connsiteX177" fmla="*/ 250147 w 456469"/>
              <a:gd name="connsiteY177" fmla="*/ 574926 h 619573"/>
              <a:gd name="connsiteX178" fmla="*/ 252908 w 456469"/>
              <a:gd name="connsiteY178" fmla="*/ 571723 h 619573"/>
              <a:gd name="connsiteX179" fmla="*/ 254969 w 456469"/>
              <a:gd name="connsiteY179" fmla="*/ 568548 h 619573"/>
              <a:gd name="connsiteX180" fmla="*/ 256777 w 456469"/>
              <a:gd name="connsiteY180" fmla="*/ 571723 h 619573"/>
              <a:gd name="connsiteX181" fmla="*/ 255414 w 456469"/>
              <a:gd name="connsiteY181" fmla="*/ 577211 h 619573"/>
              <a:gd name="connsiteX182" fmla="*/ 254716 w 456469"/>
              <a:gd name="connsiteY182" fmla="*/ 579020 h 619573"/>
              <a:gd name="connsiteX183" fmla="*/ 259983 w 456469"/>
              <a:gd name="connsiteY183" fmla="*/ 581528 h 619573"/>
              <a:gd name="connsiteX184" fmla="*/ 262047 w 456469"/>
              <a:gd name="connsiteY184" fmla="*/ 582670 h 619573"/>
              <a:gd name="connsiteX185" fmla="*/ 265916 w 456469"/>
              <a:gd name="connsiteY185" fmla="*/ 585874 h 619573"/>
              <a:gd name="connsiteX186" fmla="*/ 265916 w 456469"/>
              <a:gd name="connsiteY186" fmla="*/ 593839 h 619573"/>
              <a:gd name="connsiteX187" fmla="*/ 268201 w 456469"/>
              <a:gd name="connsiteY187" fmla="*/ 598154 h 619573"/>
              <a:gd name="connsiteX188" fmla="*/ 266616 w 456469"/>
              <a:gd name="connsiteY188" fmla="*/ 601139 h 619573"/>
              <a:gd name="connsiteX189" fmla="*/ 270710 w 456469"/>
              <a:gd name="connsiteY189" fmla="*/ 603866 h 619573"/>
              <a:gd name="connsiteX190" fmla="*/ 273247 w 456469"/>
              <a:gd name="connsiteY190" fmla="*/ 607517 h 619573"/>
              <a:gd name="connsiteX191" fmla="*/ 277119 w 456469"/>
              <a:gd name="connsiteY191" fmla="*/ 605898 h 619573"/>
              <a:gd name="connsiteX192" fmla="*/ 275755 w 456469"/>
              <a:gd name="connsiteY192" fmla="*/ 599772 h 619573"/>
              <a:gd name="connsiteX193" fmla="*/ 273247 w 456469"/>
              <a:gd name="connsiteY193" fmla="*/ 596124 h 619573"/>
              <a:gd name="connsiteX194" fmla="*/ 274137 w 456469"/>
              <a:gd name="connsiteY194" fmla="*/ 587906 h 619573"/>
              <a:gd name="connsiteX195" fmla="*/ 277119 w 456469"/>
              <a:gd name="connsiteY195" fmla="*/ 586319 h 619573"/>
              <a:gd name="connsiteX196" fmla="*/ 280546 w 456469"/>
              <a:gd name="connsiteY196" fmla="*/ 588382 h 619573"/>
              <a:gd name="connsiteX197" fmla="*/ 282386 w 456469"/>
              <a:gd name="connsiteY197" fmla="*/ 590191 h 619573"/>
              <a:gd name="connsiteX198" fmla="*/ 286036 w 456469"/>
              <a:gd name="connsiteY198" fmla="*/ 590191 h 619573"/>
              <a:gd name="connsiteX199" fmla="*/ 293333 w 456469"/>
              <a:gd name="connsiteY199" fmla="*/ 592000 h 619573"/>
              <a:gd name="connsiteX200" fmla="*/ 296760 w 456469"/>
              <a:gd name="connsiteY200" fmla="*/ 593839 h 619573"/>
              <a:gd name="connsiteX201" fmla="*/ 299521 w 456469"/>
              <a:gd name="connsiteY201" fmla="*/ 597488 h 619573"/>
              <a:gd name="connsiteX202" fmla="*/ 302472 w 456469"/>
              <a:gd name="connsiteY202" fmla="*/ 598409 h 619573"/>
              <a:gd name="connsiteX203" fmla="*/ 305899 w 456469"/>
              <a:gd name="connsiteY203" fmla="*/ 599996 h 619573"/>
              <a:gd name="connsiteX204" fmla="*/ 307963 w 456469"/>
              <a:gd name="connsiteY204" fmla="*/ 602026 h 619573"/>
              <a:gd name="connsiteX205" fmla="*/ 310026 w 456469"/>
              <a:gd name="connsiteY205" fmla="*/ 601805 h 619573"/>
              <a:gd name="connsiteX206" fmla="*/ 310026 w 456469"/>
              <a:gd name="connsiteY206" fmla="*/ 598854 h 619573"/>
              <a:gd name="connsiteX207" fmla="*/ 306820 w 456469"/>
              <a:gd name="connsiteY207" fmla="*/ 595648 h 619573"/>
              <a:gd name="connsiteX208" fmla="*/ 302472 w 456469"/>
              <a:gd name="connsiteY208" fmla="*/ 593394 h 619573"/>
              <a:gd name="connsiteX209" fmla="*/ 300887 w 456469"/>
              <a:gd name="connsiteY209" fmla="*/ 589746 h 619573"/>
              <a:gd name="connsiteX210" fmla="*/ 302472 w 456469"/>
              <a:gd name="connsiteY210" fmla="*/ 586097 h 619573"/>
              <a:gd name="connsiteX211" fmla="*/ 305899 w 456469"/>
              <a:gd name="connsiteY211" fmla="*/ 583368 h 619573"/>
              <a:gd name="connsiteX212" fmla="*/ 310026 w 456469"/>
              <a:gd name="connsiteY212" fmla="*/ 583113 h 619573"/>
              <a:gd name="connsiteX213" fmla="*/ 312532 w 456469"/>
              <a:gd name="connsiteY213" fmla="*/ 587461 h 619573"/>
              <a:gd name="connsiteX214" fmla="*/ 314817 w 456469"/>
              <a:gd name="connsiteY214" fmla="*/ 591110 h 619573"/>
              <a:gd name="connsiteX215" fmla="*/ 319386 w 456469"/>
              <a:gd name="connsiteY215" fmla="*/ 593618 h 619573"/>
              <a:gd name="connsiteX216" fmla="*/ 324653 w 456469"/>
              <a:gd name="connsiteY216" fmla="*/ 592918 h 619573"/>
              <a:gd name="connsiteX217" fmla="*/ 328049 w 456469"/>
              <a:gd name="connsiteY217" fmla="*/ 592476 h 619573"/>
              <a:gd name="connsiteX218" fmla="*/ 328970 w 456469"/>
              <a:gd name="connsiteY218" fmla="*/ 591555 h 619573"/>
              <a:gd name="connsiteX219" fmla="*/ 328970 w 456469"/>
              <a:gd name="connsiteY219" fmla="*/ 595203 h 619573"/>
              <a:gd name="connsiteX220" fmla="*/ 327604 w 456469"/>
              <a:gd name="connsiteY220" fmla="*/ 599520 h 619573"/>
              <a:gd name="connsiteX221" fmla="*/ 326019 w 456469"/>
              <a:gd name="connsiteY221" fmla="*/ 600663 h 619573"/>
              <a:gd name="connsiteX222" fmla="*/ 326685 w 456469"/>
              <a:gd name="connsiteY222" fmla="*/ 603645 h 619573"/>
              <a:gd name="connsiteX223" fmla="*/ 328049 w 456469"/>
              <a:gd name="connsiteY223" fmla="*/ 609326 h 619573"/>
              <a:gd name="connsiteX224" fmla="*/ 331031 w 456469"/>
              <a:gd name="connsiteY224" fmla="*/ 610911 h 619573"/>
              <a:gd name="connsiteX225" fmla="*/ 336967 w 456469"/>
              <a:gd name="connsiteY225" fmla="*/ 610911 h 619573"/>
              <a:gd name="connsiteX226" fmla="*/ 337885 w 456469"/>
              <a:gd name="connsiteY226" fmla="*/ 607959 h 619573"/>
              <a:gd name="connsiteX227" fmla="*/ 339949 w 456469"/>
              <a:gd name="connsiteY227" fmla="*/ 605232 h 619573"/>
              <a:gd name="connsiteX228" fmla="*/ 337188 w 456469"/>
              <a:gd name="connsiteY228" fmla="*/ 600663 h 619573"/>
              <a:gd name="connsiteX229" fmla="*/ 334682 w 456469"/>
              <a:gd name="connsiteY229" fmla="*/ 596124 h 619573"/>
              <a:gd name="connsiteX230" fmla="*/ 335158 w 456469"/>
              <a:gd name="connsiteY230" fmla="*/ 592000 h 619573"/>
              <a:gd name="connsiteX231" fmla="*/ 334016 w 456469"/>
              <a:gd name="connsiteY231" fmla="*/ 586764 h 619573"/>
              <a:gd name="connsiteX232" fmla="*/ 330810 w 456469"/>
              <a:gd name="connsiteY232" fmla="*/ 585398 h 619573"/>
              <a:gd name="connsiteX233" fmla="*/ 328525 w 456469"/>
              <a:gd name="connsiteY233" fmla="*/ 588382 h 619573"/>
              <a:gd name="connsiteX234" fmla="*/ 323258 w 456469"/>
              <a:gd name="connsiteY234" fmla="*/ 590191 h 619573"/>
              <a:gd name="connsiteX235" fmla="*/ 320974 w 456469"/>
              <a:gd name="connsiteY235" fmla="*/ 588382 h 619573"/>
              <a:gd name="connsiteX236" fmla="*/ 320529 w 456469"/>
              <a:gd name="connsiteY236" fmla="*/ 585874 h 619573"/>
              <a:gd name="connsiteX237" fmla="*/ 317547 w 456469"/>
              <a:gd name="connsiteY237" fmla="*/ 584034 h 619573"/>
              <a:gd name="connsiteX238" fmla="*/ 320307 w 456469"/>
              <a:gd name="connsiteY238" fmla="*/ 582892 h 619573"/>
              <a:gd name="connsiteX239" fmla="*/ 323258 w 456469"/>
              <a:gd name="connsiteY239" fmla="*/ 582225 h 619573"/>
              <a:gd name="connsiteX240" fmla="*/ 324177 w 456469"/>
              <a:gd name="connsiteY240" fmla="*/ 580862 h 619573"/>
              <a:gd name="connsiteX241" fmla="*/ 325543 w 456469"/>
              <a:gd name="connsiteY241" fmla="*/ 576292 h 619573"/>
              <a:gd name="connsiteX242" fmla="*/ 326240 w 456469"/>
              <a:gd name="connsiteY242" fmla="*/ 574007 h 619573"/>
              <a:gd name="connsiteX243" fmla="*/ 331031 w 456469"/>
              <a:gd name="connsiteY243" fmla="*/ 571499 h 619573"/>
              <a:gd name="connsiteX244" fmla="*/ 333095 w 456469"/>
              <a:gd name="connsiteY244" fmla="*/ 569469 h 619573"/>
              <a:gd name="connsiteX245" fmla="*/ 334237 w 456469"/>
              <a:gd name="connsiteY245" fmla="*/ 564899 h 619573"/>
              <a:gd name="connsiteX246" fmla="*/ 330334 w 456469"/>
              <a:gd name="connsiteY246" fmla="*/ 557824 h 619573"/>
              <a:gd name="connsiteX247" fmla="*/ 330589 w 456469"/>
              <a:gd name="connsiteY247" fmla="*/ 554649 h 619573"/>
              <a:gd name="connsiteX248" fmla="*/ 330334 w 456469"/>
              <a:gd name="connsiteY248" fmla="*/ 548271 h 619573"/>
              <a:gd name="connsiteX249" fmla="*/ 327604 w 456469"/>
              <a:gd name="connsiteY249" fmla="*/ 544622 h 619573"/>
              <a:gd name="connsiteX250" fmla="*/ 328049 w 456469"/>
              <a:gd name="connsiteY250" fmla="*/ 540529 h 619573"/>
              <a:gd name="connsiteX251" fmla="*/ 332397 w 456469"/>
              <a:gd name="connsiteY251" fmla="*/ 539132 h 619573"/>
              <a:gd name="connsiteX252" fmla="*/ 337443 w 456469"/>
              <a:gd name="connsiteY252" fmla="*/ 536405 h 619573"/>
              <a:gd name="connsiteX253" fmla="*/ 338109 w 456469"/>
              <a:gd name="connsiteY253" fmla="*/ 530945 h 619573"/>
              <a:gd name="connsiteX254" fmla="*/ 340170 w 456469"/>
              <a:gd name="connsiteY254" fmla="*/ 525488 h 619573"/>
              <a:gd name="connsiteX255" fmla="*/ 348390 w 456469"/>
              <a:gd name="connsiteY255" fmla="*/ 528218 h 619573"/>
              <a:gd name="connsiteX256" fmla="*/ 352736 w 456469"/>
              <a:gd name="connsiteY256" fmla="*/ 526852 h 619573"/>
              <a:gd name="connsiteX257" fmla="*/ 348390 w 456469"/>
              <a:gd name="connsiteY257" fmla="*/ 520473 h 619573"/>
              <a:gd name="connsiteX258" fmla="*/ 346106 w 456469"/>
              <a:gd name="connsiteY258" fmla="*/ 516570 h 619573"/>
              <a:gd name="connsiteX259" fmla="*/ 349088 w 456469"/>
              <a:gd name="connsiteY259" fmla="*/ 515207 h 619573"/>
              <a:gd name="connsiteX260" fmla="*/ 352736 w 456469"/>
              <a:gd name="connsiteY260" fmla="*/ 514985 h 619573"/>
              <a:gd name="connsiteX261" fmla="*/ 349754 w 456469"/>
              <a:gd name="connsiteY261" fmla="*/ 510447 h 619573"/>
              <a:gd name="connsiteX262" fmla="*/ 348167 w 456469"/>
              <a:gd name="connsiteY262" fmla="*/ 507465 h 619573"/>
              <a:gd name="connsiteX263" fmla="*/ 351372 w 456469"/>
              <a:gd name="connsiteY263" fmla="*/ 506099 h 619573"/>
              <a:gd name="connsiteX264" fmla="*/ 356608 w 456469"/>
              <a:gd name="connsiteY264" fmla="*/ 505877 h 619573"/>
              <a:gd name="connsiteX265" fmla="*/ 358893 w 456469"/>
              <a:gd name="connsiteY265" fmla="*/ 504735 h 619573"/>
              <a:gd name="connsiteX266" fmla="*/ 360733 w 456469"/>
              <a:gd name="connsiteY266" fmla="*/ 501784 h 619573"/>
              <a:gd name="connsiteX267" fmla="*/ 362320 w 456469"/>
              <a:gd name="connsiteY267" fmla="*/ 497659 h 619573"/>
              <a:gd name="connsiteX268" fmla="*/ 375583 w 456469"/>
              <a:gd name="connsiteY268" fmla="*/ 497659 h 619573"/>
              <a:gd name="connsiteX269" fmla="*/ 378313 w 456469"/>
              <a:gd name="connsiteY269" fmla="*/ 493566 h 619573"/>
              <a:gd name="connsiteX270" fmla="*/ 382661 w 456469"/>
              <a:gd name="connsiteY270" fmla="*/ 488551 h 619573"/>
              <a:gd name="connsiteX271" fmla="*/ 380153 w 456469"/>
              <a:gd name="connsiteY271" fmla="*/ 484903 h 619573"/>
              <a:gd name="connsiteX272" fmla="*/ 376726 w 456469"/>
              <a:gd name="connsiteY272" fmla="*/ 481507 h 619573"/>
              <a:gd name="connsiteX273" fmla="*/ 377425 w 456469"/>
              <a:gd name="connsiteY273" fmla="*/ 475129 h 619573"/>
              <a:gd name="connsiteX274" fmla="*/ 381074 w 456469"/>
              <a:gd name="connsiteY274" fmla="*/ 474874 h 619573"/>
              <a:gd name="connsiteX275" fmla="*/ 384280 w 456469"/>
              <a:gd name="connsiteY275" fmla="*/ 476937 h 619573"/>
              <a:gd name="connsiteX276" fmla="*/ 389515 w 456469"/>
              <a:gd name="connsiteY276" fmla="*/ 475350 h 619573"/>
              <a:gd name="connsiteX277" fmla="*/ 393861 w 456469"/>
              <a:gd name="connsiteY277" fmla="*/ 474653 h 619573"/>
              <a:gd name="connsiteX278" fmla="*/ 395925 w 456469"/>
              <a:gd name="connsiteY278" fmla="*/ 472844 h 619573"/>
              <a:gd name="connsiteX279" fmla="*/ 393164 w 456469"/>
              <a:gd name="connsiteY279" fmla="*/ 468972 h 619573"/>
              <a:gd name="connsiteX280" fmla="*/ 390658 w 456469"/>
              <a:gd name="connsiteY280" fmla="*/ 465323 h 619573"/>
              <a:gd name="connsiteX281" fmla="*/ 391576 w 456469"/>
              <a:gd name="connsiteY281" fmla="*/ 460087 h 619573"/>
              <a:gd name="connsiteX282" fmla="*/ 393640 w 456469"/>
              <a:gd name="connsiteY282" fmla="*/ 452312 h 619573"/>
              <a:gd name="connsiteX283" fmla="*/ 398654 w 456469"/>
              <a:gd name="connsiteY283" fmla="*/ 447552 h 619573"/>
              <a:gd name="connsiteX284" fmla="*/ 402779 w 456469"/>
              <a:gd name="connsiteY284" fmla="*/ 444570 h 619573"/>
              <a:gd name="connsiteX285" fmla="*/ 402779 w 456469"/>
              <a:gd name="connsiteY285" fmla="*/ 441174 h 619573"/>
              <a:gd name="connsiteX286" fmla="*/ 399352 w 456469"/>
              <a:gd name="connsiteY286" fmla="*/ 438413 h 619573"/>
              <a:gd name="connsiteX287" fmla="*/ 399573 w 456469"/>
              <a:gd name="connsiteY287" fmla="*/ 431593 h 619573"/>
              <a:gd name="connsiteX288" fmla="*/ 397733 w 456469"/>
              <a:gd name="connsiteY288" fmla="*/ 428166 h 619573"/>
              <a:gd name="connsiteX289" fmla="*/ 398876 w 456469"/>
              <a:gd name="connsiteY289" fmla="*/ 423848 h 619573"/>
              <a:gd name="connsiteX290" fmla="*/ 399797 w 456469"/>
              <a:gd name="connsiteY290" fmla="*/ 421342 h 619573"/>
              <a:gd name="connsiteX291" fmla="*/ 397733 w 456469"/>
              <a:gd name="connsiteY291" fmla="*/ 417915 h 619573"/>
              <a:gd name="connsiteX292" fmla="*/ 399573 w 456469"/>
              <a:gd name="connsiteY292" fmla="*/ 416551 h 619573"/>
              <a:gd name="connsiteX293" fmla="*/ 402779 w 456469"/>
              <a:gd name="connsiteY293" fmla="*/ 416328 h 619573"/>
              <a:gd name="connsiteX294" fmla="*/ 405985 w 456469"/>
              <a:gd name="connsiteY294" fmla="*/ 412679 h 619573"/>
              <a:gd name="connsiteX295" fmla="*/ 407348 w 456469"/>
              <a:gd name="connsiteY295" fmla="*/ 409950 h 619573"/>
              <a:gd name="connsiteX296" fmla="*/ 409633 w 456469"/>
              <a:gd name="connsiteY296" fmla="*/ 408586 h 619573"/>
              <a:gd name="connsiteX297" fmla="*/ 409633 w 456469"/>
              <a:gd name="connsiteY297" fmla="*/ 404016 h 619573"/>
              <a:gd name="connsiteX298" fmla="*/ 399352 w 456469"/>
              <a:gd name="connsiteY298" fmla="*/ 404016 h 619573"/>
              <a:gd name="connsiteX299" fmla="*/ 399130 w 456469"/>
              <a:gd name="connsiteY299" fmla="*/ 401732 h 619573"/>
              <a:gd name="connsiteX300" fmla="*/ 399573 w 456469"/>
              <a:gd name="connsiteY300" fmla="*/ 396496 h 619573"/>
              <a:gd name="connsiteX301" fmla="*/ 399573 w 456469"/>
              <a:gd name="connsiteY301" fmla="*/ 389673 h 619573"/>
              <a:gd name="connsiteX302" fmla="*/ 401636 w 456469"/>
              <a:gd name="connsiteY302" fmla="*/ 389673 h 619573"/>
              <a:gd name="connsiteX303" fmla="*/ 401636 w 456469"/>
              <a:gd name="connsiteY303" fmla="*/ 384882 h 619573"/>
              <a:gd name="connsiteX304" fmla="*/ 411442 w 456469"/>
              <a:gd name="connsiteY304" fmla="*/ 384660 h 619573"/>
              <a:gd name="connsiteX305" fmla="*/ 414648 w 456469"/>
              <a:gd name="connsiteY305" fmla="*/ 382376 h 619573"/>
              <a:gd name="connsiteX306" fmla="*/ 418772 w 456469"/>
              <a:gd name="connsiteY306" fmla="*/ 381233 h 619573"/>
              <a:gd name="connsiteX307" fmla="*/ 422199 w 456469"/>
              <a:gd name="connsiteY307" fmla="*/ 380091 h 619573"/>
              <a:gd name="connsiteX308" fmla="*/ 425405 w 456469"/>
              <a:gd name="connsiteY308" fmla="*/ 378282 h 619573"/>
              <a:gd name="connsiteX309" fmla="*/ 426769 w 456469"/>
              <a:gd name="connsiteY309" fmla="*/ 374855 h 619573"/>
              <a:gd name="connsiteX310" fmla="*/ 429720 w 456469"/>
              <a:gd name="connsiteY310" fmla="*/ 370762 h 619573"/>
              <a:gd name="connsiteX311" fmla="*/ 433401 w 456469"/>
              <a:gd name="connsiteY311" fmla="*/ 365271 h 619573"/>
              <a:gd name="connsiteX312" fmla="*/ 433401 w 456469"/>
              <a:gd name="connsiteY312" fmla="*/ 360480 h 619573"/>
              <a:gd name="connsiteX313" fmla="*/ 441143 w 456469"/>
              <a:gd name="connsiteY313" fmla="*/ 360257 h 619573"/>
              <a:gd name="connsiteX314" fmla="*/ 441143 w 456469"/>
              <a:gd name="connsiteY314" fmla="*/ 353878 h 619573"/>
              <a:gd name="connsiteX315" fmla="*/ 439335 w 456469"/>
              <a:gd name="connsiteY315" fmla="*/ 351848 h 619573"/>
              <a:gd name="connsiteX316" fmla="*/ 436828 w 456469"/>
              <a:gd name="connsiteY316" fmla="*/ 347724 h 619573"/>
              <a:gd name="connsiteX317" fmla="*/ 434986 w 456469"/>
              <a:gd name="connsiteY317" fmla="*/ 344773 h 619573"/>
              <a:gd name="connsiteX318" fmla="*/ 433623 w 456469"/>
              <a:gd name="connsiteY318" fmla="*/ 342931 h 619573"/>
              <a:gd name="connsiteX319" fmla="*/ 433401 w 456469"/>
              <a:gd name="connsiteY319" fmla="*/ 333601 h 619573"/>
              <a:gd name="connsiteX320" fmla="*/ 433623 w 456469"/>
              <a:gd name="connsiteY320" fmla="*/ 326781 h 619573"/>
              <a:gd name="connsiteX321" fmla="*/ 432925 w 456469"/>
              <a:gd name="connsiteY321" fmla="*/ 318560 h 619573"/>
              <a:gd name="connsiteX322" fmla="*/ 430641 w 456469"/>
              <a:gd name="connsiteY322" fmla="*/ 316752 h 619573"/>
              <a:gd name="connsiteX323" fmla="*/ 427690 w 456469"/>
              <a:gd name="connsiteY323" fmla="*/ 314246 h 619573"/>
              <a:gd name="connsiteX324" fmla="*/ 426292 w 456469"/>
              <a:gd name="connsiteY324" fmla="*/ 311040 h 619573"/>
              <a:gd name="connsiteX325" fmla="*/ 425626 w 456469"/>
              <a:gd name="connsiteY325" fmla="*/ 309231 h 619573"/>
              <a:gd name="connsiteX326" fmla="*/ 424262 w 456469"/>
              <a:gd name="connsiteY326" fmla="*/ 306028 h 619573"/>
              <a:gd name="connsiteX327" fmla="*/ 425847 w 456469"/>
              <a:gd name="connsiteY327" fmla="*/ 305107 h 619573"/>
              <a:gd name="connsiteX328" fmla="*/ 426547 w 456469"/>
              <a:gd name="connsiteY328" fmla="*/ 306725 h 619573"/>
              <a:gd name="connsiteX329" fmla="*/ 431559 w 456469"/>
              <a:gd name="connsiteY329" fmla="*/ 307867 h 619573"/>
              <a:gd name="connsiteX330" fmla="*/ 431559 w 456469"/>
              <a:gd name="connsiteY330" fmla="*/ 310121 h 619573"/>
              <a:gd name="connsiteX331" fmla="*/ 434986 w 456469"/>
              <a:gd name="connsiteY331" fmla="*/ 310597 h 619573"/>
              <a:gd name="connsiteX332" fmla="*/ 436352 w 456469"/>
              <a:gd name="connsiteY332" fmla="*/ 312182 h 619573"/>
              <a:gd name="connsiteX333" fmla="*/ 437971 w 456469"/>
              <a:gd name="connsiteY333" fmla="*/ 312627 h 619573"/>
              <a:gd name="connsiteX334" fmla="*/ 439113 w 456469"/>
              <a:gd name="connsiteY334" fmla="*/ 314246 h 619573"/>
              <a:gd name="connsiteX335" fmla="*/ 441143 w 456469"/>
              <a:gd name="connsiteY335" fmla="*/ 316499 h 619573"/>
              <a:gd name="connsiteX336" fmla="*/ 441143 w 456469"/>
              <a:gd name="connsiteY336" fmla="*/ 318560 h 619573"/>
              <a:gd name="connsiteX337" fmla="*/ 445046 w 456469"/>
              <a:gd name="connsiteY337" fmla="*/ 319481 h 619573"/>
              <a:gd name="connsiteX338" fmla="*/ 446410 w 456469"/>
              <a:gd name="connsiteY338" fmla="*/ 318118 h 619573"/>
              <a:gd name="connsiteX339" fmla="*/ 447997 w 456469"/>
              <a:gd name="connsiteY339" fmla="*/ 315833 h 619573"/>
              <a:gd name="connsiteX340" fmla="*/ 449394 w 456469"/>
              <a:gd name="connsiteY340" fmla="*/ 308534 h 619573"/>
              <a:gd name="connsiteX341" fmla="*/ 451425 w 456469"/>
              <a:gd name="connsiteY341" fmla="*/ 306946 h 619573"/>
              <a:gd name="connsiteX342" fmla="*/ 452822 w 456469"/>
              <a:gd name="connsiteY342" fmla="*/ 304885 h 619573"/>
              <a:gd name="connsiteX343" fmla="*/ 453488 w 456469"/>
              <a:gd name="connsiteY343" fmla="*/ 300792 h 619573"/>
              <a:gd name="connsiteX344" fmla="*/ 454852 w 456469"/>
              <a:gd name="connsiteY344" fmla="*/ 300092 h 619573"/>
              <a:gd name="connsiteX345" fmla="*/ 456470 w 456469"/>
              <a:gd name="connsiteY345" fmla="*/ 298728 h 619573"/>
              <a:gd name="connsiteX346" fmla="*/ 455773 w 456469"/>
              <a:gd name="connsiteY346" fmla="*/ 292572 h 619573"/>
              <a:gd name="connsiteX347" fmla="*/ 450980 w 456469"/>
              <a:gd name="connsiteY347" fmla="*/ 292572 h 619573"/>
              <a:gd name="connsiteX348" fmla="*/ 447110 w 456469"/>
              <a:gd name="connsiteY348" fmla="*/ 292572 h 619573"/>
              <a:gd name="connsiteX349" fmla="*/ 442983 w 456469"/>
              <a:gd name="connsiteY349" fmla="*/ 292129 h 619573"/>
              <a:gd name="connsiteX350" fmla="*/ 440698 w 456469"/>
              <a:gd name="connsiteY350" fmla="*/ 288257 h 619573"/>
              <a:gd name="connsiteX351" fmla="*/ 436129 w 456469"/>
              <a:gd name="connsiteY351" fmla="*/ 288035 h 619573"/>
              <a:gd name="connsiteX352" fmla="*/ 434986 w 456469"/>
              <a:gd name="connsiteY352" fmla="*/ 292350 h 619573"/>
              <a:gd name="connsiteX353" fmla="*/ 432702 w 456469"/>
              <a:gd name="connsiteY353" fmla="*/ 290763 h 619573"/>
              <a:gd name="connsiteX354" fmla="*/ 429275 w 456469"/>
              <a:gd name="connsiteY354" fmla="*/ 287559 h 619573"/>
              <a:gd name="connsiteX355" fmla="*/ 419217 w 456469"/>
              <a:gd name="connsiteY355" fmla="*/ 286893 h 619573"/>
              <a:gd name="connsiteX356" fmla="*/ 415566 w 456469"/>
              <a:gd name="connsiteY356" fmla="*/ 285972 h 619573"/>
              <a:gd name="connsiteX357" fmla="*/ 413060 w 456469"/>
              <a:gd name="connsiteY357" fmla="*/ 284385 h 619573"/>
              <a:gd name="connsiteX358" fmla="*/ 410299 w 456469"/>
              <a:gd name="connsiteY358" fmla="*/ 286893 h 619573"/>
              <a:gd name="connsiteX359" fmla="*/ 405730 w 456469"/>
              <a:gd name="connsiteY359" fmla="*/ 287559 h 619573"/>
              <a:gd name="connsiteX360" fmla="*/ 401636 w 456469"/>
              <a:gd name="connsiteY360" fmla="*/ 284385 h 619573"/>
              <a:gd name="connsiteX361" fmla="*/ 398876 w 456469"/>
              <a:gd name="connsiteY361" fmla="*/ 282800 h 619573"/>
              <a:gd name="connsiteX362" fmla="*/ 399130 w 456469"/>
              <a:gd name="connsiteY362" fmla="*/ 239706 h 619573"/>
              <a:gd name="connsiteX363" fmla="*/ 406427 w 456469"/>
              <a:gd name="connsiteY363" fmla="*/ 239485 h 619573"/>
              <a:gd name="connsiteX364" fmla="*/ 406872 w 456469"/>
              <a:gd name="connsiteY364" fmla="*/ 235613 h 619573"/>
              <a:gd name="connsiteX365" fmla="*/ 408015 w 456469"/>
              <a:gd name="connsiteY365" fmla="*/ 234249 h 619573"/>
              <a:gd name="connsiteX366" fmla="*/ 408936 w 456469"/>
              <a:gd name="connsiteY366" fmla="*/ 232662 h 619573"/>
              <a:gd name="connsiteX367" fmla="*/ 409633 w 456469"/>
              <a:gd name="connsiteY367" fmla="*/ 227647 h 619573"/>
              <a:gd name="connsiteX368" fmla="*/ 411442 w 456469"/>
              <a:gd name="connsiteY368" fmla="*/ 227426 h 619573"/>
              <a:gd name="connsiteX369" fmla="*/ 411918 w 456469"/>
              <a:gd name="connsiteY369" fmla="*/ 219208 h 619573"/>
              <a:gd name="connsiteX370" fmla="*/ 413726 w 456469"/>
              <a:gd name="connsiteY370" fmla="*/ 216923 h 619573"/>
              <a:gd name="connsiteX371" fmla="*/ 416932 w 456469"/>
              <a:gd name="connsiteY371" fmla="*/ 212830 h 619573"/>
              <a:gd name="connsiteX372" fmla="*/ 420136 w 456469"/>
              <a:gd name="connsiteY372" fmla="*/ 208958 h 619573"/>
              <a:gd name="connsiteX373" fmla="*/ 421723 w 456469"/>
              <a:gd name="connsiteY373" fmla="*/ 203246 h 619573"/>
              <a:gd name="connsiteX374" fmla="*/ 420835 w 456469"/>
              <a:gd name="connsiteY374" fmla="*/ 198231 h 619573"/>
              <a:gd name="connsiteX375" fmla="*/ 413981 w 456469"/>
              <a:gd name="connsiteY375" fmla="*/ 197565 h 619573"/>
              <a:gd name="connsiteX376" fmla="*/ 413981 w 456469"/>
              <a:gd name="connsiteY376" fmla="*/ 196201 h 619573"/>
              <a:gd name="connsiteX377" fmla="*/ 411918 w 456469"/>
              <a:gd name="connsiteY377" fmla="*/ 190268 h 619573"/>
              <a:gd name="connsiteX378" fmla="*/ 411696 w 456469"/>
              <a:gd name="connsiteY378" fmla="*/ 187317 h 619573"/>
              <a:gd name="connsiteX379" fmla="*/ 405285 w 456469"/>
              <a:gd name="connsiteY379" fmla="*/ 186175 h 619573"/>
              <a:gd name="connsiteX380" fmla="*/ 399130 w 456469"/>
              <a:gd name="connsiteY380" fmla="*/ 185475 h 619573"/>
              <a:gd name="connsiteX381" fmla="*/ 398654 w 456469"/>
              <a:gd name="connsiteY381" fmla="*/ 184111 h 619573"/>
              <a:gd name="connsiteX382" fmla="*/ 393861 w 456469"/>
              <a:gd name="connsiteY382" fmla="*/ 183666 h 619573"/>
              <a:gd name="connsiteX383" fmla="*/ 389991 w 456469"/>
              <a:gd name="connsiteY383" fmla="*/ 182747 h 619573"/>
              <a:gd name="connsiteX384" fmla="*/ 387452 w 456469"/>
              <a:gd name="connsiteY384" fmla="*/ 177512 h 619573"/>
              <a:gd name="connsiteX385" fmla="*/ 384722 w 456469"/>
              <a:gd name="connsiteY385" fmla="*/ 178654 h 619573"/>
              <a:gd name="connsiteX386" fmla="*/ 384280 w 456469"/>
              <a:gd name="connsiteY386" fmla="*/ 176591 h 619573"/>
              <a:gd name="connsiteX387" fmla="*/ 381074 w 456469"/>
              <a:gd name="connsiteY387" fmla="*/ 175703 h 619573"/>
              <a:gd name="connsiteX388" fmla="*/ 379456 w 456469"/>
              <a:gd name="connsiteY388" fmla="*/ 174306 h 619573"/>
              <a:gd name="connsiteX389" fmla="*/ 374441 w 456469"/>
              <a:gd name="connsiteY389" fmla="*/ 173639 h 619573"/>
              <a:gd name="connsiteX390" fmla="*/ 368953 w 456469"/>
              <a:gd name="connsiteY390" fmla="*/ 172052 h 619573"/>
              <a:gd name="connsiteX391" fmla="*/ 365526 w 456469"/>
              <a:gd name="connsiteY391" fmla="*/ 171133 h 619573"/>
              <a:gd name="connsiteX392" fmla="*/ 365302 w 456469"/>
              <a:gd name="connsiteY392" fmla="*/ 171133 h 619573"/>
              <a:gd name="connsiteX393" fmla="*/ 361875 w 456469"/>
              <a:gd name="connsiteY393" fmla="*/ 175227 h 619573"/>
              <a:gd name="connsiteX394" fmla="*/ 357084 w 456469"/>
              <a:gd name="connsiteY394" fmla="*/ 177954 h 619573"/>
              <a:gd name="connsiteX395" fmla="*/ 349309 w 456469"/>
              <a:gd name="connsiteY395" fmla="*/ 175703 h 619573"/>
              <a:gd name="connsiteX396" fmla="*/ 342455 w 456469"/>
              <a:gd name="connsiteY396" fmla="*/ 172276 h 619573"/>
              <a:gd name="connsiteX397" fmla="*/ 342455 w 456469"/>
              <a:gd name="connsiteY397" fmla="*/ 169546 h 619573"/>
              <a:gd name="connsiteX398" fmla="*/ 339949 w 456469"/>
              <a:gd name="connsiteY398" fmla="*/ 159741 h 619573"/>
              <a:gd name="connsiteX399" fmla="*/ 334682 w 456469"/>
              <a:gd name="connsiteY399" fmla="*/ 153584 h 619573"/>
              <a:gd name="connsiteX400" fmla="*/ 323035 w 456469"/>
              <a:gd name="connsiteY400" fmla="*/ 151775 h 619573"/>
              <a:gd name="connsiteX401" fmla="*/ 318465 w 456469"/>
              <a:gd name="connsiteY401" fmla="*/ 149935 h 619573"/>
              <a:gd name="connsiteX402" fmla="*/ 304314 w 456469"/>
              <a:gd name="connsiteY402" fmla="*/ 151775 h 619573"/>
              <a:gd name="connsiteX403" fmla="*/ 298824 w 456469"/>
              <a:gd name="connsiteY403" fmla="*/ 150380 h 619573"/>
              <a:gd name="connsiteX404" fmla="*/ 291272 w 456469"/>
              <a:gd name="connsiteY404" fmla="*/ 150380 h 619573"/>
              <a:gd name="connsiteX405" fmla="*/ 284894 w 456469"/>
              <a:gd name="connsiteY405" fmla="*/ 147206 h 619573"/>
              <a:gd name="connsiteX406" fmla="*/ 281909 w 456469"/>
              <a:gd name="connsiteY406" fmla="*/ 147206 h 619573"/>
              <a:gd name="connsiteX407" fmla="*/ 260681 w 456469"/>
              <a:gd name="connsiteY407" fmla="*/ 147206 h 619573"/>
              <a:gd name="connsiteX408" fmla="*/ 252908 w 456469"/>
              <a:gd name="connsiteY408" fmla="*/ 142415 h 619573"/>
              <a:gd name="connsiteX409" fmla="*/ 240342 w 456469"/>
              <a:gd name="connsiteY409" fmla="*/ 130579 h 619573"/>
              <a:gd name="connsiteX410" fmla="*/ 224791 w 456469"/>
              <a:gd name="connsiteY410" fmla="*/ 119408 h 619573"/>
              <a:gd name="connsiteX411" fmla="*/ 215210 w 456469"/>
              <a:gd name="connsiteY411" fmla="*/ 111412 h 619573"/>
              <a:gd name="connsiteX412" fmla="*/ 204007 w 456469"/>
              <a:gd name="connsiteY412" fmla="*/ 105509 h 619573"/>
              <a:gd name="connsiteX413" fmla="*/ 200359 w 456469"/>
              <a:gd name="connsiteY413" fmla="*/ 102306 h 619573"/>
              <a:gd name="connsiteX414" fmla="*/ 203310 w 456469"/>
              <a:gd name="connsiteY414" fmla="*/ 98212 h 619573"/>
              <a:gd name="connsiteX415" fmla="*/ 204452 w 456469"/>
              <a:gd name="connsiteY415" fmla="*/ 93198 h 619573"/>
              <a:gd name="connsiteX416" fmla="*/ 206737 w 456469"/>
              <a:gd name="connsiteY416" fmla="*/ 87962 h 619573"/>
              <a:gd name="connsiteX417" fmla="*/ 206737 w 456469"/>
              <a:gd name="connsiteY417" fmla="*/ 83393 h 619573"/>
              <a:gd name="connsiteX418" fmla="*/ 200580 w 456469"/>
              <a:gd name="connsiteY418" fmla="*/ 82726 h 619573"/>
              <a:gd name="connsiteX419" fmla="*/ 201278 w 456469"/>
              <a:gd name="connsiteY419" fmla="*/ 80663 h 619573"/>
              <a:gd name="connsiteX420" fmla="*/ 202865 w 456469"/>
              <a:gd name="connsiteY420" fmla="*/ 76569 h 619573"/>
              <a:gd name="connsiteX421" fmla="*/ 201025 w 456469"/>
              <a:gd name="connsiteY421" fmla="*/ 72700 h 619573"/>
              <a:gd name="connsiteX422" fmla="*/ 196932 w 456469"/>
              <a:gd name="connsiteY422" fmla="*/ 74063 h 619573"/>
              <a:gd name="connsiteX423" fmla="*/ 190520 w 456469"/>
              <a:gd name="connsiteY423" fmla="*/ 76569 h 619573"/>
              <a:gd name="connsiteX424" fmla="*/ 186427 w 456469"/>
              <a:gd name="connsiteY424" fmla="*/ 74730 h 619573"/>
              <a:gd name="connsiteX425" fmla="*/ 182747 w 456469"/>
              <a:gd name="connsiteY425" fmla="*/ 69494 h 619573"/>
              <a:gd name="connsiteX426" fmla="*/ 181160 w 456469"/>
              <a:gd name="connsiteY426" fmla="*/ 65179 h 619573"/>
              <a:gd name="connsiteX427" fmla="*/ 180018 w 456469"/>
              <a:gd name="connsiteY427" fmla="*/ 60165 h 619573"/>
              <a:gd name="connsiteX428" fmla="*/ 177288 w 456469"/>
              <a:gd name="connsiteY428" fmla="*/ 57183 h 619573"/>
              <a:gd name="connsiteX429" fmla="*/ 177288 w 456469"/>
              <a:gd name="connsiteY429" fmla="*/ 49438 h 619573"/>
              <a:gd name="connsiteX430" fmla="*/ 175670 w 456469"/>
              <a:gd name="connsiteY430" fmla="*/ 49662 h 619573"/>
              <a:gd name="connsiteX431" fmla="*/ 169291 w 456469"/>
              <a:gd name="connsiteY431" fmla="*/ 40775 h 619573"/>
              <a:gd name="connsiteX432" fmla="*/ 169291 w 456469"/>
              <a:gd name="connsiteY432" fmla="*/ 34176 h 619573"/>
              <a:gd name="connsiteX433" fmla="*/ 163327 w 456469"/>
              <a:gd name="connsiteY433" fmla="*/ 27798 h 619573"/>
              <a:gd name="connsiteX434" fmla="*/ 153743 w 456469"/>
              <a:gd name="connsiteY434" fmla="*/ 24149 h 619573"/>
              <a:gd name="connsiteX435" fmla="*/ 151904 w 456469"/>
              <a:gd name="connsiteY435" fmla="*/ 5458 h 619573"/>
              <a:gd name="connsiteX436" fmla="*/ 139114 w 456469"/>
              <a:gd name="connsiteY436" fmla="*/ 0 h 619573"/>
              <a:gd name="connsiteX437" fmla="*/ 126548 w 456469"/>
              <a:gd name="connsiteY437" fmla="*/ 0 h 619573"/>
              <a:gd name="connsiteX438" fmla="*/ 120836 w 456469"/>
              <a:gd name="connsiteY438" fmla="*/ 7521 h 619573"/>
              <a:gd name="connsiteX439" fmla="*/ 114682 w 456469"/>
              <a:gd name="connsiteY439" fmla="*/ 8441 h 619573"/>
              <a:gd name="connsiteX440" fmla="*/ 100528 w 456469"/>
              <a:gd name="connsiteY440" fmla="*/ 24149 h 619573"/>
              <a:gd name="connsiteX441" fmla="*/ 94816 w 456469"/>
              <a:gd name="connsiteY441" fmla="*/ 27576 h 619573"/>
              <a:gd name="connsiteX442" fmla="*/ 86820 w 456469"/>
              <a:gd name="connsiteY442" fmla="*/ 34397 h 619573"/>
              <a:gd name="connsiteX443" fmla="*/ 86565 w 456469"/>
              <a:gd name="connsiteY443" fmla="*/ 41030 h 619573"/>
              <a:gd name="connsiteX444" fmla="*/ 96180 w 456469"/>
              <a:gd name="connsiteY444" fmla="*/ 45345 h 619573"/>
              <a:gd name="connsiteX445" fmla="*/ 102337 w 456469"/>
              <a:gd name="connsiteY445" fmla="*/ 55595 h 619573"/>
              <a:gd name="connsiteX446" fmla="*/ 88628 w 456469"/>
              <a:gd name="connsiteY446" fmla="*/ 69049 h 619573"/>
              <a:gd name="connsiteX447" fmla="*/ 85899 w 456469"/>
              <a:gd name="connsiteY447" fmla="*/ 87041 h 619573"/>
              <a:gd name="connsiteX448" fmla="*/ 73778 w 456469"/>
              <a:gd name="connsiteY448" fmla="*/ 103924 h 619573"/>
              <a:gd name="connsiteX449" fmla="*/ 42489 w 456469"/>
              <a:gd name="connsiteY449" fmla="*/ 131022 h 619573"/>
              <a:gd name="connsiteX450" fmla="*/ 31065 w 456469"/>
              <a:gd name="connsiteY450" fmla="*/ 131022 h 619573"/>
              <a:gd name="connsiteX451" fmla="*/ 21705 w 456469"/>
              <a:gd name="connsiteY451" fmla="*/ 135815 h 619573"/>
              <a:gd name="connsiteX452" fmla="*/ 21008 w 456469"/>
              <a:gd name="connsiteY452" fmla="*/ 136958 h 619573"/>
              <a:gd name="connsiteX453" fmla="*/ 23990 w 456469"/>
              <a:gd name="connsiteY453" fmla="*/ 142415 h 619573"/>
              <a:gd name="connsiteX454" fmla="*/ 24656 w 456469"/>
              <a:gd name="connsiteY454" fmla="*/ 146984 h 61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</a:cxnLst>
            <a:rect l="l" t="t" r="r" b="b"/>
            <a:pathLst>
              <a:path w="456469" h="619573">
                <a:moveTo>
                  <a:pt x="24656" y="146984"/>
                </a:moveTo>
                <a:lnTo>
                  <a:pt x="27862" y="149490"/>
                </a:lnTo>
                <a:cubicBezTo>
                  <a:pt x="27862" y="149490"/>
                  <a:pt x="29701" y="153141"/>
                  <a:pt x="29701" y="153584"/>
                </a:cubicBezTo>
                <a:cubicBezTo>
                  <a:pt x="29701" y="153808"/>
                  <a:pt x="31732" y="158153"/>
                  <a:pt x="31510" y="158820"/>
                </a:cubicBezTo>
                <a:cubicBezTo>
                  <a:pt x="31510" y="159741"/>
                  <a:pt x="30844" y="161104"/>
                  <a:pt x="30368" y="162247"/>
                </a:cubicBezTo>
                <a:cubicBezTo>
                  <a:pt x="29923" y="163389"/>
                  <a:pt x="28780" y="166340"/>
                  <a:pt x="28304" y="166785"/>
                </a:cubicBezTo>
                <a:cubicBezTo>
                  <a:pt x="27862" y="167040"/>
                  <a:pt x="26941" y="170688"/>
                  <a:pt x="26941" y="171355"/>
                </a:cubicBezTo>
                <a:cubicBezTo>
                  <a:pt x="27162" y="172052"/>
                  <a:pt x="28780" y="174085"/>
                  <a:pt x="28780" y="174560"/>
                </a:cubicBezTo>
                <a:cubicBezTo>
                  <a:pt x="29004" y="174782"/>
                  <a:pt x="29225" y="180463"/>
                  <a:pt x="29225" y="181381"/>
                </a:cubicBezTo>
                <a:cubicBezTo>
                  <a:pt x="29225" y="182302"/>
                  <a:pt x="29701" y="188236"/>
                  <a:pt x="29701" y="188236"/>
                </a:cubicBezTo>
                <a:lnTo>
                  <a:pt x="39062" y="188681"/>
                </a:lnTo>
                <a:lnTo>
                  <a:pt x="40649" y="190965"/>
                </a:lnTo>
                <a:cubicBezTo>
                  <a:pt x="40649" y="190965"/>
                  <a:pt x="41125" y="197122"/>
                  <a:pt x="41125" y="198010"/>
                </a:cubicBezTo>
                <a:cubicBezTo>
                  <a:pt x="41125" y="198707"/>
                  <a:pt x="40870" y="203024"/>
                  <a:pt x="40649" y="203500"/>
                </a:cubicBezTo>
                <a:cubicBezTo>
                  <a:pt x="40428" y="203943"/>
                  <a:pt x="39728" y="205085"/>
                  <a:pt x="39983" y="206451"/>
                </a:cubicBezTo>
                <a:cubicBezTo>
                  <a:pt x="39983" y="207815"/>
                  <a:pt x="39728" y="209879"/>
                  <a:pt x="39728" y="209879"/>
                </a:cubicBezTo>
                <a:lnTo>
                  <a:pt x="41570" y="211242"/>
                </a:lnTo>
                <a:lnTo>
                  <a:pt x="41125" y="218287"/>
                </a:lnTo>
                <a:cubicBezTo>
                  <a:pt x="41125" y="218287"/>
                  <a:pt x="41570" y="223301"/>
                  <a:pt x="42267" y="223554"/>
                </a:cubicBezTo>
                <a:cubicBezTo>
                  <a:pt x="42713" y="223777"/>
                  <a:pt x="46361" y="224920"/>
                  <a:pt x="46837" y="224920"/>
                </a:cubicBezTo>
                <a:cubicBezTo>
                  <a:pt x="47282" y="224920"/>
                  <a:pt x="49343" y="224665"/>
                  <a:pt x="49343" y="224220"/>
                </a:cubicBezTo>
                <a:cubicBezTo>
                  <a:pt x="49567" y="223999"/>
                  <a:pt x="49343" y="217621"/>
                  <a:pt x="49343" y="217621"/>
                </a:cubicBezTo>
                <a:cubicBezTo>
                  <a:pt x="49343" y="217621"/>
                  <a:pt x="52549" y="216257"/>
                  <a:pt x="52994" y="215781"/>
                </a:cubicBezTo>
                <a:cubicBezTo>
                  <a:pt x="53437" y="215336"/>
                  <a:pt x="56421" y="212163"/>
                  <a:pt x="56864" y="211687"/>
                </a:cubicBezTo>
                <a:cubicBezTo>
                  <a:pt x="57340" y="211021"/>
                  <a:pt x="57340" y="208513"/>
                  <a:pt x="57785" y="208513"/>
                </a:cubicBezTo>
                <a:cubicBezTo>
                  <a:pt x="58482" y="208513"/>
                  <a:pt x="67145" y="208260"/>
                  <a:pt x="67145" y="208260"/>
                </a:cubicBezTo>
                <a:cubicBezTo>
                  <a:pt x="67145" y="208260"/>
                  <a:pt x="73999" y="205530"/>
                  <a:pt x="74254" y="205530"/>
                </a:cubicBezTo>
                <a:cubicBezTo>
                  <a:pt x="74699" y="205530"/>
                  <a:pt x="78823" y="205530"/>
                  <a:pt x="78823" y="205530"/>
                </a:cubicBezTo>
                <a:lnTo>
                  <a:pt x="79966" y="208513"/>
                </a:lnTo>
                <a:cubicBezTo>
                  <a:pt x="79966" y="208513"/>
                  <a:pt x="76983" y="213051"/>
                  <a:pt x="76760" y="213527"/>
                </a:cubicBezTo>
                <a:cubicBezTo>
                  <a:pt x="76538" y="213748"/>
                  <a:pt x="76760" y="217175"/>
                  <a:pt x="77426" y="218066"/>
                </a:cubicBezTo>
                <a:cubicBezTo>
                  <a:pt x="77902" y="218763"/>
                  <a:pt x="78569" y="221935"/>
                  <a:pt x="78569" y="223078"/>
                </a:cubicBezTo>
                <a:cubicBezTo>
                  <a:pt x="78569" y="224220"/>
                  <a:pt x="75841" y="229013"/>
                  <a:pt x="75617" y="229456"/>
                </a:cubicBezTo>
                <a:cubicBezTo>
                  <a:pt x="75617" y="229932"/>
                  <a:pt x="73999" y="231964"/>
                  <a:pt x="73778" y="232186"/>
                </a:cubicBezTo>
                <a:cubicBezTo>
                  <a:pt x="73333" y="232440"/>
                  <a:pt x="71048" y="234692"/>
                  <a:pt x="71272" y="235613"/>
                </a:cubicBezTo>
                <a:cubicBezTo>
                  <a:pt x="71272" y="236534"/>
                  <a:pt x="73999" y="237452"/>
                  <a:pt x="73999" y="237452"/>
                </a:cubicBezTo>
                <a:cubicBezTo>
                  <a:pt x="73999" y="237452"/>
                  <a:pt x="77426" y="235391"/>
                  <a:pt x="77681" y="234946"/>
                </a:cubicBezTo>
                <a:cubicBezTo>
                  <a:pt x="77902" y="234692"/>
                  <a:pt x="81553" y="231964"/>
                  <a:pt x="81774" y="231519"/>
                </a:cubicBezTo>
                <a:cubicBezTo>
                  <a:pt x="82250" y="231074"/>
                  <a:pt x="84756" y="228789"/>
                  <a:pt x="85423" y="227871"/>
                </a:cubicBezTo>
                <a:cubicBezTo>
                  <a:pt x="86122" y="226950"/>
                  <a:pt x="86820" y="226283"/>
                  <a:pt x="86820" y="225362"/>
                </a:cubicBezTo>
                <a:cubicBezTo>
                  <a:pt x="86820" y="224665"/>
                  <a:pt x="87265" y="218763"/>
                  <a:pt x="87265" y="218763"/>
                </a:cubicBezTo>
                <a:lnTo>
                  <a:pt x="89326" y="216257"/>
                </a:lnTo>
                <a:cubicBezTo>
                  <a:pt x="89326" y="216257"/>
                  <a:pt x="92056" y="217621"/>
                  <a:pt x="92056" y="217842"/>
                </a:cubicBezTo>
                <a:cubicBezTo>
                  <a:pt x="92277" y="218066"/>
                  <a:pt x="93419" y="220350"/>
                  <a:pt x="93419" y="221493"/>
                </a:cubicBezTo>
                <a:lnTo>
                  <a:pt x="93419" y="224665"/>
                </a:lnTo>
                <a:cubicBezTo>
                  <a:pt x="93419" y="224665"/>
                  <a:pt x="91389" y="224444"/>
                  <a:pt x="91389" y="225807"/>
                </a:cubicBezTo>
                <a:cubicBezTo>
                  <a:pt x="91135" y="226950"/>
                  <a:pt x="91135" y="229456"/>
                  <a:pt x="91135" y="229456"/>
                </a:cubicBezTo>
                <a:lnTo>
                  <a:pt x="98465" y="229456"/>
                </a:lnTo>
                <a:cubicBezTo>
                  <a:pt x="98465" y="229456"/>
                  <a:pt x="99386" y="227426"/>
                  <a:pt x="100052" y="227647"/>
                </a:cubicBezTo>
                <a:cubicBezTo>
                  <a:pt x="100528" y="227871"/>
                  <a:pt x="105764" y="228568"/>
                  <a:pt x="108525" y="232662"/>
                </a:cubicBezTo>
                <a:cubicBezTo>
                  <a:pt x="111254" y="236755"/>
                  <a:pt x="110555" y="239706"/>
                  <a:pt x="110555" y="239706"/>
                </a:cubicBezTo>
                <a:lnTo>
                  <a:pt x="109191" y="242212"/>
                </a:lnTo>
                <a:lnTo>
                  <a:pt x="103955" y="247481"/>
                </a:lnTo>
                <a:lnTo>
                  <a:pt x="101195" y="249733"/>
                </a:lnTo>
                <a:lnTo>
                  <a:pt x="97546" y="258872"/>
                </a:lnTo>
                <a:lnTo>
                  <a:pt x="84756" y="277785"/>
                </a:lnTo>
                <a:lnTo>
                  <a:pt x="81329" y="282100"/>
                </a:lnTo>
                <a:lnTo>
                  <a:pt x="77902" y="283242"/>
                </a:lnTo>
                <a:lnTo>
                  <a:pt x="74254" y="282545"/>
                </a:lnTo>
                <a:lnTo>
                  <a:pt x="73778" y="275279"/>
                </a:lnTo>
                <a:lnTo>
                  <a:pt x="68987" y="275279"/>
                </a:lnTo>
                <a:cubicBezTo>
                  <a:pt x="68987" y="275279"/>
                  <a:pt x="66924" y="278927"/>
                  <a:pt x="65781" y="280070"/>
                </a:cubicBezTo>
                <a:cubicBezTo>
                  <a:pt x="64860" y="281433"/>
                  <a:pt x="64639" y="282100"/>
                  <a:pt x="63718" y="282324"/>
                </a:cubicBezTo>
                <a:cubicBezTo>
                  <a:pt x="63051" y="282545"/>
                  <a:pt x="59403" y="283242"/>
                  <a:pt x="59403" y="283242"/>
                </a:cubicBezTo>
                <a:lnTo>
                  <a:pt x="58927" y="292129"/>
                </a:lnTo>
                <a:cubicBezTo>
                  <a:pt x="58927" y="292129"/>
                  <a:pt x="56642" y="297841"/>
                  <a:pt x="56421" y="298728"/>
                </a:cubicBezTo>
                <a:cubicBezTo>
                  <a:pt x="56197" y="299426"/>
                  <a:pt x="53691" y="304219"/>
                  <a:pt x="53437" y="304662"/>
                </a:cubicBezTo>
                <a:cubicBezTo>
                  <a:pt x="53437" y="305107"/>
                  <a:pt x="52073" y="309455"/>
                  <a:pt x="52073" y="309897"/>
                </a:cubicBezTo>
                <a:cubicBezTo>
                  <a:pt x="51851" y="310597"/>
                  <a:pt x="51152" y="314246"/>
                  <a:pt x="51152" y="314246"/>
                </a:cubicBezTo>
                <a:lnTo>
                  <a:pt x="34937" y="314246"/>
                </a:lnTo>
                <a:lnTo>
                  <a:pt x="34492" y="323796"/>
                </a:lnTo>
                <a:cubicBezTo>
                  <a:pt x="34492" y="323796"/>
                  <a:pt x="36080" y="325860"/>
                  <a:pt x="36080" y="327923"/>
                </a:cubicBezTo>
                <a:cubicBezTo>
                  <a:pt x="36080" y="329732"/>
                  <a:pt x="34937" y="334968"/>
                  <a:pt x="34937" y="335189"/>
                </a:cubicBezTo>
                <a:cubicBezTo>
                  <a:pt x="34716" y="335665"/>
                  <a:pt x="31732" y="340901"/>
                  <a:pt x="31732" y="340901"/>
                </a:cubicBezTo>
                <a:lnTo>
                  <a:pt x="21705" y="356387"/>
                </a:lnTo>
                <a:lnTo>
                  <a:pt x="4791" y="372125"/>
                </a:lnTo>
                <a:lnTo>
                  <a:pt x="0" y="375298"/>
                </a:lnTo>
                <a:lnTo>
                  <a:pt x="9805" y="381233"/>
                </a:lnTo>
                <a:cubicBezTo>
                  <a:pt x="9805" y="381233"/>
                  <a:pt x="16438" y="385103"/>
                  <a:pt x="16438" y="386024"/>
                </a:cubicBezTo>
                <a:cubicBezTo>
                  <a:pt x="16438" y="386912"/>
                  <a:pt x="18023" y="391926"/>
                  <a:pt x="18023" y="391926"/>
                </a:cubicBezTo>
                <a:cubicBezTo>
                  <a:pt x="18023" y="391926"/>
                  <a:pt x="11645" y="400589"/>
                  <a:pt x="10948" y="401953"/>
                </a:cubicBezTo>
                <a:cubicBezTo>
                  <a:pt x="10281" y="403571"/>
                  <a:pt x="4791" y="405604"/>
                  <a:pt x="4791" y="406746"/>
                </a:cubicBezTo>
                <a:cubicBezTo>
                  <a:pt x="4791" y="408110"/>
                  <a:pt x="7997" y="412901"/>
                  <a:pt x="7997" y="412901"/>
                </a:cubicBezTo>
                <a:lnTo>
                  <a:pt x="18278" y="412901"/>
                </a:lnTo>
                <a:lnTo>
                  <a:pt x="23514" y="410840"/>
                </a:lnTo>
                <a:cubicBezTo>
                  <a:pt x="23514" y="410840"/>
                  <a:pt x="25353" y="407665"/>
                  <a:pt x="25353" y="406301"/>
                </a:cubicBezTo>
                <a:cubicBezTo>
                  <a:pt x="25353" y="404714"/>
                  <a:pt x="22593" y="403095"/>
                  <a:pt x="22593" y="402429"/>
                </a:cubicBezTo>
                <a:cubicBezTo>
                  <a:pt x="22593" y="401510"/>
                  <a:pt x="25353" y="396941"/>
                  <a:pt x="26274" y="396941"/>
                </a:cubicBezTo>
                <a:cubicBezTo>
                  <a:pt x="27162" y="396941"/>
                  <a:pt x="31289" y="399923"/>
                  <a:pt x="31289" y="399923"/>
                </a:cubicBezTo>
                <a:cubicBezTo>
                  <a:pt x="31289" y="399923"/>
                  <a:pt x="34016" y="403571"/>
                  <a:pt x="34016" y="404714"/>
                </a:cubicBezTo>
                <a:cubicBezTo>
                  <a:pt x="34016" y="405825"/>
                  <a:pt x="32208" y="420421"/>
                  <a:pt x="32208" y="420421"/>
                </a:cubicBezTo>
                <a:lnTo>
                  <a:pt x="31510" y="458024"/>
                </a:lnTo>
                <a:lnTo>
                  <a:pt x="18278" y="462593"/>
                </a:lnTo>
                <a:lnTo>
                  <a:pt x="19865" y="486045"/>
                </a:lnTo>
                <a:lnTo>
                  <a:pt x="34716" y="486045"/>
                </a:lnTo>
                <a:lnTo>
                  <a:pt x="41346" y="486045"/>
                </a:lnTo>
                <a:cubicBezTo>
                  <a:pt x="41346" y="486045"/>
                  <a:pt x="37222" y="490391"/>
                  <a:pt x="36777" y="491281"/>
                </a:cubicBezTo>
                <a:cubicBezTo>
                  <a:pt x="36556" y="492200"/>
                  <a:pt x="33795" y="495627"/>
                  <a:pt x="33795" y="495627"/>
                </a:cubicBezTo>
                <a:lnTo>
                  <a:pt x="37443" y="498802"/>
                </a:lnTo>
                <a:lnTo>
                  <a:pt x="47058" y="498802"/>
                </a:lnTo>
                <a:cubicBezTo>
                  <a:pt x="47058" y="498802"/>
                  <a:pt x="50930" y="502926"/>
                  <a:pt x="51851" y="502926"/>
                </a:cubicBezTo>
                <a:cubicBezTo>
                  <a:pt x="52770" y="502926"/>
                  <a:pt x="56642" y="500165"/>
                  <a:pt x="56642" y="500165"/>
                </a:cubicBezTo>
                <a:lnTo>
                  <a:pt x="62133" y="491533"/>
                </a:lnTo>
                <a:lnTo>
                  <a:pt x="67400" y="487409"/>
                </a:lnTo>
                <a:lnTo>
                  <a:pt x="77426" y="489694"/>
                </a:lnTo>
                <a:lnTo>
                  <a:pt x="82695" y="494708"/>
                </a:lnTo>
                <a:lnTo>
                  <a:pt x="81996" y="500641"/>
                </a:lnTo>
                <a:lnTo>
                  <a:pt x="76284" y="509749"/>
                </a:lnTo>
                <a:lnTo>
                  <a:pt x="70351" y="509749"/>
                </a:lnTo>
                <a:lnTo>
                  <a:pt x="66003" y="508162"/>
                </a:lnTo>
                <a:lnTo>
                  <a:pt x="67621" y="512700"/>
                </a:lnTo>
                <a:lnTo>
                  <a:pt x="70351" y="514319"/>
                </a:lnTo>
                <a:lnTo>
                  <a:pt x="68542" y="515904"/>
                </a:lnTo>
                <a:lnTo>
                  <a:pt x="58706" y="518189"/>
                </a:lnTo>
                <a:cubicBezTo>
                  <a:pt x="58706" y="518189"/>
                  <a:pt x="57340" y="520473"/>
                  <a:pt x="55279" y="520473"/>
                </a:cubicBezTo>
                <a:cubicBezTo>
                  <a:pt x="53215" y="520473"/>
                  <a:pt x="43855" y="516349"/>
                  <a:pt x="43855" y="516349"/>
                </a:cubicBezTo>
                <a:cubicBezTo>
                  <a:pt x="43855" y="516349"/>
                  <a:pt x="42713" y="522506"/>
                  <a:pt x="42713" y="523424"/>
                </a:cubicBezTo>
                <a:cubicBezTo>
                  <a:pt x="42713" y="524345"/>
                  <a:pt x="55279" y="531866"/>
                  <a:pt x="55279" y="531866"/>
                </a:cubicBezTo>
                <a:cubicBezTo>
                  <a:pt x="55279" y="531866"/>
                  <a:pt x="68542" y="529803"/>
                  <a:pt x="69430" y="530026"/>
                </a:cubicBezTo>
                <a:cubicBezTo>
                  <a:pt x="70351" y="530248"/>
                  <a:pt x="83838" y="530026"/>
                  <a:pt x="83838" y="531866"/>
                </a:cubicBezTo>
                <a:cubicBezTo>
                  <a:pt x="83838" y="533675"/>
                  <a:pt x="92056" y="538244"/>
                  <a:pt x="92532" y="540053"/>
                </a:cubicBezTo>
                <a:cubicBezTo>
                  <a:pt x="93198" y="541893"/>
                  <a:pt x="94340" y="543480"/>
                  <a:pt x="95959" y="545510"/>
                </a:cubicBezTo>
                <a:cubicBezTo>
                  <a:pt x="97546" y="547574"/>
                  <a:pt x="104177" y="553952"/>
                  <a:pt x="104177" y="553952"/>
                </a:cubicBezTo>
                <a:lnTo>
                  <a:pt x="114458" y="560109"/>
                </a:lnTo>
                <a:cubicBezTo>
                  <a:pt x="114458" y="560109"/>
                  <a:pt x="123597" y="562836"/>
                  <a:pt x="124042" y="563757"/>
                </a:cubicBezTo>
                <a:cubicBezTo>
                  <a:pt x="124263" y="564678"/>
                  <a:pt x="129754" y="564899"/>
                  <a:pt x="130675" y="568548"/>
                </a:cubicBezTo>
                <a:cubicBezTo>
                  <a:pt x="131593" y="572199"/>
                  <a:pt x="136386" y="574450"/>
                  <a:pt x="137529" y="575150"/>
                </a:cubicBezTo>
                <a:cubicBezTo>
                  <a:pt x="138671" y="575847"/>
                  <a:pt x="150095" y="573562"/>
                  <a:pt x="151680" y="575150"/>
                </a:cubicBezTo>
                <a:cubicBezTo>
                  <a:pt x="153298" y="576735"/>
                  <a:pt x="166088" y="577656"/>
                  <a:pt x="166088" y="577656"/>
                </a:cubicBezTo>
                <a:lnTo>
                  <a:pt x="170181" y="577656"/>
                </a:lnTo>
                <a:lnTo>
                  <a:pt x="177036" y="579941"/>
                </a:lnTo>
                <a:cubicBezTo>
                  <a:pt x="177036" y="579941"/>
                  <a:pt x="180715" y="574926"/>
                  <a:pt x="181605" y="575150"/>
                </a:cubicBezTo>
                <a:cubicBezTo>
                  <a:pt x="182524" y="575371"/>
                  <a:pt x="189157" y="575847"/>
                  <a:pt x="190520" y="576068"/>
                </a:cubicBezTo>
                <a:cubicBezTo>
                  <a:pt x="191663" y="576292"/>
                  <a:pt x="199217" y="574229"/>
                  <a:pt x="199217" y="574229"/>
                </a:cubicBezTo>
                <a:lnTo>
                  <a:pt x="204928" y="571278"/>
                </a:lnTo>
                <a:lnTo>
                  <a:pt x="209498" y="573086"/>
                </a:lnTo>
                <a:cubicBezTo>
                  <a:pt x="209498" y="573086"/>
                  <a:pt x="207434" y="574926"/>
                  <a:pt x="207434" y="575371"/>
                </a:cubicBezTo>
                <a:cubicBezTo>
                  <a:pt x="207434" y="575847"/>
                  <a:pt x="205150" y="577211"/>
                  <a:pt x="204705" y="578101"/>
                </a:cubicBezTo>
                <a:cubicBezTo>
                  <a:pt x="204229" y="579020"/>
                  <a:pt x="210862" y="582225"/>
                  <a:pt x="211307" y="582447"/>
                </a:cubicBezTo>
                <a:cubicBezTo>
                  <a:pt x="211783" y="582670"/>
                  <a:pt x="217018" y="583813"/>
                  <a:pt x="217018" y="584255"/>
                </a:cubicBezTo>
                <a:cubicBezTo>
                  <a:pt x="217271" y="584731"/>
                  <a:pt x="210416" y="590191"/>
                  <a:pt x="210164" y="590634"/>
                </a:cubicBezTo>
                <a:cubicBezTo>
                  <a:pt x="209940" y="591110"/>
                  <a:pt x="209022" y="592000"/>
                  <a:pt x="209940" y="592252"/>
                </a:cubicBezTo>
                <a:cubicBezTo>
                  <a:pt x="210862" y="592476"/>
                  <a:pt x="216128" y="592000"/>
                  <a:pt x="216573" y="591555"/>
                </a:cubicBezTo>
                <a:cubicBezTo>
                  <a:pt x="217018" y="591110"/>
                  <a:pt x="219303" y="586764"/>
                  <a:pt x="219303" y="586764"/>
                </a:cubicBezTo>
                <a:cubicBezTo>
                  <a:pt x="219303" y="586764"/>
                  <a:pt x="220921" y="586985"/>
                  <a:pt x="220921" y="587682"/>
                </a:cubicBezTo>
                <a:cubicBezTo>
                  <a:pt x="220921" y="588382"/>
                  <a:pt x="217937" y="593394"/>
                  <a:pt x="217937" y="594284"/>
                </a:cubicBezTo>
                <a:cubicBezTo>
                  <a:pt x="217716" y="594982"/>
                  <a:pt x="214067" y="602026"/>
                  <a:pt x="214067" y="602026"/>
                </a:cubicBezTo>
                <a:lnTo>
                  <a:pt x="214986" y="605675"/>
                </a:lnTo>
                <a:lnTo>
                  <a:pt x="219555" y="597266"/>
                </a:lnTo>
                <a:lnTo>
                  <a:pt x="222730" y="593394"/>
                </a:lnTo>
                <a:lnTo>
                  <a:pt x="224570" y="594760"/>
                </a:lnTo>
                <a:cubicBezTo>
                  <a:pt x="224570" y="594760"/>
                  <a:pt x="221364" y="598154"/>
                  <a:pt x="221364" y="598630"/>
                </a:cubicBezTo>
                <a:cubicBezTo>
                  <a:pt x="221364" y="599075"/>
                  <a:pt x="221143" y="603169"/>
                  <a:pt x="220698" y="603866"/>
                </a:cubicBezTo>
                <a:cubicBezTo>
                  <a:pt x="220222" y="604311"/>
                  <a:pt x="217716" y="606596"/>
                  <a:pt x="217716" y="606596"/>
                </a:cubicBezTo>
                <a:lnTo>
                  <a:pt x="217271" y="610911"/>
                </a:lnTo>
                <a:cubicBezTo>
                  <a:pt x="217271" y="610911"/>
                  <a:pt x="220000" y="608659"/>
                  <a:pt x="220445" y="608183"/>
                </a:cubicBezTo>
                <a:cubicBezTo>
                  <a:pt x="220698" y="607959"/>
                  <a:pt x="224570" y="602724"/>
                  <a:pt x="224570" y="602724"/>
                </a:cubicBezTo>
                <a:lnTo>
                  <a:pt x="226633" y="595648"/>
                </a:lnTo>
                <a:lnTo>
                  <a:pt x="228442" y="590191"/>
                </a:lnTo>
                <a:lnTo>
                  <a:pt x="228442" y="587906"/>
                </a:lnTo>
                <a:lnTo>
                  <a:pt x="231424" y="589491"/>
                </a:lnTo>
                <a:lnTo>
                  <a:pt x="234630" y="592000"/>
                </a:lnTo>
                <a:cubicBezTo>
                  <a:pt x="234630" y="592000"/>
                  <a:pt x="234851" y="595203"/>
                  <a:pt x="234630" y="595648"/>
                </a:cubicBezTo>
                <a:cubicBezTo>
                  <a:pt x="234630" y="596345"/>
                  <a:pt x="228218" y="609547"/>
                  <a:pt x="228218" y="609547"/>
                </a:cubicBezTo>
                <a:cubicBezTo>
                  <a:pt x="228218" y="609547"/>
                  <a:pt x="225267" y="611387"/>
                  <a:pt x="225267" y="612053"/>
                </a:cubicBezTo>
                <a:cubicBezTo>
                  <a:pt x="225267" y="612753"/>
                  <a:pt x="224570" y="617765"/>
                  <a:pt x="224570" y="617765"/>
                </a:cubicBezTo>
                <a:lnTo>
                  <a:pt x="226633" y="619574"/>
                </a:lnTo>
                <a:lnTo>
                  <a:pt x="228442" y="616846"/>
                </a:lnTo>
                <a:lnTo>
                  <a:pt x="229139" y="614116"/>
                </a:lnTo>
                <a:lnTo>
                  <a:pt x="233487" y="609801"/>
                </a:lnTo>
                <a:lnTo>
                  <a:pt x="236915" y="602947"/>
                </a:lnTo>
                <a:cubicBezTo>
                  <a:pt x="236915" y="602947"/>
                  <a:pt x="238723" y="593394"/>
                  <a:pt x="238723" y="592918"/>
                </a:cubicBezTo>
                <a:cubicBezTo>
                  <a:pt x="238723" y="592476"/>
                  <a:pt x="239866" y="585621"/>
                  <a:pt x="239866" y="585621"/>
                </a:cubicBezTo>
                <a:lnTo>
                  <a:pt x="236915" y="580607"/>
                </a:lnTo>
                <a:lnTo>
                  <a:pt x="239199" y="579020"/>
                </a:lnTo>
                <a:lnTo>
                  <a:pt x="242150" y="578101"/>
                </a:lnTo>
                <a:cubicBezTo>
                  <a:pt x="242150" y="578101"/>
                  <a:pt x="246053" y="577656"/>
                  <a:pt x="246720" y="577435"/>
                </a:cubicBezTo>
                <a:cubicBezTo>
                  <a:pt x="247417" y="577211"/>
                  <a:pt x="250147" y="574926"/>
                  <a:pt x="250147" y="574926"/>
                </a:cubicBezTo>
                <a:lnTo>
                  <a:pt x="252908" y="571723"/>
                </a:lnTo>
                <a:lnTo>
                  <a:pt x="254969" y="568548"/>
                </a:lnTo>
                <a:cubicBezTo>
                  <a:pt x="254969" y="568548"/>
                  <a:pt x="257253" y="571278"/>
                  <a:pt x="256777" y="571723"/>
                </a:cubicBezTo>
                <a:cubicBezTo>
                  <a:pt x="256556" y="572199"/>
                  <a:pt x="255859" y="576735"/>
                  <a:pt x="255414" y="577211"/>
                </a:cubicBezTo>
                <a:cubicBezTo>
                  <a:pt x="254969" y="577656"/>
                  <a:pt x="254716" y="579020"/>
                  <a:pt x="254716" y="579020"/>
                </a:cubicBezTo>
                <a:lnTo>
                  <a:pt x="259983" y="581528"/>
                </a:lnTo>
                <a:lnTo>
                  <a:pt x="262047" y="582670"/>
                </a:lnTo>
                <a:cubicBezTo>
                  <a:pt x="262047" y="582670"/>
                  <a:pt x="265916" y="585176"/>
                  <a:pt x="265916" y="585874"/>
                </a:cubicBezTo>
                <a:lnTo>
                  <a:pt x="265916" y="593839"/>
                </a:lnTo>
                <a:lnTo>
                  <a:pt x="268201" y="598154"/>
                </a:lnTo>
                <a:lnTo>
                  <a:pt x="266616" y="601139"/>
                </a:lnTo>
                <a:lnTo>
                  <a:pt x="270710" y="603866"/>
                </a:lnTo>
                <a:lnTo>
                  <a:pt x="273247" y="607517"/>
                </a:lnTo>
                <a:lnTo>
                  <a:pt x="277119" y="605898"/>
                </a:lnTo>
                <a:lnTo>
                  <a:pt x="275755" y="599772"/>
                </a:lnTo>
                <a:cubicBezTo>
                  <a:pt x="275755" y="599772"/>
                  <a:pt x="273247" y="597012"/>
                  <a:pt x="273247" y="596124"/>
                </a:cubicBezTo>
                <a:cubicBezTo>
                  <a:pt x="273247" y="595203"/>
                  <a:pt x="274137" y="587906"/>
                  <a:pt x="274137" y="587906"/>
                </a:cubicBezTo>
                <a:lnTo>
                  <a:pt x="277119" y="586319"/>
                </a:lnTo>
                <a:lnTo>
                  <a:pt x="280546" y="588382"/>
                </a:lnTo>
                <a:lnTo>
                  <a:pt x="282386" y="590191"/>
                </a:lnTo>
                <a:lnTo>
                  <a:pt x="286036" y="590191"/>
                </a:lnTo>
                <a:lnTo>
                  <a:pt x="293333" y="592000"/>
                </a:lnTo>
                <a:lnTo>
                  <a:pt x="296760" y="593839"/>
                </a:lnTo>
                <a:lnTo>
                  <a:pt x="299521" y="597488"/>
                </a:lnTo>
                <a:lnTo>
                  <a:pt x="302472" y="598409"/>
                </a:lnTo>
                <a:lnTo>
                  <a:pt x="305899" y="599996"/>
                </a:lnTo>
                <a:lnTo>
                  <a:pt x="307963" y="602026"/>
                </a:lnTo>
                <a:lnTo>
                  <a:pt x="310026" y="601805"/>
                </a:lnTo>
                <a:lnTo>
                  <a:pt x="310026" y="598854"/>
                </a:lnTo>
                <a:lnTo>
                  <a:pt x="306820" y="595648"/>
                </a:lnTo>
                <a:lnTo>
                  <a:pt x="302472" y="593394"/>
                </a:lnTo>
                <a:lnTo>
                  <a:pt x="300887" y="589746"/>
                </a:lnTo>
                <a:lnTo>
                  <a:pt x="302472" y="586097"/>
                </a:lnTo>
                <a:cubicBezTo>
                  <a:pt x="302472" y="586097"/>
                  <a:pt x="305456" y="583113"/>
                  <a:pt x="305899" y="583368"/>
                </a:cubicBezTo>
                <a:cubicBezTo>
                  <a:pt x="306375" y="583589"/>
                  <a:pt x="310026" y="583113"/>
                  <a:pt x="310026" y="583113"/>
                </a:cubicBezTo>
                <a:lnTo>
                  <a:pt x="312532" y="587461"/>
                </a:lnTo>
                <a:lnTo>
                  <a:pt x="314817" y="591110"/>
                </a:lnTo>
                <a:cubicBezTo>
                  <a:pt x="314817" y="591110"/>
                  <a:pt x="318941" y="593839"/>
                  <a:pt x="319386" y="593618"/>
                </a:cubicBezTo>
                <a:cubicBezTo>
                  <a:pt x="319831" y="593394"/>
                  <a:pt x="324653" y="592918"/>
                  <a:pt x="324653" y="592918"/>
                </a:cubicBezTo>
                <a:lnTo>
                  <a:pt x="328049" y="592476"/>
                </a:lnTo>
                <a:lnTo>
                  <a:pt x="328970" y="591555"/>
                </a:lnTo>
                <a:cubicBezTo>
                  <a:pt x="328970" y="591555"/>
                  <a:pt x="328525" y="594760"/>
                  <a:pt x="328970" y="595203"/>
                </a:cubicBezTo>
                <a:cubicBezTo>
                  <a:pt x="329446" y="595903"/>
                  <a:pt x="328304" y="599296"/>
                  <a:pt x="327604" y="599520"/>
                </a:cubicBezTo>
                <a:cubicBezTo>
                  <a:pt x="327161" y="599772"/>
                  <a:pt x="326019" y="600663"/>
                  <a:pt x="326019" y="600663"/>
                </a:cubicBezTo>
                <a:cubicBezTo>
                  <a:pt x="326019" y="600663"/>
                  <a:pt x="326462" y="602724"/>
                  <a:pt x="326685" y="603645"/>
                </a:cubicBezTo>
                <a:cubicBezTo>
                  <a:pt x="327161" y="604532"/>
                  <a:pt x="328049" y="609326"/>
                  <a:pt x="328049" y="609326"/>
                </a:cubicBezTo>
                <a:lnTo>
                  <a:pt x="331031" y="610911"/>
                </a:lnTo>
                <a:lnTo>
                  <a:pt x="336967" y="610911"/>
                </a:lnTo>
                <a:lnTo>
                  <a:pt x="337885" y="607959"/>
                </a:lnTo>
                <a:cubicBezTo>
                  <a:pt x="337885" y="607959"/>
                  <a:pt x="340870" y="606596"/>
                  <a:pt x="339949" y="605232"/>
                </a:cubicBezTo>
                <a:cubicBezTo>
                  <a:pt x="338806" y="603866"/>
                  <a:pt x="337443" y="601581"/>
                  <a:pt x="337188" y="600663"/>
                </a:cubicBezTo>
                <a:cubicBezTo>
                  <a:pt x="336967" y="599520"/>
                  <a:pt x="334682" y="596124"/>
                  <a:pt x="334682" y="596124"/>
                </a:cubicBezTo>
                <a:lnTo>
                  <a:pt x="335158" y="592000"/>
                </a:lnTo>
                <a:lnTo>
                  <a:pt x="334016" y="586764"/>
                </a:lnTo>
                <a:lnTo>
                  <a:pt x="330810" y="585398"/>
                </a:lnTo>
                <a:lnTo>
                  <a:pt x="328525" y="588382"/>
                </a:lnTo>
                <a:lnTo>
                  <a:pt x="323258" y="590191"/>
                </a:lnTo>
                <a:lnTo>
                  <a:pt x="320974" y="588382"/>
                </a:lnTo>
                <a:lnTo>
                  <a:pt x="320529" y="585874"/>
                </a:lnTo>
                <a:lnTo>
                  <a:pt x="317547" y="584034"/>
                </a:lnTo>
                <a:lnTo>
                  <a:pt x="320307" y="582892"/>
                </a:lnTo>
                <a:lnTo>
                  <a:pt x="323258" y="582225"/>
                </a:lnTo>
                <a:lnTo>
                  <a:pt x="324177" y="580862"/>
                </a:lnTo>
                <a:lnTo>
                  <a:pt x="325543" y="576292"/>
                </a:lnTo>
                <a:lnTo>
                  <a:pt x="326240" y="574007"/>
                </a:lnTo>
                <a:lnTo>
                  <a:pt x="331031" y="571499"/>
                </a:lnTo>
                <a:lnTo>
                  <a:pt x="333095" y="569469"/>
                </a:lnTo>
                <a:lnTo>
                  <a:pt x="334237" y="564899"/>
                </a:lnTo>
                <a:lnTo>
                  <a:pt x="330334" y="557824"/>
                </a:lnTo>
                <a:lnTo>
                  <a:pt x="330589" y="554649"/>
                </a:lnTo>
                <a:lnTo>
                  <a:pt x="330334" y="548271"/>
                </a:lnTo>
                <a:lnTo>
                  <a:pt x="327604" y="544622"/>
                </a:lnTo>
                <a:lnTo>
                  <a:pt x="328049" y="540529"/>
                </a:lnTo>
                <a:lnTo>
                  <a:pt x="332397" y="539132"/>
                </a:lnTo>
                <a:lnTo>
                  <a:pt x="337443" y="536405"/>
                </a:lnTo>
                <a:lnTo>
                  <a:pt x="338109" y="530945"/>
                </a:lnTo>
                <a:lnTo>
                  <a:pt x="340170" y="525488"/>
                </a:lnTo>
                <a:lnTo>
                  <a:pt x="348390" y="528218"/>
                </a:lnTo>
                <a:lnTo>
                  <a:pt x="352736" y="526852"/>
                </a:lnTo>
                <a:lnTo>
                  <a:pt x="348390" y="520473"/>
                </a:lnTo>
                <a:lnTo>
                  <a:pt x="346106" y="516570"/>
                </a:lnTo>
                <a:lnTo>
                  <a:pt x="349088" y="515207"/>
                </a:lnTo>
                <a:lnTo>
                  <a:pt x="352736" y="514985"/>
                </a:lnTo>
                <a:lnTo>
                  <a:pt x="349754" y="510447"/>
                </a:lnTo>
                <a:lnTo>
                  <a:pt x="348167" y="507465"/>
                </a:lnTo>
                <a:lnTo>
                  <a:pt x="351372" y="506099"/>
                </a:lnTo>
                <a:lnTo>
                  <a:pt x="356608" y="505877"/>
                </a:lnTo>
                <a:lnTo>
                  <a:pt x="358893" y="504735"/>
                </a:lnTo>
                <a:lnTo>
                  <a:pt x="360733" y="501784"/>
                </a:lnTo>
                <a:lnTo>
                  <a:pt x="362320" y="497659"/>
                </a:lnTo>
                <a:lnTo>
                  <a:pt x="375583" y="497659"/>
                </a:lnTo>
                <a:lnTo>
                  <a:pt x="378313" y="493566"/>
                </a:lnTo>
                <a:lnTo>
                  <a:pt x="382661" y="488551"/>
                </a:lnTo>
                <a:lnTo>
                  <a:pt x="380153" y="484903"/>
                </a:lnTo>
                <a:lnTo>
                  <a:pt x="376726" y="481507"/>
                </a:lnTo>
                <a:lnTo>
                  <a:pt x="377425" y="475129"/>
                </a:lnTo>
                <a:lnTo>
                  <a:pt x="381074" y="474874"/>
                </a:lnTo>
                <a:lnTo>
                  <a:pt x="384280" y="476937"/>
                </a:lnTo>
                <a:lnTo>
                  <a:pt x="389515" y="475350"/>
                </a:lnTo>
                <a:lnTo>
                  <a:pt x="393861" y="474653"/>
                </a:lnTo>
                <a:lnTo>
                  <a:pt x="395925" y="472844"/>
                </a:lnTo>
                <a:lnTo>
                  <a:pt x="393164" y="468972"/>
                </a:lnTo>
                <a:cubicBezTo>
                  <a:pt x="393164" y="468972"/>
                  <a:pt x="390658" y="465990"/>
                  <a:pt x="390658" y="465323"/>
                </a:cubicBezTo>
                <a:cubicBezTo>
                  <a:pt x="390658" y="464402"/>
                  <a:pt x="391576" y="460087"/>
                  <a:pt x="391576" y="460087"/>
                </a:cubicBezTo>
                <a:lnTo>
                  <a:pt x="393640" y="452312"/>
                </a:lnTo>
                <a:lnTo>
                  <a:pt x="398654" y="447552"/>
                </a:lnTo>
                <a:lnTo>
                  <a:pt x="402779" y="444570"/>
                </a:lnTo>
                <a:lnTo>
                  <a:pt x="402779" y="441174"/>
                </a:lnTo>
                <a:lnTo>
                  <a:pt x="399352" y="438413"/>
                </a:lnTo>
                <a:lnTo>
                  <a:pt x="399573" y="431593"/>
                </a:lnTo>
                <a:lnTo>
                  <a:pt x="397733" y="428166"/>
                </a:lnTo>
                <a:lnTo>
                  <a:pt x="398876" y="423848"/>
                </a:lnTo>
                <a:lnTo>
                  <a:pt x="399797" y="421342"/>
                </a:lnTo>
                <a:lnTo>
                  <a:pt x="397733" y="417915"/>
                </a:lnTo>
                <a:lnTo>
                  <a:pt x="399573" y="416551"/>
                </a:lnTo>
                <a:lnTo>
                  <a:pt x="402779" y="416328"/>
                </a:lnTo>
                <a:lnTo>
                  <a:pt x="405985" y="412679"/>
                </a:lnTo>
                <a:lnTo>
                  <a:pt x="407348" y="409950"/>
                </a:lnTo>
                <a:lnTo>
                  <a:pt x="409633" y="408586"/>
                </a:lnTo>
                <a:lnTo>
                  <a:pt x="409633" y="404016"/>
                </a:lnTo>
                <a:lnTo>
                  <a:pt x="399352" y="404016"/>
                </a:lnTo>
                <a:lnTo>
                  <a:pt x="399130" y="401732"/>
                </a:lnTo>
                <a:lnTo>
                  <a:pt x="399573" y="396496"/>
                </a:lnTo>
                <a:lnTo>
                  <a:pt x="399573" y="389673"/>
                </a:lnTo>
                <a:lnTo>
                  <a:pt x="401636" y="389673"/>
                </a:lnTo>
                <a:lnTo>
                  <a:pt x="401636" y="384882"/>
                </a:lnTo>
                <a:lnTo>
                  <a:pt x="411442" y="384660"/>
                </a:lnTo>
                <a:lnTo>
                  <a:pt x="414648" y="382376"/>
                </a:lnTo>
                <a:lnTo>
                  <a:pt x="418772" y="381233"/>
                </a:lnTo>
                <a:lnTo>
                  <a:pt x="422199" y="380091"/>
                </a:lnTo>
                <a:cubicBezTo>
                  <a:pt x="422199" y="380091"/>
                  <a:pt x="425405" y="378725"/>
                  <a:pt x="425405" y="378282"/>
                </a:cubicBezTo>
                <a:cubicBezTo>
                  <a:pt x="425405" y="377806"/>
                  <a:pt x="426292" y="375076"/>
                  <a:pt x="426769" y="374855"/>
                </a:cubicBezTo>
                <a:cubicBezTo>
                  <a:pt x="426990" y="374631"/>
                  <a:pt x="429720" y="370762"/>
                  <a:pt x="429720" y="370762"/>
                </a:cubicBezTo>
                <a:cubicBezTo>
                  <a:pt x="429720" y="370762"/>
                  <a:pt x="433401" y="365492"/>
                  <a:pt x="433401" y="365271"/>
                </a:cubicBezTo>
                <a:cubicBezTo>
                  <a:pt x="433623" y="364826"/>
                  <a:pt x="433401" y="360480"/>
                  <a:pt x="433401" y="360480"/>
                </a:cubicBezTo>
                <a:lnTo>
                  <a:pt x="441143" y="360257"/>
                </a:lnTo>
                <a:lnTo>
                  <a:pt x="441143" y="353878"/>
                </a:lnTo>
                <a:cubicBezTo>
                  <a:pt x="441143" y="353878"/>
                  <a:pt x="439335" y="352293"/>
                  <a:pt x="439335" y="351848"/>
                </a:cubicBezTo>
                <a:cubicBezTo>
                  <a:pt x="439335" y="351151"/>
                  <a:pt x="436828" y="347724"/>
                  <a:pt x="436828" y="347724"/>
                </a:cubicBezTo>
                <a:lnTo>
                  <a:pt x="434986" y="344773"/>
                </a:lnTo>
                <a:cubicBezTo>
                  <a:pt x="434986" y="344773"/>
                  <a:pt x="433623" y="343185"/>
                  <a:pt x="433623" y="342931"/>
                </a:cubicBezTo>
                <a:cubicBezTo>
                  <a:pt x="433623" y="342709"/>
                  <a:pt x="433401" y="333601"/>
                  <a:pt x="433401" y="333601"/>
                </a:cubicBezTo>
                <a:lnTo>
                  <a:pt x="433623" y="326781"/>
                </a:lnTo>
                <a:lnTo>
                  <a:pt x="432925" y="318560"/>
                </a:lnTo>
                <a:lnTo>
                  <a:pt x="430641" y="316752"/>
                </a:lnTo>
                <a:lnTo>
                  <a:pt x="427690" y="314246"/>
                </a:lnTo>
                <a:lnTo>
                  <a:pt x="426292" y="311040"/>
                </a:lnTo>
                <a:lnTo>
                  <a:pt x="425626" y="309231"/>
                </a:lnTo>
                <a:lnTo>
                  <a:pt x="424262" y="306028"/>
                </a:lnTo>
                <a:lnTo>
                  <a:pt x="425847" y="305107"/>
                </a:lnTo>
                <a:lnTo>
                  <a:pt x="426547" y="306725"/>
                </a:lnTo>
                <a:lnTo>
                  <a:pt x="431559" y="307867"/>
                </a:lnTo>
                <a:lnTo>
                  <a:pt x="431559" y="310121"/>
                </a:lnTo>
                <a:lnTo>
                  <a:pt x="434986" y="310597"/>
                </a:lnTo>
                <a:lnTo>
                  <a:pt x="436352" y="312182"/>
                </a:lnTo>
                <a:cubicBezTo>
                  <a:pt x="436352" y="312182"/>
                  <a:pt x="437716" y="312406"/>
                  <a:pt x="437971" y="312627"/>
                </a:cubicBezTo>
                <a:cubicBezTo>
                  <a:pt x="437971" y="312882"/>
                  <a:pt x="439113" y="314246"/>
                  <a:pt x="439113" y="314246"/>
                </a:cubicBezTo>
                <a:cubicBezTo>
                  <a:pt x="439113" y="314246"/>
                  <a:pt x="441398" y="315833"/>
                  <a:pt x="441143" y="316499"/>
                </a:cubicBezTo>
                <a:cubicBezTo>
                  <a:pt x="440922" y="316975"/>
                  <a:pt x="440922" y="318339"/>
                  <a:pt x="441143" y="318560"/>
                </a:cubicBezTo>
                <a:cubicBezTo>
                  <a:pt x="441398" y="318784"/>
                  <a:pt x="445046" y="319481"/>
                  <a:pt x="445046" y="319481"/>
                </a:cubicBezTo>
                <a:lnTo>
                  <a:pt x="446410" y="318118"/>
                </a:lnTo>
                <a:lnTo>
                  <a:pt x="447997" y="315833"/>
                </a:lnTo>
                <a:lnTo>
                  <a:pt x="449394" y="308534"/>
                </a:lnTo>
                <a:lnTo>
                  <a:pt x="451425" y="306946"/>
                </a:lnTo>
                <a:lnTo>
                  <a:pt x="452822" y="304885"/>
                </a:lnTo>
                <a:lnTo>
                  <a:pt x="453488" y="300792"/>
                </a:lnTo>
                <a:cubicBezTo>
                  <a:pt x="453488" y="300792"/>
                  <a:pt x="454407" y="300347"/>
                  <a:pt x="454852" y="300092"/>
                </a:cubicBezTo>
                <a:cubicBezTo>
                  <a:pt x="455328" y="300092"/>
                  <a:pt x="456470" y="298728"/>
                  <a:pt x="456470" y="298728"/>
                </a:cubicBezTo>
                <a:lnTo>
                  <a:pt x="455773" y="292572"/>
                </a:lnTo>
                <a:lnTo>
                  <a:pt x="450980" y="292572"/>
                </a:lnTo>
                <a:cubicBezTo>
                  <a:pt x="450980" y="292572"/>
                  <a:pt x="447331" y="292129"/>
                  <a:pt x="447110" y="292572"/>
                </a:cubicBezTo>
                <a:cubicBezTo>
                  <a:pt x="447110" y="293048"/>
                  <a:pt x="442983" y="292129"/>
                  <a:pt x="442983" y="292129"/>
                </a:cubicBezTo>
                <a:lnTo>
                  <a:pt x="440698" y="288257"/>
                </a:lnTo>
                <a:lnTo>
                  <a:pt x="436129" y="288035"/>
                </a:lnTo>
                <a:lnTo>
                  <a:pt x="434986" y="292350"/>
                </a:lnTo>
                <a:lnTo>
                  <a:pt x="432702" y="290763"/>
                </a:lnTo>
                <a:lnTo>
                  <a:pt x="429275" y="287559"/>
                </a:lnTo>
                <a:lnTo>
                  <a:pt x="419217" y="286893"/>
                </a:lnTo>
                <a:lnTo>
                  <a:pt x="415566" y="285972"/>
                </a:lnTo>
                <a:lnTo>
                  <a:pt x="413060" y="284385"/>
                </a:lnTo>
                <a:lnTo>
                  <a:pt x="410299" y="286893"/>
                </a:lnTo>
                <a:lnTo>
                  <a:pt x="405730" y="287559"/>
                </a:lnTo>
                <a:lnTo>
                  <a:pt x="401636" y="284385"/>
                </a:lnTo>
                <a:lnTo>
                  <a:pt x="398876" y="282800"/>
                </a:lnTo>
                <a:lnTo>
                  <a:pt x="399130" y="239706"/>
                </a:lnTo>
                <a:lnTo>
                  <a:pt x="406427" y="239485"/>
                </a:lnTo>
                <a:lnTo>
                  <a:pt x="406872" y="235613"/>
                </a:lnTo>
                <a:lnTo>
                  <a:pt x="408015" y="234249"/>
                </a:lnTo>
                <a:cubicBezTo>
                  <a:pt x="408015" y="234249"/>
                  <a:pt x="408491" y="234025"/>
                  <a:pt x="408936" y="232662"/>
                </a:cubicBezTo>
                <a:cubicBezTo>
                  <a:pt x="409412" y="231298"/>
                  <a:pt x="409633" y="227647"/>
                  <a:pt x="409633" y="227647"/>
                </a:cubicBezTo>
                <a:lnTo>
                  <a:pt x="411442" y="227426"/>
                </a:lnTo>
                <a:lnTo>
                  <a:pt x="411918" y="219208"/>
                </a:lnTo>
                <a:lnTo>
                  <a:pt x="413726" y="216923"/>
                </a:lnTo>
                <a:lnTo>
                  <a:pt x="416932" y="212830"/>
                </a:lnTo>
                <a:lnTo>
                  <a:pt x="420136" y="208958"/>
                </a:lnTo>
                <a:cubicBezTo>
                  <a:pt x="420136" y="208958"/>
                  <a:pt x="421502" y="203722"/>
                  <a:pt x="421723" y="203246"/>
                </a:cubicBezTo>
                <a:cubicBezTo>
                  <a:pt x="421723" y="202801"/>
                  <a:pt x="420835" y="198231"/>
                  <a:pt x="420835" y="198231"/>
                </a:cubicBezTo>
                <a:lnTo>
                  <a:pt x="413981" y="197565"/>
                </a:lnTo>
                <a:lnTo>
                  <a:pt x="413981" y="196201"/>
                </a:lnTo>
                <a:lnTo>
                  <a:pt x="411918" y="190268"/>
                </a:lnTo>
                <a:lnTo>
                  <a:pt x="411696" y="187317"/>
                </a:lnTo>
                <a:lnTo>
                  <a:pt x="405285" y="186175"/>
                </a:lnTo>
                <a:lnTo>
                  <a:pt x="399130" y="185475"/>
                </a:lnTo>
                <a:lnTo>
                  <a:pt x="398654" y="184111"/>
                </a:lnTo>
                <a:lnTo>
                  <a:pt x="393861" y="183666"/>
                </a:lnTo>
                <a:lnTo>
                  <a:pt x="389991" y="182747"/>
                </a:lnTo>
                <a:lnTo>
                  <a:pt x="387452" y="177512"/>
                </a:lnTo>
                <a:lnTo>
                  <a:pt x="384722" y="178654"/>
                </a:lnTo>
                <a:lnTo>
                  <a:pt x="384280" y="176591"/>
                </a:lnTo>
                <a:lnTo>
                  <a:pt x="381074" y="175703"/>
                </a:lnTo>
                <a:lnTo>
                  <a:pt x="379456" y="174306"/>
                </a:lnTo>
                <a:lnTo>
                  <a:pt x="374441" y="173639"/>
                </a:lnTo>
                <a:lnTo>
                  <a:pt x="368953" y="172052"/>
                </a:lnTo>
                <a:lnTo>
                  <a:pt x="365526" y="171133"/>
                </a:lnTo>
                <a:lnTo>
                  <a:pt x="365302" y="171133"/>
                </a:lnTo>
                <a:lnTo>
                  <a:pt x="361875" y="175227"/>
                </a:lnTo>
                <a:lnTo>
                  <a:pt x="357084" y="177954"/>
                </a:lnTo>
                <a:lnTo>
                  <a:pt x="349309" y="175703"/>
                </a:lnTo>
                <a:lnTo>
                  <a:pt x="342455" y="172276"/>
                </a:lnTo>
                <a:lnTo>
                  <a:pt x="342455" y="169546"/>
                </a:lnTo>
                <a:cubicBezTo>
                  <a:pt x="342455" y="169546"/>
                  <a:pt x="340170" y="161328"/>
                  <a:pt x="339949" y="159741"/>
                </a:cubicBezTo>
                <a:cubicBezTo>
                  <a:pt x="339727" y="158153"/>
                  <a:pt x="334682" y="153584"/>
                  <a:pt x="334682" y="153584"/>
                </a:cubicBezTo>
                <a:cubicBezTo>
                  <a:pt x="334682" y="153584"/>
                  <a:pt x="323734" y="151775"/>
                  <a:pt x="323035" y="151775"/>
                </a:cubicBezTo>
                <a:cubicBezTo>
                  <a:pt x="322592" y="151523"/>
                  <a:pt x="318465" y="149935"/>
                  <a:pt x="318465" y="149935"/>
                </a:cubicBezTo>
                <a:lnTo>
                  <a:pt x="304314" y="151775"/>
                </a:lnTo>
                <a:lnTo>
                  <a:pt x="298824" y="150380"/>
                </a:lnTo>
                <a:lnTo>
                  <a:pt x="291272" y="150380"/>
                </a:lnTo>
                <a:cubicBezTo>
                  <a:pt x="290606" y="150380"/>
                  <a:pt x="284894" y="147206"/>
                  <a:pt x="284894" y="147206"/>
                </a:cubicBezTo>
                <a:lnTo>
                  <a:pt x="281909" y="147206"/>
                </a:lnTo>
                <a:lnTo>
                  <a:pt x="260681" y="147206"/>
                </a:lnTo>
                <a:lnTo>
                  <a:pt x="252908" y="142415"/>
                </a:lnTo>
                <a:lnTo>
                  <a:pt x="240342" y="130579"/>
                </a:lnTo>
                <a:lnTo>
                  <a:pt x="224791" y="119408"/>
                </a:lnTo>
                <a:lnTo>
                  <a:pt x="215210" y="111412"/>
                </a:lnTo>
                <a:lnTo>
                  <a:pt x="204007" y="105509"/>
                </a:lnTo>
                <a:lnTo>
                  <a:pt x="200359" y="102306"/>
                </a:lnTo>
                <a:lnTo>
                  <a:pt x="203310" y="98212"/>
                </a:lnTo>
                <a:cubicBezTo>
                  <a:pt x="203310" y="98212"/>
                  <a:pt x="204452" y="94340"/>
                  <a:pt x="204452" y="93198"/>
                </a:cubicBezTo>
                <a:cubicBezTo>
                  <a:pt x="204452" y="91834"/>
                  <a:pt x="206292" y="88407"/>
                  <a:pt x="206737" y="87962"/>
                </a:cubicBezTo>
                <a:cubicBezTo>
                  <a:pt x="207213" y="87265"/>
                  <a:pt x="206737" y="83393"/>
                  <a:pt x="206737" y="83393"/>
                </a:cubicBezTo>
                <a:lnTo>
                  <a:pt x="200580" y="82726"/>
                </a:lnTo>
                <a:lnTo>
                  <a:pt x="201278" y="80663"/>
                </a:lnTo>
                <a:lnTo>
                  <a:pt x="202865" y="76569"/>
                </a:lnTo>
                <a:lnTo>
                  <a:pt x="201025" y="72700"/>
                </a:lnTo>
                <a:lnTo>
                  <a:pt x="196932" y="74063"/>
                </a:lnTo>
                <a:lnTo>
                  <a:pt x="190520" y="76569"/>
                </a:lnTo>
                <a:lnTo>
                  <a:pt x="186427" y="74730"/>
                </a:lnTo>
                <a:cubicBezTo>
                  <a:pt x="186427" y="74730"/>
                  <a:pt x="183000" y="70191"/>
                  <a:pt x="182747" y="69494"/>
                </a:cubicBezTo>
                <a:cubicBezTo>
                  <a:pt x="182524" y="68827"/>
                  <a:pt x="181160" y="65845"/>
                  <a:pt x="181160" y="65179"/>
                </a:cubicBezTo>
                <a:cubicBezTo>
                  <a:pt x="181160" y="64258"/>
                  <a:pt x="180018" y="60165"/>
                  <a:pt x="180018" y="60165"/>
                </a:cubicBezTo>
                <a:lnTo>
                  <a:pt x="177288" y="57183"/>
                </a:lnTo>
                <a:lnTo>
                  <a:pt x="177288" y="49438"/>
                </a:lnTo>
                <a:lnTo>
                  <a:pt x="175670" y="49662"/>
                </a:lnTo>
                <a:lnTo>
                  <a:pt x="169291" y="40775"/>
                </a:lnTo>
                <a:lnTo>
                  <a:pt x="169291" y="34176"/>
                </a:lnTo>
                <a:lnTo>
                  <a:pt x="163327" y="27798"/>
                </a:lnTo>
                <a:lnTo>
                  <a:pt x="153743" y="24149"/>
                </a:lnTo>
                <a:lnTo>
                  <a:pt x="151904" y="5458"/>
                </a:lnTo>
                <a:lnTo>
                  <a:pt x="139114" y="0"/>
                </a:lnTo>
                <a:lnTo>
                  <a:pt x="126548" y="0"/>
                </a:lnTo>
                <a:lnTo>
                  <a:pt x="120836" y="7521"/>
                </a:lnTo>
                <a:cubicBezTo>
                  <a:pt x="120836" y="7521"/>
                  <a:pt x="119251" y="7743"/>
                  <a:pt x="114682" y="8441"/>
                </a:cubicBezTo>
                <a:cubicBezTo>
                  <a:pt x="109888" y="8885"/>
                  <a:pt x="100528" y="24149"/>
                  <a:pt x="100528" y="24149"/>
                </a:cubicBezTo>
                <a:lnTo>
                  <a:pt x="94816" y="27576"/>
                </a:lnTo>
                <a:lnTo>
                  <a:pt x="86820" y="34397"/>
                </a:lnTo>
                <a:lnTo>
                  <a:pt x="86565" y="41030"/>
                </a:lnTo>
                <a:lnTo>
                  <a:pt x="96180" y="45345"/>
                </a:lnTo>
                <a:lnTo>
                  <a:pt x="102337" y="55595"/>
                </a:lnTo>
                <a:lnTo>
                  <a:pt x="88628" y="69049"/>
                </a:lnTo>
                <a:lnTo>
                  <a:pt x="85899" y="87041"/>
                </a:lnTo>
                <a:cubicBezTo>
                  <a:pt x="85899" y="87041"/>
                  <a:pt x="77205" y="99131"/>
                  <a:pt x="73778" y="103924"/>
                </a:cubicBezTo>
                <a:cubicBezTo>
                  <a:pt x="70129" y="108905"/>
                  <a:pt x="42489" y="131022"/>
                  <a:pt x="42489" y="131022"/>
                </a:cubicBezTo>
                <a:lnTo>
                  <a:pt x="31065" y="131022"/>
                </a:lnTo>
                <a:lnTo>
                  <a:pt x="21705" y="135815"/>
                </a:lnTo>
                <a:lnTo>
                  <a:pt x="21008" y="136958"/>
                </a:lnTo>
                <a:lnTo>
                  <a:pt x="23990" y="142415"/>
                </a:lnTo>
                <a:lnTo>
                  <a:pt x="24656" y="146984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0" cap="rnd">
            <a:solidFill>
              <a:schemeClr val="bg1"/>
            </a:solidFill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46" name="TextBox 218">
            <a:extLst>
              <a:ext uri="{FF2B5EF4-FFF2-40B4-BE49-F238E27FC236}">
                <a16:creationId xmlns:a16="http://schemas.microsoft.com/office/drawing/2014/main" xmlns="" id="{34D39734-306F-AE25-0162-8FA82BA2525C}"/>
              </a:ext>
            </a:extLst>
          </p:cNvPr>
          <p:cNvSpPr txBox="1"/>
          <p:nvPr/>
        </p:nvSpPr>
        <p:spPr>
          <a:xfrm>
            <a:off x="5054237" y="2321167"/>
            <a:ext cx="808235" cy="233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Onest Bold" pitchFamily="2" charset="-52"/>
                <a:cs typeface="Segoe UI Semibold" panose="020B0702040204020203" pitchFamily="34" charset="0"/>
              </a:rPr>
              <a:t>Боровичи</a:t>
            </a:r>
          </a:p>
        </p:txBody>
      </p:sp>
      <p:sp>
        <p:nvSpPr>
          <p:cNvPr id="48" name="TextBox 218">
            <a:extLst>
              <a:ext uri="{FF2B5EF4-FFF2-40B4-BE49-F238E27FC236}">
                <a16:creationId xmlns:a16="http://schemas.microsoft.com/office/drawing/2014/main" xmlns="" id="{237EFCBA-7A42-BBA8-3D4F-E952F82FEA2F}"/>
              </a:ext>
            </a:extLst>
          </p:cNvPr>
          <p:cNvSpPr txBox="1"/>
          <p:nvPr/>
        </p:nvSpPr>
        <p:spPr>
          <a:xfrm>
            <a:off x="2705721" y="2133265"/>
            <a:ext cx="809837" cy="3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10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Onest Bold" pitchFamily="2" charset="-52"/>
                <a:cs typeface="Segoe UI Semibold" panose="020B0702040204020203" pitchFamily="34" charset="0"/>
              </a:rPr>
              <a:t>Великий</a:t>
            </a:r>
          </a:p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Onest Bold" pitchFamily="2" charset="-52"/>
                <a:cs typeface="Segoe UI Semibold" panose="020B0702040204020203" pitchFamily="34" charset="0"/>
              </a:rPr>
              <a:t>Новгород</a:t>
            </a:r>
          </a:p>
        </p:txBody>
      </p:sp>
      <p:sp>
        <p:nvSpPr>
          <p:cNvPr id="50" name="TextBox 218">
            <a:extLst>
              <a:ext uri="{FF2B5EF4-FFF2-40B4-BE49-F238E27FC236}">
                <a16:creationId xmlns:a16="http://schemas.microsoft.com/office/drawing/2014/main" xmlns="" id="{E5437E83-A12F-6536-5A7C-2E5BDDF675FF}"/>
              </a:ext>
            </a:extLst>
          </p:cNvPr>
          <p:cNvSpPr txBox="1"/>
          <p:nvPr/>
        </p:nvSpPr>
        <p:spPr>
          <a:xfrm>
            <a:off x="2671983" y="3052231"/>
            <a:ext cx="643125" cy="3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Onest Bold" pitchFamily="2" charset="-52"/>
                <a:cs typeface="Segoe UI Semibold" panose="020B0702040204020203" pitchFamily="34" charset="0"/>
              </a:rPr>
              <a:t>Старая</a:t>
            </a:r>
          </a:p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Onest Bold" pitchFamily="2" charset="-52"/>
                <a:cs typeface="Segoe UI Semibold" panose="020B0702040204020203" pitchFamily="34" charset="0"/>
              </a:rPr>
              <a:t>Русса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1582CB3D-6624-0666-F302-04BAD2CDE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721" y="1892928"/>
            <a:ext cx="258911" cy="25891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EB5AADC9-6268-6AC4-F24F-A6697762F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983" y="2802250"/>
            <a:ext cx="258911" cy="25891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2974F27B-6076-0F3C-059C-896A8BA77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237" y="2072913"/>
            <a:ext cx="258911" cy="258911"/>
          </a:xfrm>
          <a:prstGeom prst="rect">
            <a:avLst/>
          </a:prstGeom>
        </p:spPr>
      </p:pic>
      <p:sp>
        <p:nvSpPr>
          <p:cNvPr id="77" name="Полилиния: фигура 76">
            <a:extLst>
              <a:ext uri="{FF2B5EF4-FFF2-40B4-BE49-F238E27FC236}">
                <a16:creationId xmlns:a16="http://schemas.microsoft.com/office/drawing/2014/main" xmlns="" id="{10BF542E-C2D9-C361-2F27-474613243AE2}"/>
              </a:ext>
            </a:extLst>
          </p:cNvPr>
          <p:cNvSpPr/>
          <p:nvPr/>
        </p:nvSpPr>
        <p:spPr>
          <a:xfrm>
            <a:off x="5637910" y="468732"/>
            <a:ext cx="631539" cy="570138"/>
          </a:xfrm>
          <a:custGeom>
            <a:avLst/>
            <a:gdLst>
              <a:gd name="connsiteX0" fmla="*/ 0 w 707923"/>
              <a:gd name="connsiteY0" fmla="*/ 639096 h 639096"/>
              <a:gd name="connsiteX1" fmla="*/ 137652 w 707923"/>
              <a:gd name="connsiteY1" fmla="*/ 491613 h 639096"/>
              <a:gd name="connsiteX2" fmla="*/ 206478 w 707923"/>
              <a:gd name="connsiteY2" fmla="*/ 432619 h 639096"/>
              <a:gd name="connsiteX3" fmla="*/ 294968 w 707923"/>
              <a:gd name="connsiteY3" fmla="*/ 363793 h 639096"/>
              <a:gd name="connsiteX4" fmla="*/ 383458 w 707923"/>
              <a:gd name="connsiteY4" fmla="*/ 324464 h 639096"/>
              <a:gd name="connsiteX5" fmla="*/ 442452 w 707923"/>
              <a:gd name="connsiteY5" fmla="*/ 304800 h 639096"/>
              <a:gd name="connsiteX6" fmla="*/ 501445 w 707923"/>
              <a:gd name="connsiteY6" fmla="*/ 265471 h 639096"/>
              <a:gd name="connsiteX7" fmla="*/ 560439 w 707923"/>
              <a:gd name="connsiteY7" fmla="*/ 235974 h 639096"/>
              <a:gd name="connsiteX8" fmla="*/ 629265 w 707923"/>
              <a:gd name="connsiteY8" fmla="*/ 137651 h 639096"/>
              <a:gd name="connsiteX9" fmla="*/ 668594 w 707923"/>
              <a:gd name="connsiteY9" fmla="*/ 58993 h 639096"/>
              <a:gd name="connsiteX10" fmla="*/ 707923 w 707923"/>
              <a:gd name="connsiteY10" fmla="*/ 0 h 6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7923" h="639096">
                <a:moveTo>
                  <a:pt x="0" y="639096"/>
                </a:moveTo>
                <a:cubicBezTo>
                  <a:pt x="22904" y="524574"/>
                  <a:pt x="-11553" y="640818"/>
                  <a:pt x="137652" y="491613"/>
                </a:cubicBezTo>
                <a:cubicBezTo>
                  <a:pt x="189439" y="439826"/>
                  <a:pt x="143412" y="483072"/>
                  <a:pt x="206478" y="432619"/>
                </a:cubicBezTo>
                <a:cubicBezTo>
                  <a:pt x="238625" y="406901"/>
                  <a:pt x="260757" y="383342"/>
                  <a:pt x="294968" y="363793"/>
                </a:cubicBezTo>
                <a:cubicBezTo>
                  <a:pt x="322009" y="348341"/>
                  <a:pt x="354495" y="334996"/>
                  <a:pt x="383458" y="324464"/>
                </a:cubicBezTo>
                <a:cubicBezTo>
                  <a:pt x="402938" y="317380"/>
                  <a:pt x="422787" y="311355"/>
                  <a:pt x="442452" y="304800"/>
                </a:cubicBezTo>
                <a:cubicBezTo>
                  <a:pt x="462116" y="291690"/>
                  <a:pt x="481031" y="277379"/>
                  <a:pt x="501445" y="265471"/>
                </a:cubicBezTo>
                <a:cubicBezTo>
                  <a:pt x="520436" y="254393"/>
                  <a:pt x="543271" y="249708"/>
                  <a:pt x="560439" y="235974"/>
                </a:cubicBezTo>
                <a:cubicBezTo>
                  <a:pt x="585087" y="216255"/>
                  <a:pt x="613212" y="164406"/>
                  <a:pt x="629265" y="137651"/>
                </a:cubicBezTo>
                <a:cubicBezTo>
                  <a:pt x="646517" y="68641"/>
                  <a:pt x="626811" y="125847"/>
                  <a:pt x="668594" y="58993"/>
                </a:cubicBezTo>
                <a:cubicBezTo>
                  <a:pt x="708277" y="-4500"/>
                  <a:pt x="667855" y="40066"/>
                  <a:pt x="707923" y="0"/>
                </a:cubicBezTo>
              </a:path>
            </a:pathLst>
          </a:custGeom>
          <a:noFill/>
          <a:ln w="9525">
            <a:solidFill>
              <a:schemeClr val="accent5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олилиния: фигура 77">
            <a:extLst>
              <a:ext uri="{FF2B5EF4-FFF2-40B4-BE49-F238E27FC236}">
                <a16:creationId xmlns:a16="http://schemas.microsoft.com/office/drawing/2014/main" xmlns="" id="{E73037A6-95C3-4779-16C1-E5ABC12DFA5F}"/>
              </a:ext>
            </a:extLst>
          </p:cNvPr>
          <p:cNvSpPr/>
          <p:nvPr/>
        </p:nvSpPr>
        <p:spPr>
          <a:xfrm>
            <a:off x="7309834" y="2039604"/>
            <a:ext cx="438569" cy="43857"/>
          </a:xfrm>
          <a:custGeom>
            <a:avLst/>
            <a:gdLst>
              <a:gd name="connsiteX0" fmla="*/ 0 w 491613"/>
              <a:gd name="connsiteY0" fmla="*/ 0 h 49162"/>
              <a:gd name="connsiteX1" fmla="*/ 245806 w 491613"/>
              <a:gd name="connsiteY1" fmla="*/ 29497 h 49162"/>
              <a:gd name="connsiteX2" fmla="*/ 363793 w 491613"/>
              <a:gd name="connsiteY2" fmla="*/ 49162 h 49162"/>
              <a:gd name="connsiteX3" fmla="*/ 491613 w 491613"/>
              <a:gd name="connsiteY3" fmla="*/ 39329 h 4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613" h="49162">
                <a:moveTo>
                  <a:pt x="0" y="0"/>
                </a:moveTo>
                <a:lnTo>
                  <a:pt x="245806" y="29497"/>
                </a:lnTo>
                <a:cubicBezTo>
                  <a:pt x="285318" y="34837"/>
                  <a:pt x="363793" y="49162"/>
                  <a:pt x="363793" y="49162"/>
                </a:cubicBezTo>
                <a:cubicBezTo>
                  <a:pt x="471900" y="38351"/>
                  <a:pt x="429178" y="39329"/>
                  <a:pt x="491613" y="39329"/>
                </a:cubicBezTo>
              </a:path>
            </a:pathLst>
          </a:custGeom>
          <a:noFill/>
          <a:ln w="9525">
            <a:solidFill>
              <a:schemeClr val="accent5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xmlns="" id="{259A9C2E-5216-F0FD-4186-ED2230FE0D7C}"/>
              </a:ext>
            </a:extLst>
          </p:cNvPr>
          <p:cNvSpPr/>
          <p:nvPr/>
        </p:nvSpPr>
        <p:spPr>
          <a:xfrm>
            <a:off x="2326689" y="4053172"/>
            <a:ext cx="1097707" cy="712639"/>
          </a:xfrm>
          <a:custGeom>
            <a:avLst/>
            <a:gdLst>
              <a:gd name="connsiteX0" fmla="*/ 395037 w 400248"/>
              <a:gd name="connsiteY0" fmla="*/ 138293 h 264276"/>
              <a:gd name="connsiteX1" fmla="*/ 393450 w 400248"/>
              <a:gd name="connsiteY1" fmla="*/ 133507 h 264276"/>
              <a:gd name="connsiteX2" fmla="*/ 394592 w 400248"/>
              <a:gd name="connsiteY2" fmla="*/ 128952 h 264276"/>
              <a:gd name="connsiteX3" fmla="*/ 400082 w 400248"/>
              <a:gd name="connsiteY3" fmla="*/ 124168 h 264276"/>
              <a:gd name="connsiteX4" fmla="*/ 400082 w 400248"/>
              <a:gd name="connsiteY4" fmla="*/ 117787 h 264276"/>
              <a:gd name="connsiteX5" fmla="*/ 395956 w 400248"/>
              <a:gd name="connsiteY5" fmla="*/ 115738 h 264276"/>
              <a:gd name="connsiteX6" fmla="*/ 391386 w 400248"/>
              <a:gd name="connsiteY6" fmla="*/ 111638 h 264276"/>
              <a:gd name="connsiteX7" fmla="*/ 387738 w 400248"/>
              <a:gd name="connsiteY7" fmla="*/ 112549 h 264276"/>
              <a:gd name="connsiteX8" fmla="*/ 382471 w 400248"/>
              <a:gd name="connsiteY8" fmla="*/ 114827 h 264276"/>
              <a:gd name="connsiteX9" fmla="*/ 374950 w 400248"/>
              <a:gd name="connsiteY9" fmla="*/ 117333 h 264276"/>
              <a:gd name="connsiteX10" fmla="*/ 373332 w 400248"/>
              <a:gd name="connsiteY10" fmla="*/ 121433 h 264276"/>
              <a:gd name="connsiteX11" fmla="*/ 375617 w 400248"/>
              <a:gd name="connsiteY11" fmla="*/ 125762 h 264276"/>
              <a:gd name="connsiteX12" fmla="*/ 373808 w 400248"/>
              <a:gd name="connsiteY12" fmla="*/ 132598 h 264276"/>
              <a:gd name="connsiteX13" fmla="*/ 369681 w 400248"/>
              <a:gd name="connsiteY13" fmla="*/ 132598 h 264276"/>
              <a:gd name="connsiteX14" fmla="*/ 364414 w 400248"/>
              <a:gd name="connsiteY14" fmla="*/ 128040 h 264276"/>
              <a:gd name="connsiteX15" fmla="*/ 362351 w 400248"/>
              <a:gd name="connsiteY15" fmla="*/ 125308 h 264276"/>
              <a:gd name="connsiteX16" fmla="*/ 358258 w 400248"/>
              <a:gd name="connsiteY16" fmla="*/ 119384 h 264276"/>
              <a:gd name="connsiteX17" fmla="*/ 359179 w 400248"/>
              <a:gd name="connsiteY17" fmla="*/ 107765 h 264276"/>
              <a:gd name="connsiteX18" fmla="*/ 360766 w 400248"/>
              <a:gd name="connsiteY18" fmla="*/ 100473 h 264276"/>
              <a:gd name="connsiteX19" fmla="*/ 359179 w 400248"/>
              <a:gd name="connsiteY19" fmla="*/ 96375 h 264276"/>
              <a:gd name="connsiteX20" fmla="*/ 359179 w 400248"/>
              <a:gd name="connsiteY20" fmla="*/ 89083 h 264276"/>
              <a:gd name="connsiteX21" fmla="*/ 358703 w 400248"/>
              <a:gd name="connsiteY21" fmla="*/ 83390 h 264276"/>
              <a:gd name="connsiteX22" fmla="*/ 360766 w 400248"/>
              <a:gd name="connsiteY22" fmla="*/ 78604 h 264276"/>
              <a:gd name="connsiteX23" fmla="*/ 359400 w 400248"/>
              <a:gd name="connsiteY23" fmla="*/ 74275 h 264276"/>
              <a:gd name="connsiteX24" fmla="*/ 359400 w 400248"/>
              <a:gd name="connsiteY24" fmla="*/ 69037 h 264276"/>
              <a:gd name="connsiteX25" fmla="*/ 354354 w 400248"/>
              <a:gd name="connsiteY25" fmla="*/ 69037 h 264276"/>
              <a:gd name="connsiteX26" fmla="*/ 347058 w 400248"/>
              <a:gd name="connsiteY26" fmla="*/ 68123 h 264276"/>
              <a:gd name="connsiteX27" fmla="*/ 334268 w 400248"/>
              <a:gd name="connsiteY27" fmla="*/ 68123 h 264276"/>
              <a:gd name="connsiteX28" fmla="*/ 329698 w 400248"/>
              <a:gd name="connsiteY28" fmla="*/ 70629 h 264276"/>
              <a:gd name="connsiteX29" fmla="*/ 324432 w 400248"/>
              <a:gd name="connsiteY29" fmla="*/ 72681 h 264276"/>
              <a:gd name="connsiteX30" fmla="*/ 314626 w 400248"/>
              <a:gd name="connsiteY30" fmla="*/ 75187 h 264276"/>
              <a:gd name="connsiteX31" fmla="*/ 309136 w 400248"/>
              <a:gd name="connsiteY31" fmla="*/ 77464 h 264276"/>
              <a:gd name="connsiteX32" fmla="*/ 303424 w 400248"/>
              <a:gd name="connsiteY32" fmla="*/ 77464 h 264276"/>
              <a:gd name="connsiteX33" fmla="*/ 299300 w 400248"/>
              <a:gd name="connsiteY33" fmla="*/ 72681 h 264276"/>
              <a:gd name="connsiteX34" fmla="*/ 296570 w 400248"/>
              <a:gd name="connsiteY34" fmla="*/ 70629 h 264276"/>
              <a:gd name="connsiteX35" fmla="*/ 292000 w 400248"/>
              <a:gd name="connsiteY35" fmla="*/ 77464 h 264276"/>
              <a:gd name="connsiteX36" fmla="*/ 294064 w 400248"/>
              <a:gd name="connsiteY36" fmla="*/ 82022 h 264276"/>
              <a:gd name="connsiteX37" fmla="*/ 293143 w 400248"/>
              <a:gd name="connsiteY37" fmla="*/ 87260 h 264276"/>
              <a:gd name="connsiteX38" fmla="*/ 280355 w 400248"/>
              <a:gd name="connsiteY38" fmla="*/ 87260 h 264276"/>
              <a:gd name="connsiteX39" fmla="*/ 276674 w 400248"/>
              <a:gd name="connsiteY39" fmla="*/ 83162 h 264276"/>
              <a:gd name="connsiteX40" fmla="*/ 265250 w 400248"/>
              <a:gd name="connsiteY40" fmla="*/ 82250 h 264276"/>
              <a:gd name="connsiteX41" fmla="*/ 263220 w 400248"/>
              <a:gd name="connsiteY41" fmla="*/ 84299 h 264276"/>
              <a:gd name="connsiteX42" fmla="*/ 257508 w 400248"/>
              <a:gd name="connsiteY42" fmla="*/ 83162 h 264276"/>
              <a:gd name="connsiteX43" fmla="*/ 251320 w 400248"/>
              <a:gd name="connsiteY43" fmla="*/ 78604 h 264276"/>
              <a:gd name="connsiteX44" fmla="*/ 250875 w 400248"/>
              <a:gd name="connsiteY44" fmla="*/ 73366 h 264276"/>
              <a:gd name="connsiteX45" fmla="*/ 248338 w 400248"/>
              <a:gd name="connsiteY45" fmla="*/ 69491 h 264276"/>
              <a:gd name="connsiteX46" fmla="*/ 233740 w 400248"/>
              <a:gd name="connsiteY46" fmla="*/ 64479 h 264276"/>
              <a:gd name="connsiteX47" fmla="*/ 220476 w 400248"/>
              <a:gd name="connsiteY47" fmla="*/ 64934 h 264276"/>
              <a:gd name="connsiteX48" fmla="*/ 206989 w 400248"/>
              <a:gd name="connsiteY48" fmla="*/ 64479 h 264276"/>
              <a:gd name="connsiteX49" fmla="*/ 190078 w 400248"/>
              <a:gd name="connsiteY49" fmla="*/ 67440 h 264276"/>
              <a:gd name="connsiteX50" fmla="*/ 176146 w 400248"/>
              <a:gd name="connsiteY50" fmla="*/ 64934 h 264276"/>
              <a:gd name="connsiteX51" fmla="*/ 168849 w 400248"/>
              <a:gd name="connsiteY51" fmla="*/ 58556 h 264276"/>
              <a:gd name="connsiteX52" fmla="*/ 167928 w 400248"/>
              <a:gd name="connsiteY52" fmla="*/ 52177 h 264276"/>
              <a:gd name="connsiteX53" fmla="*/ 172497 w 400248"/>
              <a:gd name="connsiteY53" fmla="*/ 50809 h 264276"/>
              <a:gd name="connsiteX54" fmla="*/ 169991 w 400248"/>
              <a:gd name="connsiteY54" fmla="*/ 46025 h 264276"/>
              <a:gd name="connsiteX55" fmla="*/ 165864 w 400248"/>
              <a:gd name="connsiteY55" fmla="*/ 46025 h 264276"/>
              <a:gd name="connsiteX56" fmla="*/ 161771 w 400248"/>
              <a:gd name="connsiteY56" fmla="*/ 43974 h 264276"/>
              <a:gd name="connsiteX57" fmla="*/ 156949 w 400248"/>
              <a:gd name="connsiteY57" fmla="*/ 35547 h 264276"/>
              <a:gd name="connsiteX58" fmla="*/ 153522 w 400248"/>
              <a:gd name="connsiteY58" fmla="*/ 31446 h 264276"/>
              <a:gd name="connsiteX59" fmla="*/ 151014 w 400248"/>
              <a:gd name="connsiteY59" fmla="*/ 30761 h 264276"/>
              <a:gd name="connsiteX60" fmla="*/ 145778 w 400248"/>
              <a:gd name="connsiteY60" fmla="*/ 19356 h 264276"/>
              <a:gd name="connsiteX61" fmla="*/ 143241 w 400248"/>
              <a:gd name="connsiteY61" fmla="*/ 13677 h 264276"/>
              <a:gd name="connsiteX62" fmla="*/ 141653 w 400248"/>
              <a:gd name="connsiteY62" fmla="*/ 8884 h 264276"/>
              <a:gd name="connsiteX63" fmla="*/ 132959 w 400248"/>
              <a:gd name="connsiteY63" fmla="*/ 10027 h 264276"/>
              <a:gd name="connsiteX64" fmla="*/ 130896 w 400248"/>
              <a:gd name="connsiteY64" fmla="*/ 0 h 264276"/>
              <a:gd name="connsiteX65" fmla="*/ 124042 w 400248"/>
              <a:gd name="connsiteY65" fmla="*/ 1142 h 264276"/>
              <a:gd name="connsiteX66" fmla="*/ 121536 w 400248"/>
              <a:gd name="connsiteY66" fmla="*/ 7966 h 264276"/>
              <a:gd name="connsiteX67" fmla="*/ 123597 w 400248"/>
              <a:gd name="connsiteY67" fmla="*/ 15041 h 264276"/>
              <a:gd name="connsiteX68" fmla="*/ 126105 w 400248"/>
              <a:gd name="connsiteY68" fmla="*/ 19356 h 264276"/>
              <a:gd name="connsiteX69" fmla="*/ 127248 w 400248"/>
              <a:gd name="connsiteY69" fmla="*/ 23925 h 264276"/>
              <a:gd name="connsiteX70" fmla="*/ 124042 w 400248"/>
              <a:gd name="connsiteY70" fmla="*/ 29397 h 264276"/>
              <a:gd name="connsiteX71" fmla="*/ 119472 w 400248"/>
              <a:gd name="connsiteY71" fmla="*/ 30761 h 264276"/>
              <a:gd name="connsiteX72" fmla="*/ 104622 w 400248"/>
              <a:gd name="connsiteY72" fmla="*/ 31901 h 264276"/>
              <a:gd name="connsiteX73" fmla="*/ 91611 w 400248"/>
              <a:gd name="connsiteY73" fmla="*/ 35547 h 264276"/>
              <a:gd name="connsiteX74" fmla="*/ 79268 w 400248"/>
              <a:gd name="connsiteY74" fmla="*/ 39193 h 264276"/>
              <a:gd name="connsiteX75" fmla="*/ 65336 w 400248"/>
              <a:gd name="connsiteY75" fmla="*/ 43974 h 264276"/>
              <a:gd name="connsiteX76" fmla="*/ 45219 w 400248"/>
              <a:gd name="connsiteY76" fmla="*/ 52861 h 264276"/>
              <a:gd name="connsiteX77" fmla="*/ 35635 w 400248"/>
              <a:gd name="connsiteY77" fmla="*/ 58556 h 264276"/>
              <a:gd name="connsiteX78" fmla="*/ 32653 w 400248"/>
              <a:gd name="connsiteY78" fmla="*/ 59241 h 264276"/>
              <a:gd name="connsiteX79" fmla="*/ 32208 w 400248"/>
              <a:gd name="connsiteY79" fmla="*/ 60376 h 264276"/>
              <a:gd name="connsiteX80" fmla="*/ 25132 w 400248"/>
              <a:gd name="connsiteY80" fmla="*/ 74047 h 264276"/>
              <a:gd name="connsiteX81" fmla="*/ 7742 w 400248"/>
              <a:gd name="connsiteY81" fmla="*/ 94778 h 264276"/>
              <a:gd name="connsiteX82" fmla="*/ 0 w 400248"/>
              <a:gd name="connsiteY82" fmla="*/ 108448 h 264276"/>
              <a:gd name="connsiteX83" fmla="*/ 2951 w 400248"/>
              <a:gd name="connsiteY83" fmla="*/ 116647 h 264276"/>
              <a:gd name="connsiteX84" fmla="*/ 10027 w 400248"/>
              <a:gd name="connsiteY84" fmla="*/ 119156 h 264276"/>
              <a:gd name="connsiteX85" fmla="*/ 15993 w 400248"/>
              <a:gd name="connsiteY85" fmla="*/ 124851 h 264276"/>
              <a:gd name="connsiteX86" fmla="*/ 18723 w 400248"/>
              <a:gd name="connsiteY86" fmla="*/ 131458 h 264276"/>
              <a:gd name="connsiteX87" fmla="*/ 18023 w 400248"/>
              <a:gd name="connsiteY87" fmla="*/ 167680 h 264276"/>
              <a:gd name="connsiteX88" fmla="*/ 17802 w 400248"/>
              <a:gd name="connsiteY88" fmla="*/ 191603 h 264276"/>
              <a:gd name="connsiteX89" fmla="*/ 15072 w 400248"/>
              <a:gd name="connsiteY89" fmla="*/ 199802 h 264276"/>
              <a:gd name="connsiteX90" fmla="*/ 13708 w 400248"/>
              <a:gd name="connsiteY90" fmla="*/ 209374 h 264276"/>
              <a:gd name="connsiteX91" fmla="*/ 16881 w 400248"/>
              <a:gd name="connsiteY91" fmla="*/ 213472 h 264276"/>
              <a:gd name="connsiteX92" fmla="*/ 20087 w 400248"/>
              <a:gd name="connsiteY92" fmla="*/ 219622 h 264276"/>
              <a:gd name="connsiteX93" fmla="*/ 17581 w 400248"/>
              <a:gd name="connsiteY93" fmla="*/ 224637 h 264276"/>
              <a:gd name="connsiteX94" fmla="*/ 24656 w 400248"/>
              <a:gd name="connsiteY94" fmla="*/ 227826 h 264276"/>
              <a:gd name="connsiteX95" fmla="*/ 33350 w 400248"/>
              <a:gd name="connsiteY95" fmla="*/ 232835 h 264276"/>
              <a:gd name="connsiteX96" fmla="*/ 38143 w 400248"/>
              <a:gd name="connsiteY96" fmla="*/ 240354 h 264276"/>
              <a:gd name="connsiteX97" fmla="*/ 44997 w 400248"/>
              <a:gd name="connsiteY97" fmla="*/ 245597 h 264276"/>
              <a:gd name="connsiteX98" fmla="*/ 50485 w 400248"/>
              <a:gd name="connsiteY98" fmla="*/ 245820 h 264276"/>
              <a:gd name="connsiteX99" fmla="*/ 54834 w 400248"/>
              <a:gd name="connsiteY99" fmla="*/ 243317 h 264276"/>
              <a:gd name="connsiteX100" fmla="*/ 57785 w 400248"/>
              <a:gd name="connsiteY100" fmla="*/ 240354 h 264276"/>
              <a:gd name="connsiteX101" fmla="*/ 67178 w 400248"/>
              <a:gd name="connsiteY101" fmla="*/ 240354 h 264276"/>
              <a:gd name="connsiteX102" fmla="*/ 65781 w 400248"/>
              <a:gd name="connsiteY102" fmla="*/ 244911 h 264276"/>
              <a:gd name="connsiteX103" fmla="*/ 66036 w 400248"/>
              <a:gd name="connsiteY103" fmla="*/ 250835 h 264276"/>
              <a:gd name="connsiteX104" fmla="*/ 71048 w 400248"/>
              <a:gd name="connsiteY104" fmla="*/ 252655 h 264276"/>
              <a:gd name="connsiteX105" fmla="*/ 71748 w 400248"/>
              <a:gd name="connsiteY105" fmla="*/ 247874 h 264276"/>
              <a:gd name="connsiteX106" fmla="*/ 82917 w 400248"/>
              <a:gd name="connsiteY106" fmla="*/ 246734 h 264276"/>
              <a:gd name="connsiteX107" fmla="*/ 83614 w 400248"/>
              <a:gd name="connsiteY107" fmla="*/ 244000 h 264276"/>
              <a:gd name="connsiteX108" fmla="*/ 86122 w 400248"/>
              <a:gd name="connsiteY108" fmla="*/ 238076 h 264276"/>
              <a:gd name="connsiteX109" fmla="*/ 93895 w 400248"/>
              <a:gd name="connsiteY109" fmla="*/ 233064 h 264276"/>
              <a:gd name="connsiteX110" fmla="*/ 98910 w 400248"/>
              <a:gd name="connsiteY110" fmla="*/ 230103 h 264276"/>
              <a:gd name="connsiteX111" fmla="*/ 108303 w 400248"/>
              <a:gd name="connsiteY111" fmla="*/ 231015 h 264276"/>
              <a:gd name="connsiteX112" fmla="*/ 116045 w 400248"/>
              <a:gd name="connsiteY112" fmla="*/ 227826 h 264276"/>
              <a:gd name="connsiteX113" fmla="*/ 122899 w 400248"/>
              <a:gd name="connsiteY113" fmla="*/ 221902 h 264276"/>
              <a:gd name="connsiteX114" fmla="*/ 127469 w 400248"/>
              <a:gd name="connsiteY114" fmla="*/ 220762 h 264276"/>
              <a:gd name="connsiteX115" fmla="*/ 132514 w 400248"/>
              <a:gd name="connsiteY115" fmla="*/ 230103 h 264276"/>
              <a:gd name="connsiteX116" fmla="*/ 137084 w 400248"/>
              <a:gd name="connsiteY116" fmla="*/ 237393 h 264276"/>
              <a:gd name="connsiteX117" fmla="*/ 142796 w 400248"/>
              <a:gd name="connsiteY117" fmla="*/ 245368 h 264276"/>
              <a:gd name="connsiteX118" fmla="*/ 148507 w 400248"/>
              <a:gd name="connsiteY118" fmla="*/ 251292 h 264276"/>
              <a:gd name="connsiteX119" fmla="*/ 162216 w 400248"/>
              <a:gd name="connsiteY119" fmla="*/ 252427 h 264276"/>
              <a:gd name="connsiteX120" fmla="*/ 170212 w 400248"/>
              <a:gd name="connsiteY120" fmla="*/ 249695 h 264276"/>
              <a:gd name="connsiteX121" fmla="*/ 178906 w 400248"/>
              <a:gd name="connsiteY121" fmla="*/ 247189 h 264276"/>
              <a:gd name="connsiteX122" fmla="*/ 183476 w 400248"/>
              <a:gd name="connsiteY122" fmla="*/ 249466 h 264276"/>
              <a:gd name="connsiteX123" fmla="*/ 187793 w 400248"/>
              <a:gd name="connsiteY123" fmla="*/ 251063 h 264276"/>
              <a:gd name="connsiteX124" fmla="*/ 194202 w 400248"/>
              <a:gd name="connsiteY124" fmla="*/ 249466 h 264276"/>
              <a:gd name="connsiteX125" fmla="*/ 196708 w 400248"/>
              <a:gd name="connsiteY125" fmla="*/ 244457 h 264276"/>
              <a:gd name="connsiteX126" fmla="*/ 203786 w 400248"/>
              <a:gd name="connsiteY126" fmla="*/ 241950 h 264276"/>
              <a:gd name="connsiteX127" fmla="*/ 220255 w 400248"/>
              <a:gd name="connsiteY127" fmla="*/ 243088 h 264276"/>
              <a:gd name="connsiteX128" fmla="*/ 226410 w 400248"/>
              <a:gd name="connsiteY128" fmla="*/ 248329 h 264276"/>
              <a:gd name="connsiteX129" fmla="*/ 232597 w 400248"/>
              <a:gd name="connsiteY129" fmla="*/ 254481 h 264276"/>
              <a:gd name="connsiteX130" fmla="*/ 238057 w 400248"/>
              <a:gd name="connsiteY130" fmla="*/ 257213 h 264276"/>
              <a:gd name="connsiteX131" fmla="*/ 244021 w 400248"/>
              <a:gd name="connsiteY131" fmla="*/ 260174 h 264276"/>
              <a:gd name="connsiteX132" fmla="*/ 243769 w 400248"/>
              <a:gd name="connsiteY132" fmla="*/ 264277 h 264276"/>
              <a:gd name="connsiteX133" fmla="*/ 258872 w 400248"/>
              <a:gd name="connsiteY133" fmla="*/ 264277 h 264276"/>
              <a:gd name="connsiteX134" fmla="*/ 259317 w 400248"/>
              <a:gd name="connsiteY134" fmla="*/ 247874 h 264276"/>
              <a:gd name="connsiteX135" fmla="*/ 262523 w 400248"/>
              <a:gd name="connsiteY135" fmla="*/ 241267 h 264276"/>
              <a:gd name="connsiteX136" fmla="*/ 267535 w 400248"/>
              <a:gd name="connsiteY136" fmla="*/ 244457 h 264276"/>
              <a:gd name="connsiteX137" fmla="*/ 272580 w 400248"/>
              <a:gd name="connsiteY137" fmla="*/ 247874 h 264276"/>
              <a:gd name="connsiteX138" fmla="*/ 275531 w 400248"/>
              <a:gd name="connsiteY138" fmla="*/ 243545 h 264276"/>
              <a:gd name="connsiteX139" fmla="*/ 283085 w 400248"/>
              <a:gd name="connsiteY139" fmla="*/ 243545 h 264276"/>
              <a:gd name="connsiteX140" fmla="*/ 290382 w 400248"/>
              <a:gd name="connsiteY140" fmla="*/ 246960 h 264276"/>
              <a:gd name="connsiteX141" fmla="*/ 292000 w 400248"/>
              <a:gd name="connsiteY141" fmla="*/ 243545 h 264276"/>
              <a:gd name="connsiteX142" fmla="*/ 296570 w 400248"/>
              <a:gd name="connsiteY142" fmla="*/ 238304 h 264276"/>
              <a:gd name="connsiteX143" fmla="*/ 304566 w 400248"/>
              <a:gd name="connsiteY143" fmla="*/ 236481 h 264276"/>
              <a:gd name="connsiteX144" fmla="*/ 304790 w 400248"/>
              <a:gd name="connsiteY144" fmla="*/ 228737 h 264276"/>
              <a:gd name="connsiteX145" fmla="*/ 310278 w 400248"/>
              <a:gd name="connsiteY145" fmla="*/ 225320 h 264276"/>
              <a:gd name="connsiteX146" fmla="*/ 316214 w 400248"/>
              <a:gd name="connsiteY146" fmla="*/ 221447 h 264276"/>
              <a:gd name="connsiteX147" fmla="*/ 323511 w 400248"/>
              <a:gd name="connsiteY147" fmla="*/ 221447 h 264276"/>
              <a:gd name="connsiteX148" fmla="*/ 329222 w 400248"/>
              <a:gd name="connsiteY148" fmla="*/ 213701 h 264276"/>
              <a:gd name="connsiteX149" fmla="*/ 338837 w 400248"/>
              <a:gd name="connsiteY149" fmla="*/ 213701 h 264276"/>
              <a:gd name="connsiteX150" fmla="*/ 342043 w 400248"/>
              <a:gd name="connsiteY150" fmla="*/ 217573 h 264276"/>
              <a:gd name="connsiteX151" fmla="*/ 345915 w 400248"/>
              <a:gd name="connsiteY151" fmla="*/ 217573 h 264276"/>
              <a:gd name="connsiteX152" fmla="*/ 344328 w 400248"/>
              <a:gd name="connsiteY152" fmla="*/ 206180 h 264276"/>
              <a:gd name="connsiteX153" fmla="*/ 339282 w 400248"/>
              <a:gd name="connsiteY153" fmla="*/ 206180 h 264276"/>
              <a:gd name="connsiteX154" fmla="*/ 331762 w 400248"/>
              <a:gd name="connsiteY154" fmla="*/ 204360 h 264276"/>
              <a:gd name="connsiteX155" fmla="*/ 329698 w 400248"/>
              <a:gd name="connsiteY155" fmla="*/ 202991 h 264276"/>
              <a:gd name="connsiteX156" fmla="*/ 329477 w 400248"/>
              <a:gd name="connsiteY156" fmla="*/ 198210 h 264276"/>
              <a:gd name="connsiteX157" fmla="*/ 332428 w 400248"/>
              <a:gd name="connsiteY157" fmla="*/ 195704 h 264276"/>
              <a:gd name="connsiteX158" fmla="*/ 336077 w 400248"/>
              <a:gd name="connsiteY158" fmla="*/ 190918 h 264276"/>
              <a:gd name="connsiteX159" fmla="*/ 336077 w 400248"/>
              <a:gd name="connsiteY159" fmla="*/ 185222 h 264276"/>
              <a:gd name="connsiteX160" fmla="*/ 338140 w 400248"/>
              <a:gd name="connsiteY160" fmla="*/ 180667 h 264276"/>
              <a:gd name="connsiteX161" fmla="*/ 343185 w 400248"/>
              <a:gd name="connsiteY161" fmla="*/ 178161 h 264276"/>
              <a:gd name="connsiteX162" fmla="*/ 343852 w 400248"/>
              <a:gd name="connsiteY162" fmla="*/ 174287 h 264276"/>
              <a:gd name="connsiteX163" fmla="*/ 351403 w 400248"/>
              <a:gd name="connsiteY163" fmla="*/ 173375 h 264276"/>
              <a:gd name="connsiteX164" fmla="*/ 352324 w 400248"/>
              <a:gd name="connsiteY164" fmla="*/ 168820 h 264276"/>
              <a:gd name="connsiteX165" fmla="*/ 353912 w 400248"/>
              <a:gd name="connsiteY165" fmla="*/ 161985 h 264276"/>
              <a:gd name="connsiteX166" fmla="*/ 359845 w 400248"/>
              <a:gd name="connsiteY166" fmla="*/ 160619 h 264276"/>
              <a:gd name="connsiteX167" fmla="*/ 362130 w 400248"/>
              <a:gd name="connsiteY167" fmla="*/ 150823 h 264276"/>
              <a:gd name="connsiteX168" fmla="*/ 368063 w 400248"/>
              <a:gd name="connsiteY168" fmla="*/ 150823 h 264276"/>
              <a:gd name="connsiteX169" fmla="*/ 371966 w 400248"/>
              <a:gd name="connsiteY169" fmla="*/ 155378 h 264276"/>
              <a:gd name="connsiteX170" fmla="*/ 376314 w 400248"/>
              <a:gd name="connsiteY170" fmla="*/ 155607 h 264276"/>
              <a:gd name="connsiteX171" fmla="*/ 380883 w 400248"/>
              <a:gd name="connsiteY171" fmla="*/ 154467 h 264276"/>
              <a:gd name="connsiteX172" fmla="*/ 387516 w 400248"/>
              <a:gd name="connsiteY172" fmla="*/ 152418 h 264276"/>
              <a:gd name="connsiteX173" fmla="*/ 395037 w 400248"/>
              <a:gd name="connsiteY173" fmla="*/ 145582 h 264276"/>
              <a:gd name="connsiteX174" fmla="*/ 395037 w 400248"/>
              <a:gd name="connsiteY174" fmla="*/ 138293 h 264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400248" h="264276">
                <a:moveTo>
                  <a:pt x="395037" y="138293"/>
                </a:moveTo>
                <a:cubicBezTo>
                  <a:pt x="394813" y="136924"/>
                  <a:pt x="394813" y="134192"/>
                  <a:pt x="393450" y="133507"/>
                </a:cubicBezTo>
                <a:cubicBezTo>
                  <a:pt x="391831" y="132598"/>
                  <a:pt x="394592" y="128952"/>
                  <a:pt x="394592" y="128952"/>
                </a:cubicBezTo>
                <a:cubicBezTo>
                  <a:pt x="394592" y="128952"/>
                  <a:pt x="399828" y="124851"/>
                  <a:pt x="400082" y="124168"/>
                </a:cubicBezTo>
                <a:cubicBezTo>
                  <a:pt x="400304" y="123259"/>
                  <a:pt x="400304" y="118701"/>
                  <a:pt x="400082" y="117787"/>
                </a:cubicBezTo>
                <a:cubicBezTo>
                  <a:pt x="399828" y="117104"/>
                  <a:pt x="397322" y="117104"/>
                  <a:pt x="395956" y="115738"/>
                </a:cubicBezTo>
                <a:cubicBezTo>
                  <a:pt x="394813" y="114144"/>
                  <a:pt x="392528" y="112094"/>
                  <a:pt x="391386" y="111638"/>
                </a:cubicBezTo>
                <a:cubicBezTo>
                  <a:pt x="390022" y="111181"/>
                  <a:pt x="388659" y="112094"/>
                  <a:pt x="387738" y="112549"/>
                </a:cubicBezTo>
                <a:cubicBezTo>
                  <a:pt x="387040" y="113234"/>
                  <a:pt x="384311" y="114144"/>
                  <a:pt x="382471" y="114827"/>
                </a:cubicBezTo>
                <a:cubicBezTo>
                  <a:pt x="380662" y="115512"/>
                  <a:pt x="376535" y="117333"/>
                  <a:pt x="374950" y="117333"/>
                </a:cubicBezTo>
                <a:cubicBezTo>
                  <a:pt x="373332" y="117561"/>
                  <a:pt x="373553" y="120065"/>
                  <a:pt x="373332" y="121433"/>
                </a:cubicBezTo>
                <a:cubicBezTo>
                  <a:pt x="373108" y="122802"/>
                  <a:pt x="375617" y="125762"/>
                  <a:pt x="375617" y="125762"/>
                </a:cubicBezTo>
                <a:cubicBezTo>
                  <a:pt x="375617" y="125762"/>
                  <a:pt x="374696" y="130546"/>
                  <a:pt x="373808" y="132598"/>
                </a:cubicBezTo>
                <a:cubicBezTo>
                  <a:pt x="373108" y="134647"/>
                  <a:pt x="370348" y="132369"/>
                  <a:pt x="369681" y="132598"/>
                </a:cubicBezTo>
                <a:cubicBezTo>
                  <a:pt x="369205" y="132826"/>
                  <a:pt x="365112" y="129409"/>
                  <a:pt x="364414" y="128040"/>
                </a:cubicBezTo>
                <a:cubicBezTo>
                  <a:pt x="363748" y="126900"/>
                  <a:pt x="362351" y="125308"/>
                  <a:pt x="362351" y="125308"/>
                </a:cubicBezTo>
                <a:cubicBezTo>
                  <a:pt x="362351" y="125308"/>
                  <a:pt x="358703" y="120522"/>
                  <a:pt x="358258" y="119384"/>
                </a:cubicBezTo>
                <a:cubicBezTo>
                  <a:pt x="357782" y="118473"/>
                  <a:pt x="359179" y="108677"/>
                  <a:pt x="359179" y="107765"/>
                </a:cubicBezTo>
                <a:cubicBezTo>
                  <a:pt x="359179" y="106852"/>
                  <a:pt x="360066" y="101842"/>
                  <a:pt x="360766" y="100473"/>
                </a:cubicBezTo>
                <a:cubicBezTo>
                  <a:pt x="361463" y="99107"/>
                  <a:pt x="359179" y="96375"/>
                  <a:pt x="359179" y="96375"/>
                </a:cubicBezTo>
                <a:cubicBezTo>
                  <a:pt x="359179" y="96375"/>
                  <a:pt x="359400" y="91361"/>
                  <a:pt x="359179" y="89083"/>
                </a:cubicBezTo>
                <a:cubicBezTo>
                  <a:pt x="358924" y="87031"/>
                  <a:pt x="358703" y="84982"/>
                  <a:pt x="358703" y="83390"/>
                </a:cubicBezTo>
                <a:cubicBezTo>
                  <a:pt x="358703" y="81793"/>
                  <a:pt x="360321" y="79744"/>
                  <a:pt x="360766" y="78604"/>
                </a:cubicBezTo>
                <a:cubicBezTo>
                  <a:pt x="361209" y="77693"/>
                  <a:pt x="359400" y="74275"/>
                  <a:pt x="359400" y="74275"/>
                </a:cubicBezTo>
                <a:lnTo>
                  <a:pt x="359400" y="69037"/>
                </a:lnTo>
                <a:lnTo>
                  <a:pt x="354354" y="69037"/>
                </a:lnTo>
                <a:lnTo>
                  <a:pt x="347058" y="68123"/>
                </a:lnTo>
                <a:lnTo>
                  <a:pt x="334268" y="68123"/>
                </a:lnTo>
                <a:lnTo>
                  <a:pt x="329698" y="70629"/>
                </a:lnTo>
                <a:lnTo>
                  <a:pt x="324432" y="72681"/>
                </a:lnTo>
                <a:lnTo>
                  <a:pt x="314626" y="75187"/>
                </a:lnTo>
                <a:lnTo>
                  <a:pt x="309136" y="77464"/>
                </a:lnTo>
                <a:lnTo>
                  <a:pt x="303424" y="77464"/>
                </a:lnTo>
                <a:lnTo>
                  <a:pt x="299300" y="72681"/>
                </a:lnTo>
                <a:lnTo>
                  <a:pt x="296570" y="70629"/>
                </a:lnTo>
                <a:lnTo>
                  <a:pt x="292000" y="77464"/>
                </a:lnTo>
                <a:cubicBezTo>
                  <a:pt x="292000" y="77464"/>
                  <a:pt x="294064" y="80653"/>
                  <a:pt x="294064" y="82022"/>
                </a:cubicBezTo>
                <a:cubicBezTo>
                  <a:pt x="294064" y="83162"/>
                  <a:pt x="293143" y="87260"/>
                  <a:pt x="293143" y="87260"/>
                </a:cubicBezTo>
                <a:lnTo>
                  <a:pt x="280355" y="87260"/>
                </a:lnTo>
                <a:cubicBezTo>
                  <a:pt x="280355" y="87260"/>
                  <a:pt x="278292" y="82705"/>
                  <a:pt x="276674" y="83162"/>
                </a:cubicBezTo>
                <a:cubicBezTo>
                  <a:pt x="275089" y="83614"/>
                  <a:pt x="265250" y="82250"/>
                  <a:pt x="265250" y="82250"/>
                </a:cubicBezTo>
                <a:cubicBezTo>
                  <a:pt x="265250" y="82250"/>
                  <a:pt x="264807" y="83614"/>
                  <a:pt x="263220" y="84299"/>
                </a:cubicBezTo>
                <a:cubicBezTo>
                  <a:pt x="261602" y="85211"/>
                  <a:pt x="257508" y="83162"/>
                  <a:pt x="257508" y="83162"/>
                </a:cubicBezTo>
                <a:cubicBezTo>
                  <a:pt x="257508" y="83162"/>
                  <a:pt x="251320" y="79973"/>
                  <a:pt x="251320" y="78604"/>
                </a:cubicBezTo>
                <a:cubicBezTo>
                  <a:pt x="251320" y="77464"/>
                  <a:pt x="250875" y="73366"/>
                  <a:pt x="250875" y="73366"/>
                </a:cubicBezTo>
                <a:cubicBezTo>
                  <a:pt x="250875" y="73366"/>
                  <a:pt x="249733" y="69037"/>
                  <a:pt x="248338" y="69491"/>
                </a:cubicBezTo>
                <a:cubicBezTo>
                  <a:pt x="247196" y="69720"/>
                  <a:pt x="233740" y="64479"/>
                  <a:pt x="233740" y="64479"/>
                </a:cubicBezTo>
                <a:lnTo>
                  <a:pt x="220476" y="64934"/>
                </a:lnTo>
                <a:lnTo>
                  <a:pt x="206989" y="64479"/>
                </a:lnTo>
                <a:lnTo>
                  <a:pt x="190078" y="67440"/>
                </a:lnTo>
                <a:lnTo>
                  <a:pt x="176146" y="64934"/>
                </a:lnTo>
                <a:lnTo>
                  <a:pt x="168849" y="58556"/>
                </a:lnTo>
                <a:lnTo>
                  <a:pt x="167928" y="52177"/>
                </a:lnTo>
                <a:lnTo>
                  <a:pt x="172497" y="50809"/>
                </a:lnTo>
                <a:lnTo>
                  <a:pt x="169991" y="46025"/>
                </a:lnTo>
                <a:lnTo>
                  <a:pt x="165864" y="46025"/>
                </a:lnTo>
                <a:lnTo>
                  <a:pt x="161771" y="43974"/>
                </a:lnTo>
                <a:lnTo>
                  <a:pt x="156949" y="35547"/>
                </a:lnTo>
                <a:lnTo>
                  <a:pt x="153522" y="31446"/>
                </a:lnTo>
                <a:lnTo>
                  <a:pt x="151014" y="30761"/>
                </a:lnTo>
                <a:lnTo>
                  <a:pt x="145778" y="19356"/>
                </a:lnTo>
                <a:lnTo>
                  <a:pt x="143241" y="13677"/>
                </a:lnTo>
                <a:cubicBezTo>
                  <a:pt x="143241" y="13677"/>
                  <a:pt x="143241" y="8442"/>
                  <a:pt x="141653" y="8884"/>
                </a:cubicBezTo>
                <a:cubicBezTo>
                  <a:pt x="140035" y="9360"/>
                  <a:pt x="132959" y="10027"/>
                  <a:pt x="132959" y="10027"/>
                </a:cubicBezTo>
                <a:lnTo>
                  <a:pt x="130896" y="0"/>
                </a:lnTo>
                <a:lnTo>
                  <a:pt x="124042" y="1142"/>
                </a:lnTo>
                <a:lnTo>
                  <a:pt x="121536" y="7966"/>
                </a:lnTo>
                <a:lnTo>
                  <a:pt x="123597" y="15041"/>
                </a:lnTo>
                <a:lnTo>
                  <a:pt x="126105" y="19356"/>
                </a:lnTo>
                <a:cubicBezTo>
                  <a:pt x="126105" y="19356"/>
                  <a:pt x="127248" y="22562"/>
                  <a:pt x="127248" y="23925"/>
                </a:cubicBezTo>
                <a:cubicBezTo>
                  <a:pt x="127248" y="25065"/>
                  <a:pt x="124042" y="29397"/>
                  <a:pt x="124042" y="29397"/>
                </a:cubicBezTo>
                <a:lnTo>
                  <a:pt x="119472" y="30761"/>
                </a:lnTo>
                <a:lnTo>
                  <a:pt x="104622" y="31901"/>
                </a:lnTo>
                <a:lnTo>
                  <a:pt x="91611" y="35547"/>
                </a:lnTo>
                <a:cubicBezTo>
                  <a:pt x="91611" y="35547"/>
                  <a:pt x="81329" y="36687"/>
                  <a:pt x="79268" y="39193"/>
                </a:cubicBezTo>
                <a:cubicBezTo>
                  <a:pt x="77205" y="41470"/>
                  <a:pt x="68066" y="41925"/>
                  <a:pt x="65336" y="43974"/>
                </a:cubicBezTo>
                <a:cubicBezTo>
                  <a:pt x="62354" y="46025"/>
                  <a:pt x="45219" y="52861"/>
                  <a:pt x="45219" y="52861"/>
                </a:cubicBezTo>
                <a:lnTo>
                  <a:pt x="35635" y="58556"/>
                </a:lnTo>
                <a:lnTo>
                  <a:pt x="32653" y="59241"/>
                </a:lnTo>
                <a:lnTo>
                  <a:pt x="32208" y="60376"/>
                </a:lnTo>
                <a:lnTo>
                  <a:pt x="25132" y="74047"/>
                </a:lnTo>
                <a:lnTo>
                  <a:pt x="7742" y="94778"/>
                </a:lnTo>
                <a:lnTo>
                  <a:pt x="0" y="108448"/>
                </a:lnTo>
                <a:lnTo>
                  <a:pt x="2951" y="116647"/>
                </a:lnTo>
                <a:lnTo>
                  <a:pt x="10027" y="119156"/>
                </a:lnTo>
                <a:lnTo>
                  <a:pt x="15993" y="124851"/>
                </a:lnTo>
                <a:lnTo>
                  <a:pt x="18723" y="131458"/>
                </a:lnTo>
                <a:lnTo>
                  <a:pt x="18023" y="167680"/>
                </a:lnTo>
                <a:lnTo>
                  <a:pt x="17802" y="191603"/>
                </a:lnTo>
                <a:lnTo>
                  <a:pt x="15072" y="199802"/>
                </a:lnTo>
                <a:lnTo>
                  <a:pt x="13708" y="209374"/>
                </a:lnTo>
                <a:lnTo>
                  <a:pt x="16881" y="213472"/>
                </a:lnTo>
                <a:lnTo>
                  <a:pt x="20087" y="219622"/>
                </a:lnTo>
                <a:lnTo>
                  <a:pt x="17581" y="224637"/>
                </a:lnTo>
                <a:lnTo>
                  <a:pt x="24656" y="227826"/>
                </a:lnTo>
                <a:lnTo>
                  <a:pt x="33350" y="232835"/>
                </a:lnTo>
                <a:lnTo>
                  <a:pt x="38143" y="240354"/>
                </a:lnTo>
                <a:lnTo>
                  <a:pt x="44997" y="245597"/>
                </a:lnTo>
                <a:lnTo>
                  <a:pt x="50485" y="245820"/>
                </a:lnTo>
                <a:lnTo>
                  <a:pt x="54834" y="243317"/>
                </a:lnTo>
                <a:lnTo>
                  <a:pt x="57785" y="240354"/>
                </a:lnTo>
                <a:lnTo>
                  <a:pt x="67178" y="240354"/>
                </a:lnTo>
                <a:lnTo>
                  <a:pt x="65781" y="244911"/>
                </a:lnTo>
                <a:lnTo>
                  <a:pt x="66036" y="250835"/>
                </a:lnTo>
                <a:lnTo>
                  <a:pt x="71048" y="252655"/>
                </a:lnTo>
                <a:lnTo>
                  <a:pt x="71748" y="247874"/>
                </a:lnTo>
                <a:lnTo>
                  <a:pt x="82917" y="246734"/>
                </a:lnTo>
                <a:lnTo>
                  <a:pt x="83614" y="244000"/>
                </a:lnTo>
                <a:lnTo>
                  <a:pt x="86122" y="238076"/>
                </a:lnTo>
                <a:lnTo>
                  <a:pt x="93895" y="233064"/>
                </a:lnTo>
                <a:lnTo>
                  <a:pt x="98910" y="230103"/>
                </a:lnTo>
                <a:lnTo>
                  <a:pt x="108303" y="231015"/>
                </a:lnTo>
                <a:lnTo>
                  <a:pt x="116045" y="227826"/>
                </a:lnTo>
                <a:lnTo>
                  <a:pt x="122899" y="221902"/>
                </a:lnTo>
                <a:lnTo>
                  <a:pt x="127469" y="220762"/>
                </a:lnTo>
                <a:lnTo>
                  <a:pt x="132514" y="230103"/>
                </a:lnTo>
                <a:lnTo>
                  <a:pt x="137084" y="237393"/>
                </a:lnTo>
                <a:lnTo>
                  <a:pt x="142796" y="245368"/>
                </a:lnTo>
                <a:lnTo>
                  <a:pt x="148507" y="251292"/>
                </a:lnTo>
                <a:lnTo>
                  <a:pt x="162216" y="252427"/>
                </a:lnTo>
                <a:lnTo>
                  <a:pt x="170212" y="249695"/>
                </a:lnTo>
                <a:lnTo>
                  <a:pt x="178906" y="247189"/>
                </a:lnTo>
                <a:lnTo>
                  <a:pt x="183476" y="249466"/>
                </a:lnTo>
                <a:lnTo>
                  <a:pt x="187793" y="251063"/>
                </a:lnTo>
                <a:lnTo>
                  <a:pt x="194202" y="249466"/>
                </a:lnTo>
                <a:lnTo>
                  <a:pt x="196708" y="244457"/>
                </a:lnTo>
                <a:lnTo>
                  <a:pt x="203786" y="241950"/>
                </a:lnTo>
                <a:lnTo>
                  <a:pt x="220255" y="243088"/>
                </a:lnTo>
                <a:lnTo>
                  <a:pt x="226410" y="248329"/>
                </a:lnTo>
                <a:lnTo>
                  <a:pt x="232597" y="254481"/>
                </a:lnTo>
                <a:lnTo>
                  <a:pt x="238057" y="257213"/>
                </a:lnTo>
                <a:lnTo>
                  <a:pt x="244021" y="260174"/>
                </a:lnTo>
                <a:lnTo>
                  <a:pt x="243769" y="264277"/>
                </a:lnTo>
                <a:lnTo>
                  <a:pt x="258872" y="264277"/>
                </a:lnTo>
                <a:lnTo>
                  <a:pt x="259317" y="247874"/>
                </a:lnTo>
                <a:lnTo>
                  <a:pt x="262523" y="241267"/>
                </a:lnTo>
                <a:lnTo>
                  <a:pt x="267535" y="244457"/>
                </a:lnTo>
                <a:lnTo>
                  <a:pt x="272580" y="247874"/>
                </a:lnTo>
                <a:lnTo>
                  <a:pt x="275531" y="243545"/>
                </a:lnTo>
                <a:lnTo>
                  <a:pt x="283085" y="243545"/>
                </a:lnTo>
                <a:lnTo>
                  <a:pt x="290382" y="246960"/>
                </a:lnTo>
                <a:lnTo>
                  <a:pt x="292000" y="243545"/>
                </a:lnTo>
                <a:cubicBezTo>
                  <a:pt x="292000" y="243545"/>
                  <a:pt x="296794" y="238990"/>
                  <a:pt x="296570" y="238304"/>
                </a:cubicBezTo>
                <a:cubicBezTo>
                  <a:pt x="296349" y="237850"/>
                  <a:pt x="304566" y="236481"/>
                  <a:pt x="304566" y="236481"/>
                </a:cubicBezTo>
                <a:lnTo>
                  <a:pt x="304790" y="228737"/>
                </a:lnTo>
                <a:lnTo>
                  <a:pt x="310278" y="225320"/>
                </a:lnTo>
                <a:lnTo>
                  <a:pt x="316214" y="221447"/>
                </a:lnTo>
                <a:lnTo>
                  <a:pt x="323511" y="221447"/>
                </a:lnTo>
                <a:lnTo>
                  <a:pt x="329222" y="213701"/>
                </a:lnTo>
                <a:lnTo>
                  <a:pt x="338837" y="213701"/>
                </a:lnTo>
                <a:lnTo>
                  <a:pt x="342043" y="217573"/>
                </a:lnTo>
                <a:lnTo>
                  <a:pt x="345915" y="217573"/>
                </a:lnTo>
                <a:lnTo>
                  <a:pt x="344328" y="206180"/>
                </a:lnTo>
                <a:lnTo>
                  <a:pt x="339282" y="206180"/>
                </a:lnTo>
                <a:lnTo>
                  <a:pt x="331762" y="204360"/>
                </a:lnTo>
                <a:lnTo>
                  <a:pt x="329698" y="202991"/>
                </a:lnTo>
                <a:lnTo>
                  <a:pt x="329477" y="198210"/>
                </a:lnTo>
                <a:lnTo>
                  <a:pt x="332428" y="195704"/>
                </a:lnTo>
                <a:lnTo>
                  <a:pt x="336077" y="190918"/>
                </a:lnTo>
                <a:lnTo>
                  <a:pt x="336077" y="185222"/>
                </a:lnTo>
                <a:lnTo>
                  <a:pt x="338140" y="180667"/>
                </a:lnTo>
                <a:lnTo>
                  <a:pt x="343185" y="178161"/>
                </a:lnTo>
                <a:lnTo>
                  <a:pt x="343852" y="174287"/>
                </a:lnTo>
                <a:lnTo>
                  <a:pt x="351403" y="173375"/>
                </a:lnTo>
                <a:lnTo>
                  <a:pt x="352324" y="168820"/>
                </a:lnTo>
                <a:lnTo>
                  <a:pt x="353912" y="161985"/>
                </a:lnTo>
                <a:lnTo>
                  <a:pt x="359845" y="160619"/>
                </a:lnTo>
                <a:lnTo>
                  <a:pt x="362130" y="150823"/>
                </a:lnTo>
                <a:lnTo>
                  <a:pt x="368063" y="150823"/>
                </a:lnTo>
                <a:lnTo>
                  <a:pt x="371966" y="155378"/>
                </a:lnTo>
                <a:lnTo>
                  <a:pt x="376314" y="155607"/>
                </a:lnTo>
                <a:lnTo>
                  <a:pt x="380883" y="154467"/>
                </a:lnTo>
                <a:lnTo>
                  <a:pt x="387516" y="152418"/>
                </a:lnTo>
                <a:lnTo>
                  <a:pt x="395037" y="145582"/>
                </a:lnTo>
                <a:cubicBezTo>
                  <a:pt x="395037" y="141939"/>
                  <a:pt x="395037" y="138747"/>
                  <a:pt x="395037" y="13829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2700" cap="rnd">
            <a:solidFill>
              <a:schemeClr val="bg1"/>
            </a:solidFill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79" name="Полилиния: фигура 78">
            <a:extLst>
              <a:ext uri="{FF2B5EF4-FFF2-40B4-BE49-F238E27FC236}">
                <a16:creationId xmlns:a16="http://schemas.microsoft.com/office/drawing/2014/main" xmlns="" id="{E9012DD4-49E9-45BF-D19F-4E1CC7EBD417}"/>
              </a:ext>
            </a:extLst>
          </p:cNvPr>
          <p:cNvSpPr/>
          <p:nvPr/>
        </p:nvSpPr>
        <p:spPr>
          <a:xfrm>
            <a:off x="2371044" y="4726886"/>
            <a:ext cx="184199" cy="473654"/>
          </a:xfrm>
          <a:custGeom>
            <a:avLst/>
            <a:gdLst>
              <a:gd name="connsiteX0" fmla="*/ 275312 w 275312"/>
              <a:gd name="connsiteY0" fmla="*/ 0 h 757084"/>
              <a:gd name="connsiteX1" fmla="*/ 265479 w 275312"/>
              <a:gd name="connsiteY1" fmla="*/ 49162 h 757084"/>
              <a:gd name="connsiteX2" fmla="*/ 245815 w 275312"/>
              <a:gd name="connsiteY2" fmla="*/ 235975 h 757084"/>
              <a:gd name="connsiteX3" fmla="*/ 216318 w 275312"/>
              <a:gd name="connsiteY3" fmla="*/ 265471 h 757084"/>
              <a:gd name="connsiteX4" fmla="*/ 127828 w 275312"/>
              <a:gd name="connsiteY4" fmla="*/ 304800 h 757084"/>
              <a:gd name="connsiteX5" fmla="*/ 98331 w 275312"/>
              <a:gd name="connsiteY5" fmla="*/ 383458 h 757084"/>
              <a:gd name="connsiteX6" fmla="*/ 68834 w 275312"/>
              <a:gd name="connsiteY6" fmla="*/ 530942 h 757084"/>
              <a:gd name="connsiteX7" fmla="*/ 39337 w 275312"/>
              <a:gd name="connsiteY7" fmla="*/ 648929 h 757084"/>
              <a:gd name="connsiteX8" fmla="*/ 19673 w 275312"/>
              <a:gd name="connsiteY8" fmla="*/ 688258 h 757084"/>
              <a:gd name="connsiteX9" fmla="*/ 8 w 275312"/>
              <a:gd name="connsiteY9" fmla="*/ 757084 h 757084"/>
              <a:gd name="connsiteX0" fmla="*/ 275304 w 275304"/>
              <a:gd name="connsiteY0" fmla="*/ 0 h 757084"/>
              <a:gd name="connsiteX1" fmla="*/ 265471 w 275304"/>
              <a:gd name="connsiteY1" fmla="*/ 49162 h 757084"/>
              <a:gd name="connsiteX2" fmla="*/ 245807 w 275304"/>
              <a:gd name="connsiteY2" fmla="*/ 235975 h 757084"/>
              <a:gd name="connsiteX3" fmla="*/ 216310 w 275304"/>
              <a:gd name="connsiteY3" fmla="*/ 265471 h 757084"/>
              <a:gd name="connsiteX4" fmla="*/ 127820 w 275304"/>
              <a:gd name="connsiteY4" fmla="*/ 304800 h 757084"/>
              <a:gd name="connsiteX5" fmla="*/ 98323 w 275304"/>
              <a:gd name="connsiteY5" fmla="*/ 383458 h 757084"/>
              <a:gd name="connsiteX6" fmla="*/ 68826 w 275304"/>
              <a:gd name="connsiteY6" fmla="*/ 530942 h 757084"/>
              <a:gd name="connsiteX7" fmla="*/ 39329 w 275304"/>
              <a:gd name="connsiteY7" fmla="*/ 648929 h 757084"/>
              <a:gd name="connsiteX8" fmla="*/ 0 w 275304"/>
              <a:gd name="connsiteY8" fmla="*/ 757084 h 757084"/>
              <a:gd name="connsiteX0" fmla="*/ 275304 w 275304"/>
              <a:gd name="connsiteY0" fmla="*/ 0 h 757084"/>
              <a:gd name="connsiteX1" fmla="*/ 265471 w 275304"/>
              <a:gd name="connsiteY1" fmla="*/ 49162 h 757084"/>
              <a:gd name="connsiteX2" fmla="*/ 245807 w 275304"/>
              <a:gd name="connsiteY2" fmla="*/ 235975 h 757084"/>
              <a:gd name="connsiteX3" fmla="*/ 216310 w 275304"/>
              <a:gd name="connsiteY3" fmla="*/ 265471 h 757084"/>
              <a:gd name="connsiteX4" fmla="*/ 127820 w 275304"/>
              <a:gd name="connsiteY4" fmla="*/ 304800 h 757084"/>
              <a:gd name="connsiteX5" fmla="*/ 98323 w 275304"/>
              <a:gd name="connsiteY5" fmla="*/ 383458 h 757084"/>
              <a:gd name="connsiteX6" fmla="*/ 68826 w 275304"/>
              <a:gd name="connsiteY6" fmla="*/ 530942 h 757084"/>
              <a:gd name="connsiteX7" fmla="*/ 0 w 275304"/>
              <a:gd name="connsiteY7" fmla="*/ 757084 h 757084"/>
              <a:gd name="connsiteX0" fmla="*/ 206478 w 206478"/>
              <a:gd name="connsiteY0" fmla="*/ 0 h 530942"/>
              <a:gd name="connsiteX1" fmla="*/ 196645 w 206478"/>
              <a:gd name="connsiteY1" fmla="*/ 49162 h 530942"/>
              <a:gd name="connsiteX2" fmla="*/ 176981 w 206478"/>
              <a:gd name="connsiteY2" fmla="*/ 235975 h 530942"/>
              <a:gd name="connsiteX3" fmla="*/ 147484 w 206478"/>
              <a:gd name="connsiteY3" fmla="*/ 265471 h 530942"/>
              <a:gd name="connsiteX4" fmla="*/ 58994 w 206478"/>
              <a:gd name="connsiteY4" fmla="*/ 304800 h 530942"/>
              <a:gd name="connsiteX5" fmla="*/ 29497 w 206478"/>
              <a:gd name="connsiteY5" fmla="*/ 383458 h 530942"/>
              <a:gd name="connsiteX6" fmla="*/ 0 w 206478"/>
              <a:gd name="connsiteY6" fmla="*/ 530942 h 5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478" h="530942">
                <a:moveTo>
                  <a:pt x="206478" y="0"/>
                </a:moveTo>
                <a:cubicBezTo>
                  <a:pt x="203200" y="16387"/>
                  <a:pt x="198718" y="32579"/>
                  <a:pt x="196645" y="49162"/>
                </a:cubicBezTo>
                <a:cubicBezTo>
                  <a:pt x="188879" y="111293"/>
                  <a:pt x="190858" y="174917"/>
                  <a:pt x="176981" y="235975"/>
                </a:cubicBezTo>
                <a:cubicBezTo>
                  <a:pt x="173899" y="249534"/>
                  <a:pt x="158608" y="257128"/>
                  <a:pt x="147484" y="265471"/>
                </a:cubicBezTo>
                <a:cubicBezTo>
                  <a:pt x="104958" y="297365"/>
                  <a:pt x="103977" y="293554"/>
                  <a:pt x="58994" y="304800"/>
                </a:cubicBezTo>
                <a:cubicBezTo>
                  <a:pt x="58812" y="305254"/>
                  <a:pt x="31210" y="371469"/>
                  <a:pt x="29497" y="383458"/>
                </a:cubicBezTo>
                <a:cubicBezTo>
                  <a:pt x="9411" y="524064"/>
                  <a:pt x="39469" y="452006"/>
                  <a:pt x="0" y="530942"/>
                </a:cubicBezTo>
              </a:path>
            </a:pathLst>
          </a:custGeom>
          <a:noFill/>
          <a:ln w="9525">
            <a:solidFill>
              <a:schemeClr val="accent5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олилиния: фигура 79">
            <a:extLst>
              <a:ext uri="{FF2B5EF4-FFF2-40B4-BE49-F238E27FC236}">
                <a16:creationId xmlns:a16="http://schemas.microsoft.com/office/drawing/2014/main" xmlns="" id="{03766A1C-D167-C145-7941-E7635A866FB9}"/>
              </a:ext>
            </a:extLst>
          </p:cNvPr>
          <p:cNvSpPr/>
          <p:nvPr/>
        </p:nvSpPr>
        <p:spPr>
          <a:xfrm>
            <a:off x="476428" y="2297218"/>
            <a:ext cx="947308" cy="298227"/>
          </a:xfrm>
          <a:custGeom>
            <a:avLst/>
            <a:gdLst>
              <a:gd name="connsiteX0" fmla="*/ 1061884 w 1061884"/>
              <a:gd name="connsiteY0" fmla="*/ 334297 h 334297"/>
              <a:gd name="connsiteX1" fmla="*/ 1052052 w 1061884"/>
              <a:gd name="connsiteY1" fmla="*/ 285135 h 334297"/>
              <a:gd name="connsiteX2" fmla="*/ 1002891 w 1061884"/>
              <a:gd name="connsiteY2" fmla="*/ 255639 h 334297"/>
              <a:gd name="connsiteX3" fmla="*/ 884904 w 1061884"/>
              <a:gd name="connsiteY3" fmla="*/ 176981 h 334297"/>
              <a:gd name="connsiteX4" fmla="*/ 786581 w 1061884"/>
              <a:gd name="connsiteY4" fmla="*/ 117987 h 334297"/>
              <a:gd name="connsiteX5" fmla="*/ 757084 w 1061884"/>
              <a:gd name="connsiteY5" fmla="*/ 98322 h 334297"/>
              <a:gd name="connsiteX6" fmla="*/ 629265 w 1061884"/>
              <a:gd name="connsiteY6" fmla="*/ 78658 h 334297"/>
              <a:gd name="connsiteX7" fmla="*/ 580104 w 1061884"/>
              <a:gd name="connsiteY7" fmla="*/ 68826 h 334297"/>
              <a:gd name="connsiteX8" fmla="*/ 471949 w 1061884"/>
              <a:gd name="connsiteY8" fmla="*/ 58993 h 334297"/>
              <a:gd name="connsiteX9" fmla="*/ 422788 w 1061884"/>
              <a:gd name="connsiteY9" fmla="*/ 49161 h 334297"/>
              <a:gd name="connsiteX10" fmla="*/ 363794 w 1061884"/>
              <a:gd name="connsiteY10" fmla="*/ 39329 h 334297"/>
              <a:gd name="connsiteX11" fmla="*/ 324465 w 1061884"/>
              <a:gd name="connsiteY11" fmla="*/ 29497 h 334297"/>
              <a:gd name="connsiteX12" fmla="*/ 294968 w 1061884"/>
              <a:gd name="connsiteY12" fmla="*/ 19664 h 334297"/>
              <a:gd name="connsiteX13" fmla="*/ 226142 w 1061884"/>
              <a:gd name="connsiteY13" fmla="*/ 9832 h 334297"/>
              <a:gd name="connsiteX14" fmla="*/ 0 w 1061884"/>
              <a:gd name="connsiteY14" fmla="*/ 0 h 33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61884" h="334297">
                <a:moveTo>
                  <a:pt x="1061884" y="334297"/>
                </a:moveTo>
                <a:cubicBezTo>
                  <a:pt x="1058607" y="317910"/>
                  <a:pt x="1062079" y="298505"/>
                  <a:pt x="1052052" y="285135"/>
                </a:cubicBezTo>
                <a:cubicBezTo>
                  <a:pt x="1040586" y="269847"/>
                  <a:pt x="1018935" y="266021"/>
                  <a:pt x="1002891" y="255639"/>
                </a:cubicBezTo>
                <a:cubicBezTo>
                  <a:pt x="963206" y="229961"/>
                  <a:pt x="927181" y="198120"/>
                  <a:pt x="884904" y="176981"/>
                </a:cubicBezTo>
                <a:cubicBezTo>
                  <a:pt x="824438" y="146747"/>
                  <a:pt x="857768" y="165445"/>
                  <a:pt x="786581" y="117987"/>
                </a:cubicBezTo>
                <a:cubicBezTo>
                  <a:pt x="776749" y="111432"/>
                  <a:pt x="768782" y="99993"/>
                  <a:pt x="757084" y="98322"/>
                </a:cubicBezTo>
                <a:cubicBezTo>
                  <a:pt x="705525" y="90957"/>
                  <a:pt x="679288" y="87753"/>
                  <a:pt x="629265" y="78658"/>
                </a:cubicBezTo>
                <a:cubicBezTo>
                  <a:pt x="612823" y="75669"/>
                  <a:pt x="596686" y="70899"/>
                  <a:pt x="580104" y="68826"/>
                </a:cubicBezTo>
                <a:cubicBezTo>
                  <a:pt x="544183" y="64336"/>
                  <a:pt x="508001" y="62271"/>
                  <a:pt x="471949" y="58993"/>
                </a:cubicBezTo>
                <a:lnTo>
                  <a:pt x="422788" y="49161"/>
                </a:lnTo>
                <a:cubicBezTo>
                  <a:pt x="403174" y="45595"/>
                  <a:pt x="383343" y="43239"/>
                  <a:pt x="363794" y="39329"/>
                </a:cubicBezTo>
                <a:cubicBezTo>
                  <a:pt x="350543" y="36679"/>
                  <a:pt x="337458" y="33209"/>
                  <a:pt x="324465" y="29497"/>
                </a:cubicBezTo>
                <a:cubicBezTo>
                  <a:pt x="314500" y="26650"/>
                  <a:pt x="305131" y="21697"/>
                  <a:pt x="294968" y="19664"/>
                </a:cubicBezTo>
                <a:cubicBezTo>
                  <a:pt x="272243" y="15119"/>
                  <a:pt x="249266" y="11374"/>
                  <a:pt x="226142" y="9832"/>
                </a:cubicBezTo>
                <a:cubicBezTo>
                  <a:pt x="150857" y="4813"/>
                  <a:pt x="75381" y="3277"/>
                  <a:pt x="0" y="0"/>
                </a:cubicBezTo>
              </a:path>
            </a:pathLst>
          </a:custGeom>
          <a:noFill/>
          <a:ln w="9525">
            <a:solidFill>
              <a:schemeClr val="accent5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3333FF33-11DB-3F9E-147C-3AFC9CD0F9BF}"/>
              </a:ext>
            </a:extLst>
          </p:cNvPr>
          <p:cNvSpPr txBox="1"/>
          <p:nvPr/>
        </p:nvSpPr>
        <p:spPr>
          <a:xfrm>
            <a:off x="527776" y="1100229"/>
            <a:ext cx="19159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Onest Regular" pitchFamily="2" charset="-52"/>
                <a:cs typeface="Segoe UI Semibold" panose="020B0702040204020203" pitchFamily="34" charset="0"/>
              </a:rPr>
              <a:t>ЛЕНИНГРАДСКАЯ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Onest Regular" pitchFamily="2" charset="-52"/>
                <a:cs typeface="Segoe UI Semibold" panose="020B0702040204020203" pitchFamily="34" charset="0"/>
              </a:rPr>
              <a:t>ОБЛАСТЬ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DF142B79-0E44-0EFD-03E2-FE872F7EED9D}"/>
              </a:ext>
            </a:extLst>
          </p:cNvPr>
          <p:cNvSpPr txBox="1"/>
          <p:nvPr/>
        </p:nvSpPr>
        <p:spPr>
          <a:xfrm>
            <a:off x="6230446" y="896347"/>
            <a:ext cx="19159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Onest Regular" pitchFamily="2" charset="-52"/>
                <a:cs typeface="Segoe UI Semibold" panose="020B0702040204020203" pitchFamily="34" charset="0"/>
              </a:rPr>
              <a:t>ВОЛОГОДСКАЯ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Onest Regular" pitchFamily="2" charset="-52"/>
                <a:cs typeface="Segoe UI Semibold" panose="020B0702040204020203" pitchFamily="34" charset="0"/>
              </a:rPr>
              <a:t>ОБЛАСТЬ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BBFA2593-1CB5-58DB-67AA-6D9995E80E46}"/>
              </a:ext>
            </a:extLst>
          </p:cNvPr>
          <p:cNvSpPr txBox="1"/>
          <p:nvPr/>
        </p:nvSpPr>
        <p:spPr>
          <a:xfrm>
            <a:off x="4923275" y="3222268"/>
            <a:ext cx="13022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Onest Regular" pitchFamily="2" charset="-52"/>
                <a:cs typeface="Segoe UI Semibold" panose="020B0702040204020203" pitchFamily="34" charset="0"/>
              </a:rPr>
              <a:t>ТВЕРСКАЯ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Onest Regular" pitchFamily="2" charset="-52"/>
                <a:cs typeface="Segoe UI Semibold" panose="020B0702040204020203" pitchFamily="34" charset="0"/>
              </a:rPr>
              <a:t>ОБЛАСТЬ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4F4B801F-F676-2077-D50F-7C1AAE576B99}"/>
              </a:ext>
            </a:extLst>
          </p:cNvPr>
          <p:cNvSpPr txBox="1"/>
          <p:nvPr/>
        </p:nvSpPr>
        <p:spPr>
          <a:xfrm>
            <a:off x="392877" y="3222268"/>
            <a:ext cx="19159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Onest Regular" pitchFamily="2" charset="-52"/>
                <a:cs typeface="Segoe UI Semibold" panose="020B0702040204020203" pitchFamily="34" charset="0"/>
              </a:rPr>
              <a:t>ПСКОВСКАЯ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Onest Regular" pitchFamily="2" charset="-52"/>
                <a:cs typeface="Segoe UI Semibold" panose="020B0702040204020203" pitchFamily="34" charset="0"/>
              </a:rPr>
              <a:t>ОБЛАСТЬ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1CA1CAD5-96C3-8610-21E9-910B1AE67631}"/>
              </a:ext>
            </a:extLst>
          </p:cNvPr>
          <p:cNvSpPr txBox="1"/>
          <p:nvPr/>
        </p:nvSpPr>
        <p:spPr>
          <a:xfrm>
            <a:off x="3528475" y="1028855"/>
            <a:ext cx="19286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nest Regular" pitchFamily="2" charset="-52"/>
                <a:cs typeface="Segoe UI Semibold" panose="020B0702040204020203" pitchFamily="34" charset="0"/>
              </a:rPr>
              <a:t>НОВГОРОДСКАЯ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nest Regular" pitchFamily="2" charset="-52"/>
                <a:cs typeface="Segoe UI Semibold" panose="020B0702040204020203" pitchFamily="34" charset="0"/>
              </a:rPr>
              <a:t>ОБЛАСТЬ</a:t>
            </a:r>
          </a:p>
        </p:txBody>
      </p:sp>
      <p:pic>
        <p:nvPicPr>
          <p:cNvPr id="90" name="Рисунок 89">
            <a:extLst>
              <a:ext uri="{FF2B5EF4-FFF2-40B4-BE49-F238E27FC236}">
                <a16:creationId xmlns:a16="http://schemas.microsoft.com/office/drawing/2014/main" xmlns="" id="{717E4C71-5F36-A2DC-8478-D8E6EDF71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94" y="4552103"/>
            <a:ext cx="258911" cy="258911"/>
          </a:xfrm>
          <a:prstGeom prst="rect">
            <a:avLst/>
          </a:prstGeom>
        </p:spPr>
      </p:pic>
      <p:sp>
        <p:nvSpPr>
          <p:cNvPr id="91" name="TextBox 218">
            <a:extLst>
              <a:ext uri="{FF2B5EF4-FFF2-40B4-BE49-F238E27FC236}">
                <a16:creationId xmlns:a16="http://schemas.microsoft.com/office/drawing/2014/main" xmlns="" id="{023CB9C6-D10A-D559-06B1-0855A050A845}"/>
              </a:ext>
            </a:extLst>
          </p:cNvPr>
          <p:cNvSpPr txBox="1"/>
          <p:nvPr/>
        </p:nvSpPr>
        <p:spPr>
          <a:xfrm>
            <a:off x="615894" y="4811014"/>
            <a:ext cx="1511996" cy="399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Onest Regular" pitchFamily="2" charset="-52"/>
              </a:rPr>
              <a:t>Города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Onest Regular" pitchFamily="2" charset="-52"/>
              </a:rPr>
              <a:t>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Onest Regular" pitchFamily="2" charset="-52"/>
              </a:rPr>
              <a:t>областного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Onest Regular" pitchFamily="2" charset="-52"/>
            </a:endParaRPr>
          </a:p>
          <a:p>
            <a:pPr>
              <a:lnSpc>
                <a:spcPct val="90000"/>
              </a:lnSpc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Onest Regular" pitchFamily="2" charset="-52"/>
              </a:rPr>
              <a:t>значения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Onest Regular" pitchFamily="2" charset="-52"/>
              <a:cs typeface="Segoe UI Semibold" panose="020B0702040204020203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590CB94F-E9C1-9EE6-7A16-495869701F2D}"/>
              </a:ext>
            </a:extLst>
          </p:cNvPr>
          <p:cNvSpPr txBox="1"/>
          <p:nvPr/>
        </p:nvSpPr>
        <p:spPr>
          <a:xfrm>
            <a:off x="615894" y="5294729"/>
            <a:ext cx="2089827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 smtClean="0">
                <a:solidFill>
                  <a:schemeClr val="accent5"/>
                </a:solidFill>
                <a:latin typeface="Onest Bold" pitchFamily="2" charset="-52"/>
                <a:ea typeface="Roboto Medium" panose="02000000000000000000" pitchFamily="2" charset="0"/>
                <a:cs typeface="Roboto Black" panose="02000000000000000000" pitchFamily="2" charset="0"/>
              </a:rPr>
              <a:t>21</a:t>
            </a:r>
            <a:r>
              <a:rPr lang="ru-RU" sz="1600" dirty="0" smtClean="0">
                <a:solidFill>
                  <a:schemeClr val="accent5"/>
                </a:solidFill>
                <a:latin typeface="Onest Bold" pitchFamily="2" charset="-52"/>
                <a:ea typeface="Roboto Medium" panose="02000000000000000000" pitchFamily="2" charset="0"/>
                <a:cs typeface="Roboto Black" panose="02000000000000000000" pitchFamily="2" charset="0"/>
              </a:rPr>
              <a:t>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nest Regular" pitchFamily="2" charset="-52"/>
              </a:rPr>
              <a:t>21 муниципальный округ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Onest Regular" pitchFamily="2" charset="-52"/>
            </a:endParaRP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xmlns="" id="{FD1E4468-B744-B5D4-99CC-91A665BD35CB}"/>
              </a:ext>
            </a:extLst>
          </p:cNvPr>
          <p:cNvSpPr/>
          <p:nvPr/>
        </p:nvSpPr>
        <p:spPr>
          <a:xfrm>
            <a:off x="615894" y="6002807"/>
            <a:ext cx="21248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Onest Regular" pitchFamily="2" charset="-52"/>
              </a:rPr>
              <a:t>S = </a:t>
            </a:r>
            <a:r>
              <a:rPr lang="ru-RU" sz="1600" b="1" dirty="0">
                <a:solidFill>
                  <a:schemeClr val="accent5"/>
                </a:solidFill>
                <a:latin typeface="Onest Bold" pitchFamily="2" charset="-52"/>
                <a:ea typeface="Roboto Medium" panose="02000000000000000000" pitchFamily="2" charset="0"/>
                <a:cs typeface="Roboto Black" panose="02000000000000000000" pitchFamily="2" charset="0"/>
              </a:rPr>
              <a:t>54.5 тыс. км²</a:t>
            </a:r>
          </a:p>
        </p:txBody>
      </p:sp>
      <p:graphicFrame>
        <p:nvGraphicFramePr>
          <p:cNvPr id="101" name="Таблица 100">
            <a:extLst>
              <a:ext uri="{FF2B5EF4-FFF2-40B4-BE49-F238E27FC236}">
                <a16:creationId xmlns:a16="http://schemas.microsoft.com/office/drawing/2014/main" xmlns="" id="{0BDB57F4-E42E-3577-8348-58CF666B8F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145950"/>
              </p:ext>
            </p:extLst>
          </p:nvPr>
        </p:nvGraphicFramePr>
        <p:xfrm>
          <a:off x="8447280" y="2022308"/>
          <a:ext cx="3204000" cy="29337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608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431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 algn="ctr">
                        <a:buSzPct val="120000"/>
                        <a:buFont typeface="Segoe UI Semibold" panose="020B0702040204020203" pitchFamily="34" charset="0"/>
                        <a:buNone/>
                      </a:pPr>
                      <a:r>
                        <a:rPr lang="ru-RU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nest Regular" pitchFamily="2" charset="-52"/>
                          <a:cs typeface="Segoe UI Semibold" panose="020B0702040204020203" pitchFamily="34" charset="0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ru-RU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nest Regular" pitchFamily="2" charset="-52"/>
                        </a:rPr>
                        <a:t>диспансеров</a:t>
                      </a:r>
                      <a:endParaRPr lang="ru-RU" sz="1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nest Regular" pitchFamily="2" charset="-52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>
                        <a:buSzPct val="120000"/>
                        <a:buFont typeface="Segoe UI Semibold" panose="020B0702040204020203" pitchFamily="34" charset="0"/>
                        <a:buNone/>
                      </a:pPr>
                      <a:r>
                        <a:rPr lang="ru-RU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nest Regular" pitchFamily="2" charset="-52"/>
                          <a:cs typeface="Segoe UI Semibold" panose="020B0702040204020203" pitchFamily="34" charset="0"/>
                        </a:rPr>
                        <a:t>20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nest Regular" pitchFamily="2" charset="-52"/>
                        </a:rPr>
                        <a:t>ЛПУ с круглосуточным стационаром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SzPct val="120000"/>
                        <a:buFont typeface="Segoe UI Semibold" panose="020B0702040204020203" pitchFamily="34" charset="0"/>
                        <a:buNone/>
                      </a:pPr>
                      <a:r>
                        <a:rPr lang="ru-RU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nest Regular" pitchFamily="2" charset="-52"/>
                          <a:cs typeface="Segoe UI Semibold" panose="020B0702040204020203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fontAlgn="auto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nest Regular" pitchFamily="2" charset="-52"/>
                        </a:rPr>
                        <a:t>специализированных центра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Segoe UI Semibold" panose="020B0702040204020203" pitchFamily="34" charset="0"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nest Regular" pitchFamily="2" charset="-52"/>
                          <a:cs typeface="Segoe UI Semibold" panose="020B0702040204020203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Segoe UI Semibold" panose="020B0702040204020203" pitchFamily="34" charset="0"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nest Regular" pitchFamily="2" charset="-52"/>
                        </a:rPr>
                        <a:t>перинатальный центр</a:t>
                      </a:r>
                      <a:endParaRPr lang="ru-RU" sz="1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nest Regular" pitchFamily="2" charset="-52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Segoe UI Semibold" panose="020B0702040204020203" pitchFamily="34" charset="0"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nest Regular" pitchFamily="2" charset="-52"/>
                          <a:cs typeface="Segoe UI Semibold" panose="020B0702040204020203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Segoe UI Semibold" panose="020B0702040204020203" pitchFamily="34" charset="0"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Onest Regular" pitchFamily="2" charset="-52"/>
                          <a:ea typeface="+mn-ea"/>
                          <a:cs typeface="+mn-cs"/>
                        </a:rPr>
                        <a:t>госпиталь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Segoe UI Semibold" panose="020B0702040204020203" pitchFamily="34" charset="0"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nest Regular" pitchFamily="2" charset="-52"/>
                          <a:cs typeface="Segoe UI Semibold" panose="020B0702040204020203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Segoe UI Semibold" panose="020B0702040204020203" pitchFamily="34" charset="0"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Onest Regular" pitchFamily="2" charset="-52"/>
                          <a:ea typeface="+mn-ea"/>
                          <a:cs typeface="+mn-cs"/>
                        </a:rPr>
                        <a:t>центр реабилитации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Segoe UI Semibold" panose="020B0702040204020203" pitchFamily="34" charset="0"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nest Regular" pitchFamily="2" charset="-52"/>
                          <a:cs typeface="Segoe UI Semibold" panose="020B0702040204020203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Segoe UI Semibold" panose="020B0702040204020203" pitchFamily="34" charset="0"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Onest Regular" pitchFamily="2" charset="-52"/>
                          <a:ea typeface="+mn-ea"/>
                          <a:cs typeface="+mn-cs"/>
                        </a:rPr>
                        <a:t>станция скорой медицинской помощи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Segoe UI Semibold" panose="020B0702040204020203" pitchFamily="34" charset="0"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nest Regular" pitchFamily="2" charset="-52"/>
                          <a:cs typeface="Segoe UI Semibold" panose="020B0702040204020203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Segoe UI Semibold" panose="020B0702040204020203" pitchFamily="34" charset="0"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Onest Regular" pitchFamily="2" charset="-52"/>
                          <a:ea typeface="+mn-ea"/>
                          <a:cs typeface="+mn-cs"/>
                        </a:rPr>
                        <a:t>станции переливания крови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Segoe UI Semibold" panose="020B0702040204020203" pitchFamily="34" charset="0"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nest Regular" pitchFamily="2" charset="-52"/>
                          <a:cs typeface="Segoe UI Semibold" panose="020B0702040204020203" pitchFamily="34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Segoe UI Semibold" panose="020B0702040204020203" pitchFamily="34" charset="0"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Onest Regular" pitchFamily="2" charset="-52"/>
                          <a:ea typeface="+mn-ea"/>
                          <a:cs typeface="+mn-cs"/>
                        </a:rPr>
                        <a:t>санатория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Segoe UI Semibold" panose="020B0702040204020203" pitchFamily="34" charset="0"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nest Regular" pitchFamily="2" charset="-52"/>
                          <a:cs typeface="Segoe UI Semibold" panose="020B0702040204020203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Segoe UI Semibold" panose="020B0702040204020203" pitchFamily="34" charset="0"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Onest Regular" pitchFamily="2" charset="-52"/>
                          <a:ea typeface="+mn-ea"/>
                          <a:cs typeface="+mn-cs"/>
                        </a:rPr>
                        <a:t>стоматологическая клиника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Segoe UI Semibold" panose="020B0702040204020203" pitchFamily="34" charset="0"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nest Regular" pitchFamily="2" charset="-52"/>
                          <a:cs typeface="Segoe UI Semibold" panose="020B0702040204020203" pitchFamily="34" charset="0"/>
                        </a:rPr>
                        <a:t>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Segoe UI Semibold" panose="020B0702040204020203" pitchFamily="34" charset="0"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Onest Regular" pitchFamily="2" charset="-52"/>
                          <a:ea typeface="+mn-ea"/>
                          <a:cs typeface="+mn-cs"/>
                        </a:rPr>
                        <a:t>иные учреждения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xmlns="" id="{AB93EAAD-7720-4006-A36E-8CD3BFB6482B}"/>
              </a:ext>
            </a:extLst>
          </p:cNvPr>
          <p:cNvSpPr/>
          <p:nvPr/>
        </p:nvSpPr>
        <p:spPr>
          <a:xfrm>
            <a:off x="8447205" y="880189"/>
            <a:ext cx="3204075" cy="1038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000" b="1" dirty="0">
                <a:solidFill>
                  <a:schemeClr val="accent5"/>
                </a:solidFill>
                <a:latin typeface="Onest Bold" pitchFamily="2" charset="-52"/>
              </a:rPr>
              <a:t>46</a:t>
            </a:r>
            <a:endParaRPr lang="en-US" sz="4000" b="1" dirty="0">
              <a:solidFill>
                <a:schemeClr val="accent5"/>
              </a:solidFill>
              <a:latin typeface="Onest Bold" pitchFamily="2" charset="-52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accent5"/>
                </a:solidFill>
                <a:latin typeface="Onest Bold" pitchFamily="2" charset="-52"/>
              </a:rPr>
              <a:t>всего учреждения здравоохранения</a:t>
            </a:r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xmlns="" id="{5DFB16E8-A67C-AEB1-6B47-61AC220616A3}"/>
              </a:ext>
            </a:extLst>
          </p:cNvPr>
          <p:cNvSpPr/>
          <p:nvPr/>
        </p:nvSpPr>
        <p:spPr>
          <a:xfrm>
            <a:off x="7017299" y="5147347"/>
            <a:ext cx="1358284" cy="817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000" b="1" dirty="0">
                <a:solidFill>
                  <a:schemeClr val="accent5"/>
                </a:solidFill>
                <a:latin typeface="Onest Bold" pitchFamily="2" charset="-52"/>
              </a:rPr>
              <a:t>283 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chemeClr val="accent5"/>
                </a:solidFill>
                <a:latin typeface="Onest Bold" pitchFamily="2" charset="-52"/>
              </a:rPr>
              <a:t>итого</a:t>
            </a:r>
          </a:p>
        </p:txBody>
      </p:sp>
      <p:graphicFrame>
        <p:nvGraphicFramePr>
          <p:cNvPr id="104" name="Таблица 103">
            <a:extLst>
              <a:ext uri="{FF2B5EF4-FFF2-40B4-BE49-F238E27FC236}">
                <a16:creationId xmlns:a16="http://schemas.microsoft.com/office/drawing/2014/main" xmlns="" id="{42237336-2766-5763-A9FB-758CFA4922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653091"/>
              </p:ext>
            </p:extLst>
          </p:nvPr>
        </p:nvGraphicFramePr>
        <p:xfrm>
          <a:off x="8447280" y="5147347"/>
          <a:ext cx="3204000" cy="11349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4474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565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marL="0" indent="0" algn="ctr">
                        <a:buSzPct val="120000"/>
                        <a:buFont typeface="Segoe UI Semibold" panose="020B0702040204020203" pitchFamily="34" charset="0"/>
                        <a:buNone/>
                      </a:pPr>
                      <a:r>
                        <a:rPr lang="ru-RU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nest Regular" pitchFamily="2" charset="-52"/>
                          <a:cs typeface="Segoe UI Semibold" panose="020B0702040204020203" pitchFamily="34" charset="0"/>
                        </a:rPr>
                        <a:t>231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ru-RU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nest Regular" pitchFamily="2" charset="-52"/>
                        </a:rPr>
                        <a:t>фельдшерско – акушерских и   фельдшерских пунктов</a:t>
                      </a:r>
                      <a:endParaRPr lang="ru-RU" sz="1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nest Regular" pitchFamily="2" charset="-52"/>
                        <a:cs typeface="Segoe UI Semibold" panose="020B0702040204020203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indent="0" algn="ctr">
                        <a:buSzPct val="120000"/>
                        <a:buFont typeface="Segoe UI Semibold" panose="020B0702040204020203" pitchFamily="34" charset="0"/>
                        <a:buNone/>
                      </a:pPr>
                      <a:r>
                        <a:rPr lang="ru-RU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nest Regular" pitchFamily="2" charset="-52"/>
                          <a:cs typeface="Segoe UI Semibold" panose="020B0702040204020203" pitchFamily="34" charset="0"/>
                        </a:rPr>
                        <a:t>23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defTabSz="798618">
                        <a:lnSpc>
                          <a:spcPct val="10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ru-RU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nest Regular" pitchFamily="2" charset="-52"/>
                        </a:rPr>
                        <a:t>центра общей врачебной практики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SzPct val="120000"/>
                        <a:buFont typeface="Segoe UI Semibold" panose="020B0702040204020203" pitchFamily="34" charset="0"/>
                        <a:buNone/>
                      </a:pPr>
                      <a:r>
                        <a:rPr lang="ru-RU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nest Regular" pitchFamily="2" charset="-52"/>
                          <a:cs typeface="Segoe UI Semibold" panose="020B0702040204020203" pitchFamily="34" charset="0"/>
                        </a:rPr>
                        <a:t>29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defTabSz="798618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ru-RU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nest Regular" pitchFamily="2" charset="-52"/>
                        </a:rPr>
                        <a:t>врачебных амбулаторий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05" name="Рисунок 104">
            <a:extLst>
              <a:ext uri="{FF2B5EF4-FFF2-40B4-BE49-F238E27FC236}">
                <a16:creationId xmlns:a16="http://schemas.microsoft.com/office/drawing/2014/main" xmlns="" id="{F4C1ED2C-F0B3-D345-CD6B-49862F3AA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063235" y="5200540"/>
            <a:ext cx="299748" cy="299748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358527" y="113016"/>
            <a:ext cx="3624582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spc="-15" dirty="0">
                <a:solidFill>
                  <a:schemeClr val="bg1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Здравоохранение Новгородской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84304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11D8257-12DE-93AE-915C-3AF263EAD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DFD9147-83E5-E63E-E7AB-BBAEEFDA5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4772" y="8556"/>
            <a:ext cx="2743200" cy="365125"/>
          </a:xfrm>
        </p:spPr>
        <p:txBody>
          <a:bodyPr/>
          <a:lstStyle/>
          <a:p>
            <a:fld id="{2D03E5CE-EBF2-4E6B-BE11-58BDD7D41A89}" type="slidenum">
              <a:rPr lang="ru-RU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13</a:t>
            </a:fld>
            <a:endParaRPr lang="ru-RU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3B7B2D99-86C3-E39F-6A62-B568CDF82A6B}"/>
              </a:ext>
            </a:extLst>
          </p:cNvPr>
          <p:cNvCxnSpPr/>
          <p:nvPr/>
        </p:nvCxnSpPr>
        <p:spPr>
          <a:xfrm>
            <a:off x="0" y="38345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ct 12">
            <a:extLst>
              <a:ext uri="{FF2B5EF4-FFF2-40B4-BE49-F238E27FC236}">
                <a16:creationId xmlns:a16="http://schemas.microsoft.com/office/drawing/2014/main" xmlns="" id="{E17451E3-FB37-414E-B449-DD531AD57E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736442"/>
              </p:ext>
            </p:extLst>
          </p:nvPr>
        </p:nvGraphicFramePr>
        <p:xfrm>
          <a:off x="118881" y="3972594"/>
          <a:ext cx="5570412" cy="2712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Object 12">
            <a:extLst>
              <a:ext uri="{FF2B5EF4-FFF2-40B4-BE49-F238E27FC236}">
                <a16:creationId xmlns:a16="http://schemas.microsoft.com/office/drawing/2014/main" xmlns="" id="{A7BB5E61-7FD7-46CE-90F7-C0100E022D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385793"/>
              </p:ext>
            </p:extLst>
          </p:nvPr>
        </p:nvGraphicFramePr>
        <p:xfrm>
          <a:off x="6096000" y="3972594"/>
          <a:ext cx="5264745" cy="2712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1">
            <a:extLst>
              <a:ext uri="{FF2B5EF4-FFF2-40B4-BE49-F238E27FC236}">
                <a16:creationId xmlns:a16="http://schemas.microsoft.com/office/drawing/2014/main" xmlns="" id="{8330A8D0-2DE0-4F2E-9FA9-FA0314BE5137}"/>
              </a:ext>
            </a:extLst>
          </p:cNvPr>
          <p:cNvSpPr txBox="1"/>
          <p:nvPr/>
        </p:nvSpPr>
        <p:spPr>
          <a:xfrm rot="16200000">
            <a:off x="10933718" y="5174715"/>
            <a:ext cx="1502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nest Regular" pitchFamily="2" charset="-52"/>
                <a:cs typeface="Segoe UI Semibold" panose="020B0702040204020203" pitchFamily="34" charset="0"/>
              </a:rPr>
              <a:t>*человек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4B07D27-41DB-4562-888F-880ED0C1ABE1}"/>
              </a:ext>
            </a:extLst>
          </p:cNvPr>
          <p:cNvSpPr/>
          <p:nvPr/>
        </p:nvSpPr>
        <p:spPr>
          <a:xfrm>
            <a:off x="834883" y="2712188"/>
            <a:ext cx="2308559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altLang="ru-RU" sz="4000" dirty="0">
                <a:solidFill>
                  <a:schemeClr val="accent5">
                    <a:lumMod val="75000"/>
                  </a:schemeClr>
                </a:solidFill>
                <a:latin typeface="Onest Bold" pitchFamily="2" charset="-52"/>
                <a:cs typeface="Segoe UI Semibold" panose="020B0702040204020203" pitchFamily="34" charset="0"/>
              </a:rPr>
              <a:t>11 115</a:t>
            </a:r>
          </a:p>
          <a:p>
            <a:pPr>
              <a:lnSpc>
                <a:spcPct val="90000"/>
              </a:lnSpc>
            </a:pPr>
            <a:r>
              <a:rPr lang="ru-RU" altLang="ru-RU" sz="2000" dirty="0">
                <a:solidFill>
                  <a:schemeClr val="accent5">
                    <a:lumMod val="75000"/>
                  </a:schemeClr>
                </a:solidFill>
                <a:latin typeface="Onest Bold" pitchFamily="2" charset="-52"/>
                <a:cs typeface="Segoe UI Semibold" panose="020B0702040204020203" pitchFamily="34" charset="0"/>
              </a:rPr>
              <a:t>человек, из них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8824519-3848-F608-550D-FD02BB9BE197}"/>
              </a:ext>
            </a:extLst>
          </p:cNvPr>
          <p:cNvSpPr txBox="1"/>
          <p:nvPr/>
        </p:nvSpPr>
        <p:spPr>
          <a:xfrm>
            <a:off x="600106" y="795324"/>
            <a:ext cx="375281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Onest Bold" pitchFamily="2" charset="-52"/>
                <a:cs typeface="Segoe UI Semibold" panose="020B0702040204020203" pitchFamily="34" charset="0"/>
              </a:rPr>
              <a:t>Кадровый состав</a:t>
            </a:r>
          </a:p>
          <a:p>
            <a:r>
              <a:rPr lang="ru-RU" altLang="ru-RU" sz="2000" dirty="0">
                <a:solidFill>
                  <a:schemeClr val="accent5">
                    <a:lumMod val="75000"/>
                  </a:schemeClr>
                </a:solidFill>
                <a:latin typeface="Onest Bold" pitchFamily="2" charset="-52"/>
                <a:cs typeface="Segoe UI Semibold" panose="020B0702040204020203" pitchFamily="34" charset="0"/>
              </a:rPr>
              <a:t>в системе здравоохранения</a:t>
            </a:r>
          </a:p>
          <a:p>
            <a:pPr>
              <a:lnSpc>
                <a:spcPct val="110000"/>
              </a:lnSpc>
            </a:pPr>
            <a:r>
              <a:rPr lang="ru-RU" altLang="ru-RU" sz="2000" dirty="0">
                <a:solidFill>
                  <a:schemeClr val="accent5">
                    <a:lumMod val="75000"/>
                  </a:schemeClr>
                </a:solidFill>
                <a:latin typeface="Onest Bold" pitchFamily="2" charset="-52"/>
                <a:cs typeface="Segoe UI Semibold" panose="020B0702040204020203" pitchFamily="34" charset="0"/>
              </a:rPr>
              <a:t>Новгородской области</a:t>
            </a:r>
          </a:p>
          <a:p>
            <a:pPr>
              <a:lnSpc>
                <a:spcPct val="110000"/>
              </a:lnSpc>
            </a:pPr>
            <a:r>
              <a:rPr lang="ru-RU" altLang="ru-RU" sz="2000" dirty="0">
                <a:solidFill>
                  <a:schemeClr val="accent5">
                    <a:lumMod val="75000"/>
                  </a:schemeClr>
                </a:solidFill>
                <a:latin typeface="Onest Bold" pitchFamily="2" charset="-52"/>
                <a:cs typeface="Segoe UI Semibold" panose="020B0702040204020203" pitchFamily="34" charset="0"/>
              </a:rPr>
              <a:t>(на 01.01.2025 г.)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58527" y="113016"/>
            <a:ext cx="3624582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spc="-15" dirty="0">
                <a:solidFill>
                  <a:schemeClr val="bg1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Здравоохранение Новгородской области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595955"/>
              </p:ext>
            </p:extLst>
          </p:nvPr>
        </p:nvGraphicFramePr>
        <p:xfrm>
          <a:off x="6096000" y="616688"/>
          <a:ext cx="5841972" cy="30188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82186"/>
                <a:gridCol w="3059786"/>
              </a:tblGrid>
              <a:tr h="48356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Onest Bold" pitchFamily="2" charset="-52"/>
                          <a:ea typeface="+mn-ea"/>
                          <a:cs typeface="Segoe UI Semibold" panose="020B0702040204020203" pitchFamily="34" charset="0"/>
                        </a:rPr>
                        <a:t>кадровая потребность </a:t>
                      </a:r>
                      <a:r>
                        <a:rPr lang="ru-RU" sz="2000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Onest Bold" pitchFamily="2" charset="-52"/>
                          <a:ea typeface="+mn-ea"/>
                          <a:cs typeface="Segoe UI Semibold" panose="020B0702040204020203" pitchFamily="34" charset="0"/>
                        </a:rPr>
                        <a:t>врачи</a:t>
                      </a:r>
                      <a:endParaRPr lang="ru-RU" sz="2000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Onest Bold" pitchFamily="2" charset="-52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356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Терапевт/терапевт участковый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Акушер-гинеколог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0100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Педиатр/педиатр участковый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Врач скорой медицинской помощи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8356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Психиатр/психиатр участковый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Травматолог-ортопед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8356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Психотерапевт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Офтальмолог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8356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Анестезиолог-реаниматолог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Неонатолог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2530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Прямая соединительная линия 28"/>
          <p:cNvCxnSpPr/>
          <p:nvPr/>
        </p:nvCxnSpPr>
        <p:spPr>
          <a:xfrm>
            <a:off x="120000" y="536895"/>
            <a:ext cx="7307075" cy="1990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97861E5-C846-49F5-B07B-AD2B16B8FFFA}"/>
              </a:ext>
            </a:extLst>
          </p:cNvPr>
          <p:cNvSpPr/>
          <p:nvPr/>
        </p:nvSpPr>
        <p:spPr>
          <a:xfrm>
            <a:off x="358527" y="913432"/>
            <a:ext cx="6609832" cy="55430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indent="-263525" defTabSz="457200">
              <a:lnSpc>
                <a:spcPct val="110000"/>
              </a:lnSpc>
              <a:buFont typeface="+mj-lt"/>
              <a:buAutoNum type="arabicPeriod"/>
            </a:pPr>
            <a:r>
              <a:rPr lang="ru-RU" sz="14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Федеральная программа «Земский </a:t>
            </a:r>
            <a:r>
              <a:rPr lang="ru-RU" sz="1400" b="1" spc="-5" dirty="0" smtClean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доктор»  </a:t>
            </a:r>
            <a:r>
              <a:rPr lang="ru-RU" sz="14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выплаты в размере от </a:t>
            </a:r>
            <a:r>
              <a:rPr lang="ru-RU" sz="1400" b="1" spc="-5" dirty="0" smtClean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1 000 000 до 1 500 000 рублей</a:t>
            </a:r>
            <a:endParaRPr lang="ru-RU" sz="1400" b="1" spc="-5" dirty="0">
              <a:solidFill>
                <a:schemeClr val="accent5">
                  <a:lumMod val="7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28600" indent="-228600" defTabSz="457200">
              <a:lnSpc>
                <a:spcPct val="110000"/>
              </a:lnSpc>
              <a:buFont typeface="+mj-lt"/>
              <a:buAutoNum type="arabicPeriod"/>
            </a:pPr>
            <a:endParaRPr lang="ru-RU" sz="1400" dirty="0">
              <a:solidFill>
                <a:schemeClr val="accent5"/>
              </a:solidFill>
              <a:latin typeface="Onest Bold" pitchFamily="2" charset="-52"/>
              <a:cs typeface="Segoe UI Semibold" panose="020B0702040204020203" pitchFamily="34" charset="0"/>
            </a:endParaRPr>
          </a:p>
          <a:p>
            <a:pPr marL="263525" indent="-263525" defTabSz="457200">
              <a:lnSpc>
                <a:spcPct val="110000"/>
              </a:lnSpc>
              <a:buFont typeface="+mj-lt"/>
              <a:buAutoNum type="arabicPeriod" startAt="2"/>
            </a:pPr>
            <a:r>
              <a:rPr lang="ru-RU" sz="14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Ежемесячные социальные выплаты в </a:t>
            </a:r>
            <a:r>
              <a:rPr lang="ru-RU" sz="1400" b="1" spc="-5" dirty="0" smtClean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размере  до </a:t>
            </a:r>
            <a:r>
              <a:rPr lang="ru-RU" sz="14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50 тыс. рублей</a:t>
            </a:r>
          </a:p>
          <a:p>
            <a:pPr marL="266700" defTabSz="457200">
              <a:lnSpc>
                <a:spcPct val="110000"/>
              </a:lnSpc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nest Regular" pitchFamily="2" charset="-52"/>
                <a:cs typeface="Segoe UI" panose="020B0502040204020203" pitchFamily="34" charset="0"/>
              </a:rPr>
              <a:t>врачам и специалистам первичного звена здравоохранения, докторам районных больниц, а также врачам, работающим на станциях и в отделениях скорой помощи</a:t>
            </a:r>
          </a:p>
          <a:p>
            <a:pPr defTabSz="457200">
              <a:lnSpc>
                <a:spcPct val="110000"/>
              </a:lnSpc>
            </a:pP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Onest Regular" pitchFamily="2" charset="-52"/>
              <a:cs typeface="Segoe UI Semibold" panose="020B0702040204020203" pitchFamily="34" charset="0"/>
            </a:endParaRPr>
          </a:p>
          <a:p>
            <a:pPr marL="285750" indent="-285750" defTabSz="457200">
              <a:lnSpc>
                <a:spcPct val="110000"/>
              </a:lnSpc>
              <a:buFont typeface="+mj-lt"/>
              <a:buAutoNum type="arabicPeriod" startAt="3"/>
            </a:pPr>
            <a:r>
              <a:rPr lang="ru-RU" sz="14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Предоставление медицинским работникам, работающим за пределами Великого Новгорода 15 тыс. рублей ежемесячно в течение 3 лет</a:t>
            </a:r>
          </a:p>
          <a:p>
            <a:pPr marL="228600" indent="-228600" defTabSz="457200">
              <a:lnSpc>
                <a:spcPct val="110000"/>
              </a:lnSpc>
              <a:buFont typeface="+mj-lt"/>
              <a:buAutoNum type="arabicPeriod" startAt="3"/>
            </a:pPr>
            <a:endParaRPr lang="ru-RU" sz="1400" dirty="0">
              <a:solidFill>
                <a:schemeClr val="accent5"/>
              </a:solidFill>
              <a:latin typeface="Onest Bold" pitchFamily="2" charset="-52"/>
              <a:cs typeface="Segoe UI Semibold" panose="020B0702040204020203" pitchFamily="34" charset="0"/>
            </a:endParaRPr>
          </a:p>
          <a:p>
            <a:pPr marL="268288" indent="-268288" defTabSz="457200">
              <a:lnSpc>
                <a:spcPct val="110000"/>
              </a:lnSpc>
              <a:buFont typeface="+mj-lt"/>
              <a:buAutoNum type="arabicPeriod" startAt="3"/>
            </a:pPr>
            <a:r>
              <a:rPr lang="ru-RU" sz="14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Предоставление медицинским работникам 500,0 тыс. рублей в течение 3 лет специалистам остродефицитных специальностей</a:t>
            </a:r>
          </a:p>
          <a:p>
            <a:pPr marL="268288" indent="-268288" defTabSz="457200">
              <a:lnSpc>
                <a:spcPct val="110000"/>
              </a:lnSpc>
              <a:buFont typeface="+mj-lt"/>
              <a:buAutoNum type="arabicPeriod" startAt="3"/>
            </a:pPr>
            <a:endParaRPr lang="ru-RU" sz="1400" b="1" spc="-5" dirty="0">
              <a:solidFill>
                <a:schemeClr val="accent5">
                  <a:lumMod val="7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68288" indent="-268288" defTabSz="457200">
              <a:lnSpc>
                <a:spcPct val="110000"/>
              </a:lnSpc>
              <a:buFont typeface="+mj-lt"/>
              <a:buAutoNum type="arabicPeriod" startAt="3"/>
            </a:pPr>
            <a:r>
              <a:rPr lang="ru-RU" sz="14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Предоставление служебного жилья</a:t>
            </a:r>
          </a:p>
          <a:p>
            <a:pPr marL="268288" indent="-268288" defTabSz="457200">
              <a:lnSpc>
                <a:spcPct val="110000"/>
              </a:lnSpc>
              <a:buFont typeface="+mj-lt"/>
              <a:buAutoNum type="arabicPeriod" startAt="3"/>
            </a:pPr>
            <a:endParaRPr lang="ru-RU" sz="1400" b="1" spc="-5" dirty="0" smtClean="0">
              <a:solidFill>
                <a:schemeClr val="accent5">
                  <a:lumMod val="7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68288" indent="-268288" defTabSz="457200">
              <a:lnSpc>
                <a:spcPct val="110000"/>
              </a:lnSpc>
              <a:buFont typeface="+mj-lt"/>
              <a:buAutoNum type="arabicPeriod" startAt="3"/>
            </a:pPr>
            <a:r>
              <a:rPr lang="ru-RU" sz="1400" b="1" spc="-5" dirty="0" smtClean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Компенсация </a:t>
            </a:r>
            <a:r>
              <a:rPr lang="ru-RU" sz="14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расходов на оплату обучения по программе ординатуры</a:t>
            </a:r>
          </a:p>
          <a:p>
            <a:pPr marL="268288" indent="-268288" defTabSz="457200">
              <a:lnSpc>
                <a:spcPct val="110000"/>
              </a:lnSpc>
              <a:buFont typeface="+mj-lt"/>
              <a:buAutoNum type="arabicPeriod" startAt="3"/>
            </a:pPr>
            <a:endParaRPr lang="ru-RU" sz="1400" dirty="0">
              <a:solidFill>
                <a:schemeClr val="accent5"/>
              </a:solidFill>
              <a:latin typeface="Onest Bold" pitchFamily="2" charset="-52"/>
              <a:cs typeface="Segoe UI Semibold" panose="020B0702040204020203" pitchFamily="34" charset="0"/>
            </a:endParaRPr>
          </a:p>
          <a:p>
            <a:pPr marL="268288" indent="-268288" defTabSz="457200">
              <a:lnSpc>
                <a:spcPct val="110000"/>
              </a:lnSpc>
              <a:buFont typeface="+mj-lt"/>
              <a:buAutoNum type="arabicPeriod" startAt="3"/>
            </a:pPr>
            <a:r>
              <a:rPr lang="ru-RU" sz="14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Целевая ординатура</a:t>
            </a:r>
          </a:p>
          <a:p>
            <a:pPr defTabSz="457200">
              <a:lnSpc>
                <a:spcPct val="110000"/>
              </a:lnSpc>
            </a:pPr>
            <a:endParaRPr lang="ru-RU" sz="1400" dirty="0">
              <a:solidFill>
                <a:schemeClr val="accent5"/>
              </a:solidFill>
              <a:latin typeface="Onest Bold" pitchFamily="2" charset="-52"/>
              <a:cs typeface="Segoe UI Semibold" panose="020B0702040204020203" pitchFamily="34" charset="0"/>
            </a:endParaRPr>
          </a:p>
          <a:p>
            <a:pPr marL="342900" indent="-342900" defTabSz="457200">
              <a:lnSpc>
                <a:spcPct val="110000"/>
              </a:lnSpc>
              <a:buAutoNum type="arabicPeriod" startAt="8"/>
            </a:pPr>
            <a:r>
              <a:rPr lang="ru-RU" sz="1400" b="1" spc="-5" dirty="0" smtClean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Льготная ипотека</a:t>
            </a:r>
          </a:p>
          <a:p>
            <a:pPr marL="342900" indent="-342900" defTabSz="457200">
              <a:lnSpc>
                <a:spcPct val="110000"/>
              </a:lnSpc>
              <a:buAutoNum type="arabicPeriod" startAt="8"/>
            </a:pPr>
            <a:endParaRPr lang="ru-RU" sz="1400" b="1" spc="-5" dirty="0" smtClean="0">
              <a:solidFill>
                <a:schemeClr val="accent5">
                  <a:lumMod val="7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342900" indent="-342900" defTabSz="457200">
              <a:lnSpc>
                <a:spcPct val="110000"/>
              </a:lnSpc>
              <a:buAutoNum type="arabicPeriod" startAt="8"/>
            </a:pPr>
            <a:r>
              <a:rPr lang="ru-RU" sz="1400" b="1" spc="-5" dirty="0" smtClean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Новгородский врач</a:t>
            </a:r>
            <a:endParaRPr lang="ru-RU" sz="1400" b="1" spc="-5" dirty="0">
              <a:solidFill>
                <a:schemeClr val="accent5">
                  <a:lumMod val="7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8527" y="113016"/>
            <a:ext cx="3624582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spc="-15" dirty="0">
                <a:solidFill>
                  <a:schemeClr val="bg1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Здравоохранение Новгородской области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76FD4D4-0757-A1D0-EF69-3944371A5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246" y="694797"/>
            <a:ext cx="4192949" cy="279420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78BFBFC-8B21-11FB-A2F3-7B7F81538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246" y="3662281"/>
            <a:ext cx="4192949" cy="279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72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B84090-A87C-FDCB-8A73-AB9D48961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0" name="Прямая соединительная линия 589">
            <a:extLst>
              <a:ext uri="{FF2B5EF4-FFF2-40B4-BE49-F238E27FC236}">
                <a16:creationId xmlns:a16="http://schemas.microsoft.com/office/drawing/2014/main" xmlns="" id="{A03F794A-F981-3478-0028-8451C85F5BCC}"/>
              </a:ext>
            </a:extLst>
          </p:cNvPr>
          <p:cNvCxnSpPr/>
          <p:nvPr/>
        </p:nvCxnSpPr>
        <p:spPr>
          <a:xfrm>
            <a:off x="156000" y="565923"/>
            <a:ext cx="118800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059D25F1-1871-21FB-826D-85CE37A27555}"/>
              </a:ext>
            </a:extLst>
          </p:cNvPr>
          <p:cNvSpPr txBox="1"/>
          <p:nvPr/>
        </p:nvSpPr>
        <p:spPr>
          <a:xfrm>
            <a:off x="473379" y="284692"/>
            <a:ext cx="1047084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spc="-15" dirty="0">
                <a:solidFill>
                  <a:schemeClr val="bg1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Здравоохранение</a:t>
            </a:r>
            <a:r>
              <a:rPr lang="ru-RU" sz="1400" b="1" spc="20" dirty="0">
                <a:solidFill>
                  <a:schemeClr val="bg1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400" b="1" spc="-15" dirty="0">
                <a:solidFill>
                  <a:schemeClr val="bg1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Новгородской</a:t>
            </a:r>
            <a:r>
              <a:rPr lang="ru-RU" sz="1400" b="1" spc="20" dirty="0">
                <a:solidFill>
                  <a:schemeClr val="bg1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400" b="1" spc="-15" dirty="0">
                <a:solidFill>
                  <a:schemeClr val="bg1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области</a:t>
            </a:r>
            <a:endParaRPr lang="ru-RU" sz="1400" b="1" spc="-1" dirty="0">
              <a:solidFill>
                <a:schemeClr val="bg1">
                  <a:lumMod val="5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AEBE950-537F-7348-F238-C839E0F97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2984" y="197984"/>
            <a:ext cx="563015" cy="365125"/>
          </a:xfrm>
        </p:spPr>
        <p:txBody>
          <a:bodyPr/>
          <a:lstStyle/>
          <a:p>
            <a:pPr algn="ctr"/>
            <a:fld id="{89AB1BDA-F3B7-4286-90CC-D6D9D2070DBA}" type="slidenum">
              <a:rPr lang="ru-RU" altLang="ru-RU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pPr algn="ctr"/>
              <a:t>15</a:t>
            </a:fld>
            <a:endParaRPr lang="ru-RU" altLang="ru-RU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F8DB085E-91B8-A2DF-92E8-09F6B5C9C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335" y="721830"/>
            <a:ext cx="5781329" cy="570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8455625" y="925225"/>
            <a:ext cx="3143251" cy="5294630"/>
            <a:chOff x="5010150" y="1004888"/>
            <a:chExt cx="2857500" cy="4813300"/>
          </a:xfrm>
          <a:solidFill>
            <a:schemeClr val="bg1">
              <a:lumMod val="85000"/>
            </a:schemeClr>
          </a:solidFill>
        </p:grpSpPr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5010150" y="1004888"/>
              <a:ext cx="2857500" cy="4813300"/>
            </a:xfrm>
            <a:custGeom>
              <a:avLst/>
              <a:gdLst>
                <a:gd name="T0" fmla="*/ 412 w 475"/>
                <a:gd name="T1" fmla="*/ 800 h 800"/>
                <a:gd name="T2" fmla="*/ 62 w 475"/>
                <a:gd name="T3" fmla="*/ 800 h 800"/>
                <a:gd name="T4" fmla="*/ 0 w 475"/>
                <a:gd name="T5" fmla="*/ 738 h 800"/>
                <a:gd name="T6" fmla="*/ 0 w 475"/>
                <a:gd name="T7" fmla="*/ 63 h 800"/>
                <a:gd name="T8" fmla="*/ 62 w 475"/>
                <a:gd name="T9" fmla="*/ 0 h 800"/>
                <a:gd name="T10" fmla="*/ 412 w 475"/>
                <a:gd name="T11" fmla="*/ 0 h 800"/>
                <a:gd name="T12" fmla="*/ 475 w 475"/>
                <a:gd name="T13" fmla="*/ 63 h 800"/>
                <a:gd name="T14" fmla="*/ 475 w 475"/>
                <a:gd name="T15" fmla="*/ 738 h 800"/>
                <a:gd name="T16" fmla="*/ 412 w 475"/>
                <a:gd name="T17" fmla="*/ 800 h 800"/>
                <a:gd name="T18" fmla="*/ 62 w 475"/>
                <a:gd name="T19" fmla="*/ 25 h 800"/>
                <a:gd name="T20" fmla="*/ 25 w 475"/>
                <a:gd name="T21" fmla="*/ 63 h 800"/>
                <a:gd name="T22" fmla="*/ 25 w 475"/>
                <a:gd name="T23" fmla="*/ 738 h 800"/>
                <a:gd name="T24" fmla="*/ 62 w 475"/>
                <a:gd name="T25" fmla="*/ 775 h 800"/>
                <a:gd name="T26" fmla="*/ 412 w 475"/>
                <a:gd name="T27" fmla="*/ 775 h 800"/>
                <a:gd name="T28" fmla="*/ 450 w 475"/>
                <a:gd name="T29" fmla="*/ 738 h 800"/>
                <a:gd name="T30" fmla="*/ 450 w 475"/>
                <a:gd name="T31" fmla="*/ 63 h 800"/>
                <a:gd name="T32" fmla="*/ 412 w 475"/>
                <a:gd name="T33" fmla="*/ 25 h 800"/>
                <a:gd name="T34" fmla="*/ 62 w 475"/>
                <a:gd name="T35" fmla="*/ 25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5" h="800">
                  <a:moveTo>
                    <a:pt x="412" y="800"/>
                  </a:moveTo>
                  <a:lnTo>
                    <a:pt x="62" y="800"/>
                  </a:lnTo>
                  <a:cubicBezTo>
                    <a:pt x="27" y="800"/>
                    <a:pt x="0" y="772"/>
                    <a:pt x="0" y="738"/>
                  </a:cubicBezTo>
                  <a:lnTo>
                    <a:pt x="0" y="63"/>
                  </a:lnTo>
                  <a:cubicBezTo>
                    <a:pt x="0" y="28"/>
                    <a:pt x="27" y="0"/>
                    <a:pt x="62" y="0"/>
                  </a:cubicBezTo>
                  <a:lnTo>
                    <a:pt x="412" y="0"/>
                  </a:lnTo>
                  <a:cubicBezTo>
                    <a:pt x="447" y="0"/>
                    <a:pt x="474" y="28"/>
                    <a:pt x="475" y="63"/>
                  </a:cubicBezTo>
                  <a:lnTo>
                    <a:pt x="475" y="738"/>
                  </a:lnTo>
                  <a:cubicBezTo>
                    <a:pt x="474" y="772"/>
                    <a:pt x="447" y="800"/>
                    <a:pt x="412" y="800"/>
                  </a:cubicBezTo>
                  <a:close/>
                  <a:moveTo>
                    <a:pt x="62" y="25"/>
                  </a:moveTo>
                  <a:cubicBezTo>
                    <a:pt x="41" y="25"/>
                    <a:pt x="25" y="42"/>
                    <a:pt x="25" y="63"/>
                  </a:cubicBezTo>
                  <a:lnTo>
                    <a:pt x="25" y="738"/>
                  </a:lnTo>
                  <a:cubicBezTo>
                    <a:pt x="25" y="758"/>
                    <a:pt x="41" y="775"/>
                    <a:pt x="62" y="775"/>
                  </a:cubicBezTo>
                  <a:lnTo>
                    <a:pt x="412" y="775"/>
                  </a:lnTo>
                  <a:cubicBezTo>
                    <a:pt x="433" y="775"/>
                    <a:pt x="450" y="758"/>
                    <a:pt x="450" y="738"/>
                  </a:cubicBezTo>
                  <a:lnTo>
                    <a:pt x="450" y="63"/>
                  </a:lnTo>
                  <a:cubicBezTo>
                    <a:pt x="450" y="42"/>
                    <a:pt x="433" y="25"/>
                    <a:pt x="412" y="25"/>
                  </a:cubicBezTo>
                  <a:lnTo>
                    <a:pt x="62" y="2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5081588" y="1606551"/>
              <a:ext cx="2708275" cy="1508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5081588" y="5065713"/>
              <a:ext cx="2708275" cy="1508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6134100" y="5367338"/>
              <a:ext cx="601663" cy="1492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6134100" y="1304926"/>
              <a:ext cx="601663" cy="1508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4098" name="Picture 2" descr="C:\Users\user\Downloads\сайт ПМКЦ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251" y="2906670"/>
            <a:ext cx="2507622" cy="250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526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5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63" y="5028996"/>
            <a:ext cx="1000848" cy="1326977"/>
          </a:xfrm>
          <a:prstGeom prst="rect">
            <a:avLst/>
          </a:prstGeom>
        </p:spPr>
      </p:pic>
      <p:pic>
        <p:nvPicPr>
          <p:cNvPr id="381" name="Image 378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932" y="2755991"/>
            <a:ext cx="8274007" cy="4101567"/>
          </a:xfrm>
          <a:prstGeom prst="rect">
            <a:avLst/>
          </a:prstGeom>
        </p:spPr>
      </p:pic>
      <p:sp>
        <p:nvSpPr>
          <p:cNvPr id="382" name="Text 1"/>
          <p:cNvSpPr/>
          <p:nvPr/>
        </p:nvSpPr>
        <p:spPr>
          <a:xfrm>
            <a:off x="594507" y="792762"/>
            <a:ext cx="3071332" cy="1818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800" dirty="0">
                <a:solidFill>
                  <a:schemeClr val="bg1"/>
                </a:solidFill>
                <a:latin typeface="Onest Bold" pitchFamily="2" charset="-52"/>
              </a:rPr>
              <a:t>СПАСИБО</a:t>
            </a:r>
          </a:p>
          <a:p>
            <a:r>
              <a:rPr lang="ru-RU" sz="2800" dirty="0">
                <a:solidFill>
                  <a:schemeClr val="bg1"/>
                </a:solidFill>
                <a:latin typeface="Onest Bold" pitchFamily="2" charset="-52"/>
              </a:rPr>
              <a:t>ЗА ВНИМАНИЕ!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5652" y="1913108"/>
            <a:ext cx="55804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Мы ждем  Вас в нашей команде! </a:t>
            </a:r>
          </a:p>
        </p:txBody>
      </p:sp>
    </p:spTree>
    <p:extLst>
      <p:ext uri="{BB962C8B-B14F-4D97-AF65-F5344CB8AC3E}">
        <p14:creationId xmlns:p14="http://schemas.microsoft.com/office/powerpoint/2010/main" val="1355945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11D8257-12DE-93AE-915C-3AF263EAD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DFD9147-83E5-E63E-E7AB-BBAEEFDA5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4772" y="8556"/>
            <a:ext cx="2743200" cy="365125"/>
          </a:xfrm>
        </p:spPr>
        <p:txBody>
          <a:bodyPr/>
          <a:lstStyle/>
          <a:p>
            <a:fld id="{2D03E5CE-EBF2-4E6B-BE11-58BDD7D41A89}" type="slidenum">
              <a:rPr lang="ru-RU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2</a:t>
            </a:fld>
            <a:endParaRPr lang="ru-RU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3B7B2D99-86C3-E39F-6A62-B568CDF82A6B}"/>
              </a:ext>
            </a:extLst>
          </p:cNvPr>
          <p:cNvCxnSpPr/>
          <p:nvPr/>
        </p:nvCxnSpPr>
        <p:spPr>
          <a:xfrm>
            <a:off x="0" y="38345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58527" y="113016"/>
            <a:ext cx="3624582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spc="-15" dirty="0">
                <a:solidFill>
                  <a:schemeClr val="bg1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Здравоохранение Новгородской области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8053" y="554296"/>
            <a:ext cx="36487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Onest Bold" pitchFamily="2" charset="-52"/>
                <a:cs typeface="Segoe UI Semibold" panose="020B0702040204020203" pitchFamily="34" charset="0"/>
              </a:rPr>
              <a:t>ИСТОРИЧЕСКАЯ СПРАВКА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68053" y="954406"/>
            <a:ext cx="5452665" cy="5675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Великий Н</a:t>
            </a:r>
            <a:r>
              <a:rPr lang="ru-RU" sz="1600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овгород </a:t>
            </a:r>
            <a:r>
              <a:rPr lang="ru-RU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- </a:t>
            </a:r>
            <a:r>
              <a:rPr lang="ru-RU" sz="1600" spc="-5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один </a:t>
            </a:r>
            <a:r>
              <a:rPr lang="ru-RU" sz="1600" spc="-5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из древнейших городов России, расположенный на северо-западе страны  на Приильменской низменности, на реке Волхов, а Детинец (исторический центр) находится в шести километрах от озера Ильмень. </a:t>
            </a:r>
          </a:p>
          <a:p>
            <a:pPr algn="just"/>
            <a:r>
              <a:rPr lang="ru-RU" sz="16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Расстояние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 Москвы — 552 </a:t>
            </a:r>
            <a:r>
              <a:rPr lang="ru-RU" sz="1400" spc="-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км</a:t>
            </a:r>
            <a:endParaRPr lang="ru-RU" sz="1400" spc="-5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 Санкт-Петербурга — 180 </a:t>
            </a:r>
            <a:r>
              <a:rPr lang="ru-RU" sz="1400" spc="-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км</a:t>
            </a:r>
            <a:endParaRPr lang="ru-RU" sz="1400" spc="-5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ru-RU" sz="16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  <a:p>
            <a:pPr algn="just"/>
            <a:r>
              <a:rPr lang="ru-RU" sz="16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Великий Новгород - один из самых красивых и интересных городов России. </a:t>
            </a:r>
            <a:r>
              <a:rPr lang="ru-RU" sz="1600" b="1" spc="-5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Основан в 859 году </a:t>
            </a:r>
            <a:r>
              <a:rPr lang="ru-RU" sz="1600" spc="-5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 считается одним из самых древних городов России, уникальные древнерусские памятники, включённые в список объектов </a:t>
            </a:r>
            <a:r>
              <a:rPr lang="ru-RU" sz="1600" b="1" spc="-5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Всемирного наследия ЮНЕСКО </a:t>
            </a:r>
            <a:r>
              <a:rPr lang="ru-RU" sz="1600" spc="-5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находятся на территории города, их здесь 37. </a:t>
            </a:r>
          </a:p>
          <a:p>
            <a:pPr algn="just"/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/>
            <a:r>
              <a:rPr lang="ru-RU" sz="16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Новгородская область </a:t>
            </a:r>
            <a:r>
              <a:rPr lang="ru-RU" sz="1600" spc="-5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была образована  из районов, входящих в состав Ленинградской и Калининской области (ныне Тверская) </a:t>
            </a:r>
            <a:r>
              <a:rPr lang="ru-RU" sz="16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 1944 году.</a:t>
            </a:r>
          </a:p>
          <a:p>
            <a:pPr algn="ctr"/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048" y="1020140"/>
            <a:ext cx="6089891" cy="511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879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7" y="2472070"/>
            <a:ext cx="5847906" cy="43859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26" y="0"/>
            <a:ext cx="6046381" cy="4030920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648586" y="95689"/>
            <a:ext cx="4795283" cy="2083981"/>
          </a:xfrm>
          <a:prstGeom prst="wedgeRoundRectCallout">
            <a:avLst>
              <a:gd name="adj1" fmla="val -11520"/>
              <a:gd name="adj2" fmla="val 6352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spc="-5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Ярославово</a:t>
            </a:r>
            <a:r>
              <a:rPr lang="ru-RU" sz="1600" spc="-5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дворище — исторический архитектурный комплекс на Торговой стороне Великого Новгорода. </a:t>
            </a:r>
          </a:p>
          <a:p>
            <a:pPr algn="ctr"/>
            <a:r>
              <a:rPr lang="ru-RU" sz="1600" spc="-5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 1992 года объект Всемирного культурного наследия ЮНЕСКО.</a:t>
            </a:r>
          </a:p>
          <a:p>
            <a:pPr algn="ctr"/>
            <a:r>
              <a:rPr lang="ru-RU" sz="1600" spc="-5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 фото: Аркада Гостиного двора</a:t>
            </a: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6858001" y="4426685"/>
            <a:ext cx="4926418" cy="2083981"/>
          </a:xfrm>
          <a:prstGeom prst="wedgeRoundRectCallout">
            <a:avLst>
              <a:gd name="adj1" fmla="val -8860"/>
              <a:gd name="adj2" fmla="val -6607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spc="-5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Софийский Собор— главный православный храм Великого Новгорода, созданный в 1045—1050 годах, кафедральный собор Новгородской митрополии. Наиболее ранний из древнерусских храмов, сохранившихся на современной территории России.</a:t>
            </a:r>
          </a:p>
        </p:txBody>
      </p:sp>
    </p:spTree>
    <p:extLst>
      <p:ext uri="{BB962C8B-B14F-4D97-AF65-F5344CB8AC3E}">
        <p14:creationId xmlns:p14="http://schemas.microsoft.com/office/powerpoint/2010/main" val="2115766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61"/>
            <a:ext cx="6526232" cy="3484344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6953692" y="378520"/>
            <a:ext cx="4901609" cy="2215825"/>
          </a:xfrm>
          <a:prstGeom prst="wedgeRoundRectCallout">
            <a:avLst>
              <a:gd name="adj1" fmla="val -12156"/>
              <a:gd name="adj2" fmla="val 6489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spc="-5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«Тысячелетие России» — монумент, воздвигнутый в Новгороде в 1862 году в честь тысячелетнего юбилея летописного призвания варягов, с которым традиционно связывается начало русской государственности.</a:t>
            </a: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515678" y="3930912"/>
            <a:ext cx="5608675" cy="2222205"/>
          </a:xfrm>
          <a:prstGeom prst="wedgeRoundRectCallout">
            <a:avLst>
              <a:gd name="adj1" fmla="val -19204"/>
              <a:gd name="adj2" fmla="val -6620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spc="-5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Акватория реки Волхов с выходом в гребной канал, созданный в 1950-х годах для тренировки спортсменов олимпийского резерва, городской пляж и вид на озеро Ильмень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232" y="2945217"/>
            <a:ext cx="5665768" cy="377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55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6" y="75834"/>
            <a:ext cx="5762845" cy="4110185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138223" y="4582633"/>
            <a:ext cx="5603357" cy="2041450"/>
          </a:xfrm>
          <a:prstGeom prst="wedgeRoundRectCallout">
            <a:avLst>
              <a:gd name="adj1" fmla="val -15464"/>
              <a:gd name="adj2" fmla="val -6948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spc="-5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И́льменский глинт</a:t>
            </a:r>
            <a:r>
              <a:rPr lang="ru-RU" sz="1600" spc="-5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– природное образование, геологический памятник, представляет из себя слои глины, песка, известняка, толщина которых в отдельных местах достигает 10—15 метров.</a:t>
            </a:r>
          </a:p>
          <a:p>
            <a:pPr algn="ctr"/>
            <a:r>
              <a:rPr lang="ru-RU" sz="1600" spc="-5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Можно найти множество остатков  брахиопод, двустворок, брюхоногих моллюсков.</a:t>
            </a:r>
          </a:p>
          <a:p>
            <a:pPr algn="ctr"/>
            <a:r>
              <a:rPr lang="ru-RU" sz="1600" spc="-5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Возраст слоёв более 350 млн. лет.</a:t>
            </a: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6103089" y="584791"/>
            <a:ext cx="5971953" cy="1954619"/>
          </a:xfrm>
          <a:prstGeom prst="wedgeRoundRect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spc="-5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Озеро Ильмень (Новгородское море), площадь 982 кв. км. Его длина 45 км, а ширина 35 км. Глубина достигает 10 км. В Ильмень впадает около 50 рек. Водится множество рыбы, например щука, окунь, судак, жерех, сом, лещ, синец, густера, налим, язь, плотва, чехонь, линь, ёрш, снеток, уклея.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611" y="3064835"/>
            <a:ext cx="6157432" cy="355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8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11D8257-12DE-93AE-915C-3AF263EAD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DFD9147-83E5-E63E-E7AB-BBAEEFDA5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4772" y="8556"/>
            <a:ext cx="2743200" cy="365125"/>
          </a:xfrm>
        </p:spPr>
        <p:txBody>
          <a:bodyPr/>
          <a:lstStyle/>
          <a:p>
            <a:fld id="{2D03E5CE-EBF2-4E6B-BE11-58BDD7D41A89}" type="slidenum">
              <a:rPr lang="ru-RU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6</a:t>
            </a:fld>
            <a:endParaRPr lang="ru-RU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3B7B2D99-86C3-E39F-6A62-B568CDF82A6B}"/>
              </a:ext>
            </a:extLst>
          </p:cNvPr>
          <p:cNvCxnSpPr/>
          <p:nvPr/>
        </p:nvCxnSpPr>
        <p:spPr>
          <a:xfrm>
            <a:off x="0" y="38345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58527" y="113016"/>
            <a:ext cx="3624582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spc="-15" dirty="0">
                <a:solidFill>
                  <a:schemeClr val="bg1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Здравоохранение Новгородской области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4426" y="628570"/>
            <a:ext cx="48478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19">
              <a:defRPr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Onest Bold" pitchFamily="2" charset="-52"/>
                <a:cs typeface="Segoe UI Semibold" panose="020B0702040204020203" pitchFamily="34" charset="0"/>
              </a:rPr>
              <a:t>ТРАНСПОРТНАЯ ИНФРАСТРУКТУРА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78016" y="1164134"/>
            <a:ext cx="640871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Виды транспорта: железнодорожный, автомобильный, речной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Крупнейшие города  России:</a:t>
            </a:r>
          </a:p>
          <a:p>
            <a:r>
              <a:rPr lang="ru-RU" sz="1400" spc="-5" dirty="0">
                <a:latin typeface="Segoe UI" panose="020B0502040204020203" pitchFamily="34" charset="0"/>
                <a:cs typeface="Segoe UI" panose="020B0502040204020203" pitchFamily="34" charset="0"/>
              </a:rPr>
              <a:t>Москва и Санкт-Петербург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Два крупных морских порта </a:t>
            </a:r>
          </a:p>
          <a:p>
            <a:r>
              <a:rPr lang="ru-RU" sz="1400" spc="-5" dirty="0">
                <a:latin typeface="Segoe UI" panose="020B0502040204020203" pitchFamily="34" charset="0"/>
                <a:cs typeface="Segoe UI" panose="020B0502040204020203" pitchFamily="34" charset="0"/>
              </a:rPr>
              <a:t>(Санкт-Петербург и Усть-Луга)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Международный аэропорт Пулково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Высокий транзитный потенциал: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spc="-5" dirty="0" smtClean="0">
                <a:latin typeface="Segoe UI" panose="020B0502040204020203" pitchFamily="34" charset="0"/>
                <a:cs typeface="Segoe UI" panose="020B0502040204020203" pitchFamily="34" charset="0"/>
              </a:rPr>
              <a:t>расположение </a:t>
            </a:r>
            <a:r>
              <a:rPr lang="ru-RU" sz="1400" spc="-5" dirty="0">
                <a:latin typeface="Segoe UI" panose="020B0502040204020203" pitchFamily="34" charset="0"/>
                <a:cs typeface="Segoe UI" panose="020B0502040204020203" pitchFamily="34" charset="0"/>
              </a:rPr>
              <a:t>области </a:t>
            </a:r>
            <a:r>
              <a:rPr lang="ru-RU" sz="1400" spc="-5" dirty="0" smtClean="0">
                <a:latin typeface="Segoe UI" panose="020B0502040204020203" pitchFamily="34" charset="0"/>
                <a:cs typeface="Segoe UI" panose="020B0502040204020203" pitchFamily="34" charset="0"/>
              </a:rPr>
              <a:t>на федеральных </a:t>
            </a:r>
            <a:r>
              <a:rPr lang="ru-RU" sz="1400" spc="-5" dirty="0">
                <a:latin typeface="Segoe UI" panose="020B0502040204020203" pitchFamily="34" charset="0"/>
                <a:cs typeface="Segoe UI" panose="020B0502040204020203" pitchFamily="34" charset="0"/>
              </a:rPr>
              <a:t>трассах М10 и М11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spc="-5" dirty="0" smtClean="0">
                <a:latin typeface="Segoe UI" panose="020B0502040204020203" pitchFamily="34" charset="0"/>
                <a:cs typeface="Segoe UI" panose="020B0502040204020203" pitchFamily="34" charset="0"/>
              </a:rPr>
              <a:t>ж/д </a:t>
            </a:r>
            <a:r>
              <a:rPr lang="ru-RU" sz="1400" spc="-5" dirty="0">
                <a:latin typeface="Segoe UI" panose="020B0502040204020203" pitchFamily="34" charset="0"/>
                <a:cs typeface="Segoe UI" panose="020B0502040204020203" pitchFamily="34" charset="0"/>
              </a:rPr>
              <a:t>сообщение: скоростная магистраль Москва-Санкт-Петербург,  Федеральная железная дорога ОАО «РЖД»</a:t>
            </a:r>
          </a:p>
          <a:p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Беспересадочное прямое сообщение:</a:t>
            </a:r>
          </a:p>
          <a:p>
            <a:r>
              <a:rPr lang="ru-RU" sz="1600" dirty="0"/>
              <a:t>  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437196"/>
              </p:ext>
            </p:extLst>
          </p:nvPr>
        </p:nvGraphicFramePr>
        <p:xfrm>
          <a:off x="499730" y="4132513"/>
          <a:ext cx="6186998" cy="24937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8352"/>
                <a:gridCol w="2154177"/>
                <a:gridCol w="2304469"/>
              </a:tblGrid>
              <a:tr h="30723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Псков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Петрозаводск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Москва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431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Мурманск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Калининград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Санкт-Перербург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0723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Сухум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Евпатория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Нижний Новгород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0723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Анапа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Липецк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Тверь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0723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Адлер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Смоленск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Тула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0723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Владимир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Самара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Гагра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0723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Ковров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Новороссийск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Воронеж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0723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Дзержинск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Сочи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Таллин        Рига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700" y="721936"/>
            <a:ext cx="3755389" cy="179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052" y="2690148"/>
            <a:ext cx="3758386" cy="175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703" y="4617905"/>
            <a:ext cx="3749735" cy="190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9639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11D8257-12DE-93AE-915C-3AF263EAD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DFD9147-83E5-E63E-E7AB-BBAEEFDA5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4772" y="8556"/>
            <a:ext cx="2743200" cy="365125"/>
          </a:xfrm>
        </p:spPr>
        <p:txBody>
          <a:bodyPr/>
          <a:lstStyle/>
          <a:p>
            <a:fld id="{2D03E5CE-EBF2-4E6B-BE11-58BDD7D41A89}" type="slidenum">
              <a:rPr lang="ru-RU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7</a:t>
            </a:fld>
            <a:endParaRPr lang="ru-RU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3B7B2D99-86C3-E39F-6A62-B568CDF82A6B}"/>
              </a:ext>
            </a:extLst>
          </p:cNvPr>
          <p:cNvCxnSpPr/>
          <p:nvPr/>
        </p:nvCxnSpPr>
        <p:spPr>
          <a:xfrm>
            <a:off x="0" y="38345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58527" y="113016"/>
            <a:ext cx="3624582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spc="-15" dirty="0">
                <a:solidFill>
                  <a:schemeClr val="bg1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Здравоохранение Новгородской области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5025" y="411284"/>
            <a:ext cx="62007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Onest Bold" pitchFamily="2" charset="-52"/>
                <a:cs typeface="Segoe UI Semibold" panose="020B0702040204020203" pitchFamily="34" charset="0"/>
              </a:rPr>
              <a:t>КЛЮЧЕВЫЕ ПРОМЫШЛЕННЫЕ ПРЕДПРИЯТИЯ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4427" y="885280"/>
            <a:ext cx="6263332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19">
              <a:defRPr/>
            </a:pPr>
            <a:r>
              <a:rPr lang="ru-RU" sz="16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Машиностроение (10 крупных предприятий)</a:t>
            </a:r>
          </a:p>
          <a:p>
            <a:pPr defTabSz="914319">
              <a:defRPr/>
            </a:pPr>
            <a:r>
              <a:rPr lang="ru-RU" sz="1400" spc="-5" dirty="0">
                <a:latin typeface="Segoe UI" panose="020B0502040204020203" pitchFamily="34" charset="0"/>
                <a:cs typeface="Segoe UI" panose="020B0502040204020203" pitchFamily="34" charset="0"/>
              </a:rPr>
              <a:t>ремонт авиатехники, производство автосервисного оборудования,</a:t>
            </a:r>
          </a:p>
          <a:p>
            <a:pPr defTabSz="914319">
              <a:defRPr/>
            </a:pPr>
            <a:r>
              <a:rPr lang="ru-RU" sz="1400" spc="-5" dirty="0">
                <a:latin typeface="Segoe UI" panose="020B0502040204020203" pitchFamily="34" charset="0"/>
                <a:cs typeface="Segoe UI" panose="020B0502040204020203" pitchFamily="34" charset="0"/>
              </a:rPr>
              <a:t>арматуры (общепромышленной и для АЭС), </a:t>
            </a:r>
            <a:r>
              <a:rPr lang="ru-RU" sz="1400" spc="-5" dirty="0" smtClean="0">
                <a:latin typeface="Segoe UI" panose="020B0502040204020203" pitchFamily="34" charset="0"/>
                <a:cs typeface="Segoe UI" panose="020B0502040204020203" pitchFamily="34" charset="0"/>
              </a:rPr>
              <a:t>газо </a:t>
            </a:r>
            <a:r>
              <a:rPr lang="ru-RU" sz="1400" spc="-5" dirty="0">
                <a:latin typeface="Segoe UI" panose="020B0502040204020203" pitchFamily="34" charset="0"/>
                <a:cs typeface="Segoe UI" panose="020B0502040204020203" pitchFamily="34" charset="0"/>
              </a:rPr>
              <a:t>-, турбо и </a:t>
            </a:r>
            <a:r>
              <a:rPr lang="ru-RU" sz="1400" spc="-5" dirty="0" smtClean="0">
                <a:latin typeface="Segoe UI" panose="020B0502040204020203" pitchFamily="34" charset="0"/>
                <a:cs typeface="Segoe UI" panose="020B0502040204020203" pitchFamily="34" charset="0"/>
              </a:rPr>
              <a:t>компрессоростроение</a:t>
            </a:r>
            <a:endParaRPr lang="ru-RU" sz="1400" spc="-5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914319">
              <a:defRPr/>
            </a:pPr>
            <a:r>
              <a:rPr lang="ru-RU" sz="16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Лесопромышленный комплекс</a:t>
            </a:r>
          </a:p>
          <a:p>
            <a:pPr defTabSz="914319">
              <a:defRPr/>
            </a:pPr>
            <a:r>
              <a:rPr lang="ru-RU" sz="1400" spc="-5" dirty="0">
                <a:latin typeface="Segoe UI" panose="020B0502040204020203" pitchFamily="34" charset="0"/>
                <a:cs typeface="Segoe UI" panose="020B0502040204020203" pitchFamily="34" charset="0"/>
              </a:rPr>
              <a:t>лесоперерабатывающие заводы:  </a:t>
            </a:r>
            <a:endParaRPr lang="ru-RU" sz="1400" spc="-5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defTabSz="914319">
              <a:buFont typeface="Arial" panose="020B0604020202020204" pitchFamily="34" charset="0"/>
              <a:buChar char="•"/>
              <a:defRPr/>
            </a:pPr>
            <a:r>
              <a:rPr lang="en-US" sz="1400" spc="-5" dirty="0" smtClean="0">
                <a:latin typeface="Segoe UI" panose="020B0502040204020203" pitchFamily="34" charset="0"/>
                <a:cs typeface="Segoe UI" panose="020B0502040204020203" pitchFamily="34" charset="0"/>
              </a:rPr>
              <a:t>Amcor </a:t>
            </a:r>
            <a:r>
              <a:rPr lang="en-US" sz="1400" spc="-5" dirty="0">
                <a:latin typeface="Segoe UI" panose="020B0502040204020203" pitchFamily="34" charset="0"/>
                <a:cs typeface="Segoe UI" panose="020B0502040204020203" pitchFamily="34" charset="0"/>
              </a:rPr>
              <a:t>PLC</a:t>
            </a:r>
            <a:r>
              <a:rPr lang="ru-RU" sz="1400" spc="-5" dirty="0" smtClean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</a:p>
          <a:p>
            <a:pPr marL="285750" indent="-285750" defTabSz="914319">
              <a:buFont typeface="Arial" panose="020B0604020202020204" pitchFamily="34" charset="0"/>
              <a:buChar char="•"/>
              <a:defRPr/>
            </a:pPr>
            <a:r>
              <a:rPr lang="ru-RU" sz="1400" spc="-5" dirty="0" smtClean="0">
                <a:latin typeface="Segoe UI" panose="020B0502040204020203" pitchFamily="34" charset="0"/>
                <a:cs typeface="Segoe UI" panose="020B0502040204020203" pitchFamily="34" charset="0"/>
              </a:rPr>
              <a:t>ООО </a:t>
            </a:r>
            <a:r>
              <a:rPr lang="ru-RU" sz="1400" spc="-5" dirty="0">
                <a:latin typeface="Segoe UI" panose="020B0502040204020203" pitchFamily="34" charset="0"/>
                <a:cs typeface="Segoe UI" panose="020B0502040204020203" pitchFamily="34" charset="0"/>
              </a:rPr>
              <a:t>«Сетново</a:t>
            </a:r>
            <a:r>
              <a:rPr lang="ru-RU" sz="1400" spc="-5" dirty="0" smtClean="0">
                <a:latin typeface="Segoe UI" panose="020B0502040204020203" pitchFamily="34" charset="0"/>
                <a:cs typeface="Segoe UI" panose="020B0502040204020203" pitchFamily="34" charset="0"/>
              </a:rPr>
              <a:t>»</a:t>
            </a:r>
          </a:p>
          <a:p>
            <a:pPr marL="285750" indent="-285750" defTabSz="914319">
              <a:buFont typeface="Arial" panose="020B0604020202020204" pitchFamily="34" charset="0"/>
              <a:buChar char="•"/>
              <a:defRPr/>
            </a:pPr>
            <a:r>
              <a:rPr lang="ru-RU" sz="1400" spc="-5" dirty="0" smtClean="0">
                <a:latin typeface="Segoe UI" panose="020B0502040204020203" pitchFamily="34" charset="0"/>
                <a:cs typeface="Segoe UI" panose="020B0502040204020203" pitchFamily="34" charset="0"/>
              </a:rPr>
              <a:t>ООО </a:t>
            </a:r>
            <a:r>
              <a:rPr lang="ru-RU" sz="1400" spc="-5" dirty="0">
                <a:latin typeface="Segoe UI" panose="020B0502040204020203" pitchFamily="34" charset="0"/>
                <a:cs typeface="Segoe UI" panose="020B0502040204020203" pitchFamily="34" charset="0"/>
              </a:rPr>
              <a:t>«Флайдерер</a:t>
            </a:r>
            <a:r>
              <a:rPr lang="ru-RU" sz="1400" spc="-5" dirty="0" smtClean="0">
                <a:latin typeface="Segoe UI" panose="020B0502040204020203" pitchFamily="34" charset="0"/>
                <a:cs typeface="Segoe UI" panose="020B0502040204020203" pitchFamily="34" charset="0"/>
              </a:rPr>
              <a:t>»,</a:t>
            </a:r>
            <a:endParaRPr lang="ru-RU" sz="1400" spc="-5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defTabSz="914319">
              <a:buFont typeface="Arial" panose="020B0604020202020204" pitchFamily="34" charset="0"/>
              <a:buChar char="•"/>
              <a:defRPr/>
            </a:pPr>
            <a:r>
              <a:rPr lang="ru-RU" sz="1400" spc="-5" dirty="0">
                <a:latin typeface="Segoe UI" panose="020B0502040204020203" pitchFamily="34" charset="0"/>
                <a:cs typeface="Segoe UI" panose="020B0502040204020203" pitchFamily="34" charset="0"/>
              </a:rPr>
              <a:t>ООО «Парфинский фанерный комбинат»</a:t>
            </a:r>
          </a:p>
          <a:p>
            <a:pPr defTabSz="914319">
              <a:defRPr/>
            </a:pPr>
            <a:r>
              <a:rPr lang="ru-RU" sz="16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Металлургия и производство прочих минеральных продуктов</a:t>
            </a:r>
          </a:p>
          <a:p>
            <a:pPr marL="285750" indent="-285750" defTabSz="914319">
              <a:buFont typeface="Arial" panose="020B0604020202020204" pitchFamily="34" charset="0"/>
              <a:buChar char="•"/>
              <a:defRPr/>
            </a:pPr>
            <a:r>
              <a:rPr lang="ru-RU" sz="1400" spc="-5" dirty="0">
                <a:latin typeface="Segoe UI" panose="020B0502040204020203" pitchFamily="34" charset="0"/>
                <a:cs typeface="Segoe UI" panose="020B0502040204020203" pitchFamily="34" charset="0"/>
              </a:rPr>
              <a:t>АО «Новгородский металлургический завод</a:t>
            </a:r>
            <a:r>
              <a:rPr lang="ru-RU" sz="1400" spc="-5" dirty="0" smtClean="0">
                <a:latin typeface="Segoe UI" panose="020B0502040204020203" pitchFamily="34" charset="0"/>
                <a:cs typeface="Segoe UI" panose="020B0502040204020203" pitchFamily="34" charset="0"/>
              </a:rPr>
              <a:t>»</a:t>
            </a:r>
          </a:p>
          <a:p>
            <a:pPr marL="285750" indent="-285750" defTabSz="914319">
              <a:buFont typeface="Arial" panose="020B0604020202020204" pitchFamily="34" charset="0"/>
              <a:buChar char="•"/>
              <a:defRPr/>
            </a:pPr>
            <a:r>
              <a:rPr lang="ru-RU" sz="1400" spc="-5" dirty="0" smtClean="0">
                <a:latin typeface="Segoe UI" panose="020B0502040204020203" pitchFamily="34" charset="0"/>
                <a:cs typeface="Segoe UI" panose="020B0502040204020203" pitchFamily="34" charset="0"/>
              </a:rPr>
              <a:t>АО «Боровичский комбинат огнеупоров»</a:t>
            </a:r>
          </a:p>
          <a:p>
            <a:pPr marL="285750" indent="-285750" defTabSz="914319">
              <a:buFont typeface="Arial" panose="020B0604020202020204" pitchFamily="34" charset="0"/>
              <a:buChar char="•"/>
              <a:defRPr/>
            </a:pPr>
            <a:r>
              <a:rPr lang="ru-RU" sz="1400" spc="-5" dirty="0" smtClean="0">
                <a:latin typeface="Segoe UI" panose="020B0502040204020203" pitchFamily="34" charset="0"/>
                <a:cs typeface="Segoe UI" panose="020B0502040204020203" pitchFamily="34" charset="0"/>
              </a:rPr>
              <a:t>Корпорация </a:t>
            </a:r>
            <a:r>
              <a:rPr lang="ru-RU" sz="1400" spc="-5" dirty="0">
                <a:latin typeface="Segoe UI" panose="020B0502040204020203" pitchFamily="34" charset="0"/>
                <a:cs typeface="Segoe UI" panose="020B0502040204020203" pitchFamily="34" charset="0"/>
              </a:rPr>
              <a:t>СПЛАВ</a:t>
            </a:r>
          </a:p>
          <a:p>
            <a:pPr defTabSz="914319">
              <a:defRPr/>
            </a:pPr>
            <a:r>
              <a:rPr lang="ru-RU" sz="16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Химическая промышленность</a:t>
            </a:r>
          </a:p>
          <a:p>
            <a:pPr marL="285750" indent="-285750" defTabSz="914319">
              <a:buFont typeface="Arial" panose="020B0604020202020204" pitchFamily="34" charset="0"/>
              <a:buChar char="•"/>
              <a:defRPr/>
            </a:pPr>
            <a:r>
              <a:rPr lang="ru-RU" sz="1400" spc="-5" dirty="0">
                <a:latin typeface="Segoe UI" panose="020B0502040204020203" pitchFamily="34" charset="0"/>
                <a:cs typeface="Segoe UI" panose="020B0502040204020203" pitchFamily="34" charset="0"/>
              </a:rPr>
              <a:t>ПАО «Акрон</a:t>
            </a:r>
            <a:r>
              <a:rPr lang="ru-RU" sz="1400" spc="-5" dirty="0" smtClean="0">
                <a:latin typeface="Segoe UI" panose="020B0502040204020203" pitchFamily="34" charset="0"/>
                <a:cs typeface="Segoe UI" panose="020B0502040204020203" pitchFamily="34" charset="0"/>
              </a:rPr>
              <a:t>»</a:t>
            </a:r>
            <a:endParaRPr lang="ru-RU" sz="1400" spc="-5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defTabSz="914319">
              <a:buFont typeface="Arial" panose="020B0604020202020204" pitchFamily="34" charset="0"/>
              <a:buChar char="•"/>
              <a:defRPr/>
            </a:pPr>
            <a:r>
              <a:rPr lang="ru-RU" sz="1400" spc="-5" dirty="0">
                <a:latin typeface="Segoe UI" panose="020B0502040204020203" pitchFamily="34" charset="0"/>
                <a:cs typeface="Segoe UI" panose="020B0502040204020203" pitchFamily="34" charset="0"/>
              </a:rPr>
              <a:t>АО «Новгородский завод стекловолокна»</a:t>
            </a:r>
          </a:p>
          <a:p>
            <a:pPr defTabSz="914319">
              <a:defRPr/>
            </a:pPr>
            <a:r>
              <a:rPr lang="ru-RU" sz="16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Пищевая промышленность (12 ключевых предприятий</a:t>
            </a:r>
            <a:r>
              <a:rPr lang="ru-RU" sz="1600" b="1" spc="-5" dirty="0" smtClean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)</a:t>
            </a:r>
          </a:p>
          <a:p>
            <a:pPr defTabSz="914319">
              <a:defRPr/>
            </a:pPr>
            <a:endParaRPr lang="ru-RU" sz="1600" b="1" spc="-5" dirty="0">
              <a:solidFill>
                <a:schemeClr val="accent5">
                  <a:lumMod val="7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758107"/>
              </p:ext>
            </p:extLst>
          </p:nvPr>
        </p:nvGraphicFramePr>
        <p:xfrm>
          <a:off x="254427" y="5128524"/>
          <a:ext cx="6680226" cy="1587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43415"/>
                <a:gridCol w="2936811"/>
              </a:tblGrid>
              <a:tr h="27290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Фирменная торговая сеть "Адепт"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ОАО "Алкон"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290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ООО "Новгородская </a:t>
                      </a:r>
                      <a:r>
                        <a:rPr lang="ru-RU" sz="1400" kern="1200" spc="-5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кондитерская </a:t>
                      </a:r>
                      <a:r>
                        <a:rPr lang="ru-RU" sz="1400" kern="1200" spc="-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фабрика"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ООО «Государь»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290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АО «Боровичский Молочный Завод</a:t>
                      </a:r>
                      <a:r>
                        <a:rPr lang="ru-RU" sz="1400" kern="1200" spc="-5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»</a:t>
                      </a:r>
                      <a:endParaRPr lang="ru-RU" sz="1400" kern="1200" spc="-5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ООО «Валдай»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290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АО «Боровичский мясокомбинат»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АО «Лактис»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290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Компания «Масляный Король»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Компания «Медовый дом»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6272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ООО «Старорусский Мясной Двор»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kern="1200" spc="-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Тепличный комбинат «Трубичино»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845" y="811394"/>
            <a:ext cx="4425033" cy="286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846" y="3807706"/>
            <a:ext cx="4425033" cy="2896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712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11D8257-12DE-93AE-915C-3AF263EAD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DFD9147-83E5-E63E-E7AB-BBAEEFDA5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4772" y="8556"/>
            <a:ext cx="2743200" cy="365125"/>
          </a:xfrm>
        </p:spPr>
        <p:txBody>
          <a:bodyPr/>
          <a:lstStyle/>
          <a:p>
            <a:fld id="{2D03E5CE-EBF2-4E6B-BE11-58BDD7D41A89}" type="slidenum">
              <a:rPr lang="ru-RU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8</a:t>
            </a:fld>
            <a:endParaRPr lang="ru-RU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3B7B2D99-86C3-E39F-6A62-B568CDF82A6B}"/>
              </a:ext>
            </a:extLst>
          </p:cNvPr>
          <p:cNvCxnSpPr/>
          <p:nvPr/>
        </p:nvCxnSpPr>
        <p:spPr>
          <a:xfrm>
            <a:off x="0" y="38345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58527" y="113016"/>
            <a:ext cx="3624582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spc="-15" dirty="0">
                <a:solidFill>
                  <a:schemeClr val="bg1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Здравоохранение Новгородской области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6949" y="543664"/>
            <a:ext cx="21739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Onest Bold" pitchFamily="2" charset="-52"/>
                <a:cs typeface="Segoe UI Semibold" panose="020B0702040204020203" pitchFamily="34" charset="0"/>
              </a:rPr>
              <a:t>ОБРАЗОВАНИЕ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96949" y="1019646"/>
            <a:ext cx="5631702" cy="291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319">
              <a:defRPr/>
            </a:pPr>
            <a:r>
              <a:rPr lang="ru-RU" sz="16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169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ru-RU" sz="1400" spc="-5" dirty="0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детских дошкольных учреждений</a:t>
            </a:r>
          </a:p>
          <a:p>
            <a:pPr algn="l" defTabSz="914319">
              <a:defRPr/>
            </a:pPr>
            <a:r>
              <a:rPr lang="ru-RU" sz="16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150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ru-RU" sz="1400" spc="-5" dirty="0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общеобразовательных организаций</a:t>
            </a:r>
          </a:p>
          <a:p>
            <a:pPr algn="l" defTabSz="914319">
              <a:defRPr/>
            </a:pPr>
            <a:r>
              <a:rPr lang="ru-RU" sz="16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23</a:t>
            </a:r>
            <a:r>
              <a:rPr lang="ru-RU" sz="1400" spc="-5" dirty="0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учреждения профессионального </a:t>
            </a:r>
          </a:p>
          <a:p>
            <a:pPr algn="l" defTabSz="914319">
              <a:defRPr/>
            </a:pPr>
            <a:r>
              <a:rPr lang="ru-RU" sz="1400" spc="-5" dirty="0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Образования (колледжи, техникумы)</a:t>
            </a:r>
          </a:p>
          <a:p>
            <a:pPr algn="l" defTabSz="914319">
              <a:defRPr/>
            </a:pPr>
            <a:endParaRPr lang="ru-RU" sz="1400" spc="-5" dirty="0"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algn="l" defTabSz="914319">
              <a:defRPr/>
            </a:pPr>
            <a:r>
              <a:rPr lang="ru-RU" sz="16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Новгородский Государственный Университет</a:t>
            </a:r>
          </a:p>
          <a:p>
            <a:pPr algn="l" defTabSz="914319">
              <a:defRPr/>
            </a:pPr>
            <a:r>
              <a:rPr lang="ru-RU" sz="16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имени Ярослава Мудрого </a:t>
            </a:r>
          </a:p>
          <a:p>
            <a:pPr algn="l" defTabSz="914319">
              <a:defRPr/>
            </a:pPr>
            <a:r>
              <a:rPr lang="ru-RU" sz="1400" spc="-5" dirty="0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(8 институтов + 4 колледжа)</a:t>
            </a:r>
          </a:p>
          <a:p>
            <a:pPr algn="l" defTabSz="914319">
              <a:defRPr/>
            </a:pPr>
            <a:endParaRPr lang="ru-RU" sz="1400" spc="-5" dirty="0"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algn="l" defTabSz="914319">
              <a:defRPr/>
            </a:pPr>
            <a:r>
              <a:rPr lang="ru-RU" sz="1600" b="1" spc="-5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11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ru-RU" sz="1400" spc="-5" dirty="0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филиалов иногородних ВУЗов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5" y="3785134"/>
            <a:ext cx="4614531" cy="2959684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059" y="543664"/>
            <a:ext cx="4640245" cy="3041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059" y="3785134"/>
            <a:ext cx="4640247" cy="2926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995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781" y="3505170"/>
            <a:ext cx="5707619" cy="3210536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701748" y="4011463"/>
            <a:ext cx="4423144" cy="2390831"/>
          </a:xfrm>
          <a:prstGeom prst="wedgeRoundRectCallout">
            <a:avLst>
              <a:gd name="adj1" fmla="val 56744"/>
              <a:gd name="adj2" fmla="val -5998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spc="-5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Новые развивающиеся микрорайоны города, где выделяется жильё для медицинских работников, строятся новые школы и детские сады, облагораживается территория, благоустраиваются парковые зоны.</a:t>
            </a:r>
          </a:p>
        </p:txBody>
      </p:sp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53" y="106326"/>
            <a:ext cx="5754283" cy="336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781" y="106326"/>
            <a:ext cx="5707619" cy="336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571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5146</TotalTime>
  <Words>975</Words>
  <Application>Microsoft Office PowerPoint</Application>
  <PresentationFormat>Произвольный</PresentationFormat>
  <Paragraphs>248</Paragraphs>
  <Slides>16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user</cp:lastModifiedBy>
  <cp:revision>218</cp:revision>
  <cp:lastPrinted>2023-10-23T08:25:28Z</cp:lastPrinted>
  <dcterms:created xsi:type="dcterms:W3CDTF">2022-06-28T08:05:40Z</dcterms:created>
  <dcterms:modified xsi:type="dcterms:W3CDTF">2025-03-10T06:35:58Z</dcterms:modified>
</cp:coreProperties>
</file>