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9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7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6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5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3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6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6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5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8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DE883-6C34-44A9-AC07-A32541663FF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796E-79DC-4129-B063-6DBC96FF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3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1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43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Еремеева</dc:creator>
  <cp:lastModifiedBy>Дарья Еремеева</cp:lastModifiedBy>
  <cp:revision>1</cp:revision>
  <dcterms:created xsi:type="dcterms:W3CDTF">2025-03-28T10:21:37Z</dcterms:created>
  <dcterms:modified xsi:type="dcterms:W3CDTF">2025-03-28T10:22:50Z</dcterms:modified>
</cp:coreProperties>
</file>