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88" r:id="rId1"/>
  </p:sldMasterIdLst>
  <p:notesMasterIdLst>
    <p:notesMasterId r:id="rId21"/>
  </p:notesMasterIdLst>
  <p:handoutMasterIdLst>
    <p:handoutMasterId r:id="rId22"/>
  </p:handoutMasterIdLst>
  <p:sldIdLst>
    <p:sldId id="853" r:id="rId2"/>
    <p:sldId id="1136" r:id="rId3"/>
    <p:sldId id="950" r:id="rId4"/>
    <p:sldId id="1049" r:id="rId5"/>
    <p:sldId id="1022" r:id="rId6"/>
    <p:sldId id="1122" r:id="rId7"/>
    <p:sldId id="1120" r:id="rId8"/>
    <p:sldId id="1123" r:id="rId9"/>
    <p:sldId id="1051" r:id="rId10"/>
    <p:sldId id="1135" r:id="rId11"/>
    <p:sldId id="1137" r:id="rId12"/>
    <p:sldId id="1124" r:id="rId13"/>
    <p:sldId id="1130" r:id="rId14"/>
    <p:sldId id="1131" r:id="rId15"/>
    <p:sldId id="1132" r:id="rId16"/>
    <p:sldId id="1139" r:id="rId17"/>
    <p:sldId id="1126" r:id="rId18"/>
    <p:sldId id="1129" r:id="rId19"/>
    <p:sldId id="1125" r:id="rId2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FF5050"/>
    <a:srgbClr val="C0C0C0"/>
    <a:srgbClr val="E86C06"/>
    <a:srgbClr val="CCCC00"/>
    <a:srgbClr val="FFA3A3"/>
    <a:srgbClr val="99CC00"/>
    <a:srgbClr val="A26E93"/>
    <a:srgbClr val="FD3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87455" autoAdjust="0"/>
  </p:normalViewPr>
  <p:slideViewPr>
    <p:cSldViewPr>
      <p:cViewPr varScale="1">
        <p:scale>
          <a:sx n="102" d="100"/>
          <a:sy n="102" d="100"/>
        </p:scale>
        <p:origin x="21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57AA7-BA16-43D0-B3A3-398BA7F9C2EC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44632D-FC75-4A29-8276-17F14095033E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16 клинических </a:t>
          </a: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отделений</a:t>
          </a:r>
        </a:p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(882 койки, 23 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профиля коек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0AAF314C-9C93-40BD-B157-1767384BA317}" type="parTrans" cxnId="{0B6B02EF-4FC6-4394-8D4A-2BB0EA5A28E8}">
      <dgm:prSet/>
      <dgm:spPr/>
      <dgm:t>
        <a:bodyPr/>
        <a:lstStyle/>
        <a:p>
          <a:endParaRPr lang="ru-RU"/>
        </a:p>
      </dgm:t>
    </dgm:pt>
    <dgm:pt modelId="{F3ACDA3D-5D35-4EA1-AF31-01217A27C96F}" type="sibTrans" cxnId="{0B6B02EF-4FC6-4394-8D4A-2BB0EA5A28E8}">
      <dgm:prSet/>
      <dgm:spPr/>
      <dgm:t>
        <a:bodyPr/>
        <a:lstStyle/>
        <a:p>
          <a:endParaRPr lang="ru-RU"/>
        </a:p>
      </dgm:t>
    </dgm:pt>
    <dgm:pt modelId="{DEA7B447-CBA3-49F2-AC4B-3829F9AA9AFB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 отделения анестезиологии и реанимации </a:t>
          </a:r>
          <a:endParaRPr 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21 койка)</a:t>
          </a:r>
        </a:p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ПРИТ – 9 коек</a:t>
          </a:r>
        </a:p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БИТ – 12 коек </a:t>
          </a:r>
        </a:p>
      </dgm:t>
    </dgm:pt>
    <dgm:pt modelId="{75A1A3FF-4202-4B46-AAE1-4F3E6CE5BF89}" type="parTrans" cxnId="{774B9225-8AAD-4BC7-BEF0-228D36BC4137}">
      <dgm:prSet/>
      <dgm:spPr/>
      <dgm:t>
        <a:bodyPr/>
        <a:lstStyle/>
        <a:p>
          <a:endParaRPr lang="ru-RU"/>
        </a:p>
      </dgm:t>
    </dgm:pt>
    <dgm:pt modelId="{CEC77236-B398-4C61-93C1-CE9A7CE35F06}" type="sibTrans" cxnId="{774B9225-8AAD-4BC7-BEF0-228D36BC4137}">
      <dgm:prSet/>
      <dgm:spPr/>
      <dgm:t>
        <a:bodyPr/>
        <a:lstStyle/>
        <a:p>
          <a:endParaRPr lang="ru-RU"/>
        </a:p>
      </dgm:t>
    </dgm:pt>
    <dgm:pt modelId="{284A4AC8-49B6-4F65-85F9-FA8CC0E663F1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15 </a:t>
          </a:r>
          <a:r>
            <a:rPr lang="ru-RU" sz="1400" b="1" dirty="0" err="1">
              <a:latin typeface="Arial" panose="020B0604020202020204" pitchFamily="34" charset="0"/>
              <a:cs typeface="Arial" panose="020B0604020202020204" pitchFamily="34" charset="0"/>
            </a:rPr>
            <a:t>параклинических</a:t>
          </a:r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 отделений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FEFDFC-583F-4E09-B2E6-09C42E1EAA06}" type="parTrans" cxnId="{354E83C6-D765-4070-B397-A026FF198C6A}">
      <dgm:prSet/>
      <dgm:spPr/>
      <dgm:t>
        <a:bodyPr/>
        <a:lstStyle/>
        <a:p>
          <a:endParaRPr lang="ru-RU"/>
        </a:p>
      </dgm:t>
    </dgm:pt>
    <dgm:pt modelId="{86B23EE4-2CD0-4019-8D32-2282F7730A90}" type="sibTrans" cxnId="{354E83C6-D765-4070-B397-A026FF198C6A}">
      <dgm:prSet/>
      <dgm:spPr/>
      <dgm:t>
        <a:bodyPr/>
        <a:lstStyle/>
        <a:p>
          <a:endParaRPr lang="ru-RU"/>
        </a:p>
      </dgm:t>
    </dgm:pt>
    <dgm:pt modelId="{AE588D27-BF60-4DEF-AF0F-6ACF9D82C741}">
      <dgm:prSet custT="1"/>
      <dgm:spPr/>
      <dgm:t>
        <a:bodyPr/>
        <a:lstStyle/>
        <a:p>
          <a:pPr rtl="0"/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12 диагностических отделений</a:t>
          </a:r>
        </a:p>
      </dgm:t>
    </dgm:pt>
    <dgm:pt modelId="{C3152025-69C9-49F1-8475-4279008E82C4}" type="parTrans" cxnId="{C1E2B38C-D055-498B-82DE-0CA34931B692}">
      <dgm:prSet/>
      <dgm:spPr/>
      <dgm:t>
        <a:bodyPr/>
        <a:lstStyle/>
        <a:p>
          <a:endParaRPr lang="ru-RU"/>
        </a:p>
      </dgm:t>
    </dgm:pt>
    <dgm:pt modelId="{896B1AFB-8F67-4663-BED3-5A829E380926}" type="sibTrans" cxnId="{C1E2B38C-D055-498B-82DE-0CA34931B692}">
      <dgm:prSet/>
      <dgm:spPr/>
      <dgm:t>
        <a:bodyPr/>
        <a:lstStyle/>
        <a:p>
          <a:endParaRPr lang="ru-RU"/>
        </a:p>
      </dgm:t>
    </dgm:pt>
    <dgm:pt modelId="{375B96DB-23DD-4C12-8088-DF7011E829AC}" type="pres">
      <dgm:prSet presAssocID="{4D257AA7-BA16-43D0-B3A3-398BA7F9C2E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DB2592-19A8-4265-88DC-03DF43247BB7}" type="pres">
      <dgm:prSet presAssocID="{4D257AA7-BA16-43D0-B3A3-398BA7F9C2EC}" presName="cycle" presStyleCnt="0"/>
      <dgm:spPr/>
    </dgm:pt>
    <dgm:pt modelId="{1F297209-CDB0-4E26-AF59-7AC9273C2317}" type="pres">
      <dgm:prSet presAssocID="{4D257AA7-BA16-43D0-B3A3-398BA7F9C2EC}" presName="centerShape" presStyleCnt="0"/>
      <dgm:spPr/>
    </dgm:pt>
    <dgm:pt modelId="{BF0E2A77-F5B9-4A00-8263-524D9243F785}" type="pres">
      <dgm:prSet presAssocID="{4D257AA7-BA16-43D0-B3A3-398BA7F9C2EC}" presName="connSite" presStyleLbl="node1" presStyleIdx="0" presStyleCnt="5"/>
      <dgm:spPr/>
    </dgm:pt>
    <dgm:pt modelId="{D28AA46C-3ACF-46C5-B10E-7D6BFC48F127}" type="pres">
      <dgm:prSet presAssocID="{4D257AA7-BA16-43D0-B3A3-398BA7F9C2EC}" presName="visible" presStyleLbl="node1" presStyleIdx="0" presStyleCnt="5" custScaleX="125632" custScaleY="123577" custLinFactNeighborX="-22223" custLinFactNeighborY="1077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D2BB2F-AA2F-4EE2-ABFC-58EAD7A06E6A}" type="pres">
      <dgm:prSet presAssocID="{0AAF314C-9C93-40BD-B157-1767384BA317}" presName="Name25" presStyleLbl="parChTrans1D1" presStyleIdx="0" presStyleCnt="4"/>
      <dgm:spPr/>
      <dgm:t>
        <a:bodyPr/>
        <a:lstStyle/>
        <a:p>
          <a:endParaRPr lang="ru-RU"/>
        </a:p>
      </dgm:t>
    </dgm:pt>
    <dgm:pt modelId="{630FAB88-76A7-4439-84C7-06071B1E9DFB}" type="pres">
      <dgm:prSet presAssocID="{CA44632D-FC75-4A29-8276-17F14095033E}" presName="node" presStyleCnt="0"/>
      <dgm:spPr/>
    </dgm:pt>
    <dgm:pt modelId="{F8ADCB1F-DC0F-4F61-83BB-7DFBED7D7FD7}" type="pres">
      <dgm:prSet presAssocID="{CA44632D-FC75-4A29-8276-17F14095033E}" presName="parentNode" presStyleLbl="node1" presStyleIdx="1" presStyleCnt="5" custScaleX="163376" custScaleY="162953" custLinFactX="43122" custLinFactNeighborX="100000" custLinFactNeighborY="387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5889B-227E-45D3-992E-2FCE27C72B12}" type="pres">
      <dgm:prSet presAssocID="{CA44632D-FC75-4A29-8276-17F14095033E}" presName="childNode" presStyleLbl="revTx" presStyleIdx="0" presStyleCnt="0">
        <dgm:presLayoutVars>
          <dgm:bulletEnabled val="1"/>
        </dgm:presLayoutVars>
      </dgm:prSet>
      <dgm:spPr/>
    </dgm:pt>
    <dgm:pt modelId="{4C7070B0-C56E-4A9C-9764-F1A673F5D026}" type="pres">
      <dgm:prSet presAssocID="{75A1A3FF-4202-4B46-AAE1-4F3E6CE5BF89}" presName="Name25" presStyleLbl="parChTrans1D1" presStyleIdx="1" presStyleCnt="4"/>
      <dgm:spPr/>
      <dgm:t>
        <a:bodyPr/>
        <a:lstStyle/>
        <a:p>
          <a:endParaRPr lang="ru-RU"/>
        </a:p>
      </dgm:t>
    </dgm:pt>
    <dgm:pt modelId="{605519D0-04B9-427E-86C4-F2E61E3ABDB6}" type="pres">
      <dgm:prSet presAssocID="{DEA7B447-CBA3-49F2-AC4B-3829F9AA9AFB}" presName="node" presStyleCnt="0"/>
      <dgm:spPr/>
    </dgm:pt>
    <dgm:pt modelId="{393D891C-76F6-47EB-8693-5D69282D8FFB}" type="pres">
      <dgm:prSet presAssocID="{DEA7B447-CBA3-49F2-AC4B-3829F9AA9AFB}" presName="parentNode" presStyleLbl="node1" presStyleIdx="2" presStyleCnt="5" custScaleX="179018" custScaleY="178612" custLinFactX="100000" custLinFactNeighborX="158954" custLinFactNeighborY="-194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9B800-1BE9-4303-ADFF-AACDA49184F1}" type="pres">
      <dgm:prSet presAssocID="{DEA7B447-CBA3-49F2-AC4B-3829F9AA9AFB}" presName="childNode" presStyleLbl="revTx" presStyleIdx="0" presStyleCnt="0">
        <dgm:presLayoutVars>
          <dgm:bulletEnabled val="1"/>
        </dgm:presLayoutVars>
      </dgm:prSet>
      <dgm:spPr/>
    </dgm:pt>
    <dgm:pt modelId="{95AD925A-475C-4E2B-B00B-F87ACE0E1CC1}" type="pres">
      <dgm:prSet presAssocID="{3FFEFDFC-583F-4E09-B2E6-09C42E1EAA06}" presName="Name25" presStyleLbl="parChTrans1D1" presStyleIdx="2" presStyleCnt="4"/>
      <dgm:spPr/>
      <dgm:t>
        <a:bodyPr/>
        <a:lstStyle/>
        <a:p>
          <a:endParaRPr lang="ru-RU"/>
        </a:p>
      </dgm:t>
    </dgm:pt>
    <dgm:pt modelId="{51430647-0FF3-4961-BE50-F011F7FCB15E}" type="pres">
      <dgm:prSet presAssocID="{284A4AC8-49B6-4F65-85F9-FA8CC0E663F1}" presName="node" presStyleCnt="0"/>
      <dgm:spPr/>
    </dgm:pt>
    <dgm:pt modelId="{4A180D68-D9B0-4070-90C5-1AB5BC1C6138}" type="pres">
      <dgm:prSet presAssocID="{284A4AC8-49B6-4F65-85F9-FA8CC0E663F1}" presName="parentNode" presStyleLbl="node1" presStyleIdx="3" presStyleCnt="5" custScaleX="192905" custScaleY="199683" custLinFactX="100000" custLinFactNeighborX="132829" custLinFactNeighborY="449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87BA6-4CA8-4D8C-BE50-2BAA703630AF}" type="pres">
      <dgm:prSet presAssocID="{284A4AC8-49B6-4F65-85F9-FA8CC0E663F1}" presName="childNode" presStyleLbl="revTx" presStyleIdx="0" presStyleCnt="0">
        <dgm:presLayoutVars>
          <dgm:bulletEnabled val="1"/>
        </dgm:presLayoutVars>
      </dgm:prSet>
      <dgm:spPr/>
    </dgm:pt>
    <dgm:pt modelId="{9447163B-E6F7-49D3-9DEF-AA85B3361CB3}" type="pres">
      <dgm:prSet presAssocID="{C3152025-69C9-49F1-8475-4279008E82C4}" presName="Name25" presStyleLbl="parChTrans1D1" presStyleIdx="3" presStyleCnt="4"/>
      <dgm:spPr/>
      <dgm:t>
        <a:bodyPr/>
        <a:lstStyle/>
        <a:p>
          <a:endParaRPr lang="ru-RU"/>
        </a:p>
      </dgm:t>
    </dgm:pt>
    <dgm:pt modelId="{16AF1954-A3D5-43E1-B8B9-4CBA295D1E3F}" type="pres">
      <dgm:prSet presAssocID="{AE588D27-BF60-4DEF-AF0F-6ACF9D82C741}" presName="node" presStyleCnt="0"/>
      <dgm:spPr/>
    </dgm:pt>
    <dgm:pt modelId="{0773FC33-510D-4EE4-B062-F8A0CE4BB606}" type="pres">
      <dgm:prSet presAssocID="{AE588D27-BF60-4DEF-AF0F-6ACF9D82C741}" presName="parentNode" presStyleLbl="node1" presStyleIdx="4" presStyleCnt="5" custScaleX="188694" custScaleY="182623" custLinFactNeighborX="65488" custLinFactNeighborY="-314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C75E4-1B80-4F14-8B93-3DC9F1395FA2}" type="pres">
      <dgm:prSet presAssocID="{AE588D27-BF60-4DEF-AF0F-6ACF9D82C74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1E2B38C-D055-498B-82DE-0CA34931B692}" srcId="{4D257AA7-BA16-43D0-B3A3-398BA7F9C2EC}" destId="{AE588D27-BF60-4DEF-AF0F-6ACF9D82C741}" srcOrd="3" destOrd="0" parTransId="{C3152025-69C9-49F1-8475-4279008E82C4}" sibTransId="{896B1AFB-8F67-4663-BED3-5A829E380926}"/>
    <dgm:cxn modelId="{40F3836C-7599-4DE6-B939-6F56BD820E45}" type="presOf" srcId="{CA44632D-FC75-4A29-8276-17F14095033E}" destId="{F8ADCB1F-DC0F-4F61-83BB-7DFBED7D7FD7}" srcOrd="0" destOrd="0" presId="urn:microsoft.com/office/officeart/2005/8/layout/radial2"/>
    <dgm:cxn modelId="{94800864-2FE3-4DA0-9B6D-286ADB4CCF45}" type="presOf" srcId="{0AAF314C-9C93-40BD-B157-1767384BA317}" destId="{B8D2BB2F-AA2F-4EE2-ABFC-58EAD7A06E6A}" srcOrd="0" destOrd="0" presId="urn:microsoft.com/office/officeart/2005/8/layout/radial2"/>
    <dgm:cxn modelId="{5428980E-2D2C-4AA3-9CAD-0FFF46A41CFD}" type="presOf" srcId="{DEA7B447-CBA3-49F2-AC4B-3829F9AA9AFB}" destId="{393D891C-76F6-47EB-8693-5D69282D8FFB}" srcOrd="0" destOrd="0" presId="urn:microsoft.com/office/officeart/2005/8/layout/radial2"/>
    <dgm:cxn modelId="{0B6B02EF-4FC6-4394-8D4A-2BB0EA5A28E8}" srcId="{4D257AA7-BA16-43D0-B3A3-398BA7F9C2EC}" destId="{CA44632D-FC75-4A29-8276-17F14095033E}" srcOrd="0" destOrd="0" parTransId="{0AAF314C-9C93-40BD-B157-1767384BA317}" sibTransId="{F3ACDA3D-5D35-4EA1-AF31-01217A27C96F}"/>
    <dgm:cxn modelId="{015DC384-001C-471B-A978-C17D1F56B84D}" type="presOf" srcId="{C3152025-69C9-49F1-8475-4279008E82C4}" destId="{9447163B-E6F7-49D3-9DEF-AA85B3361CB3}" srcOrd="0" destOrd="0" presId="urn:microsoft.com/office/officeart/2005/8/layout/radial2"/>
    <dgm:cxn modelId="{50C6F871-02B6-47C1-8D2C-8619BFC66EA0}" type="presOf" srcId="{AE588D27-BF60-4DEF-AF0F-6ACF9D82C741}" destId="{0773FC33-510D-4EE4-B062-F8A0CE4BB606}" srcOrd="0" destOrd="0" presId="urn:microsoft.com/office/officeart/2005/8/layout/radial2"/>
    <dgm:cxn modelId="{B90BD657-36B5-4326-A4FD-C478755447B3}" type="presOf" srcId="{3FFEFDFC-583F-4E09-B2E6-09C42E1EAA06}" destId="{95AD925A-475C-4E2B-B00B-F87ACE0E1CC1}" srcOrd="0" destOrd="0" presId="urn:microsoft.com/office/officeart/2005/8/layout/radial2"/>
    <dgm:cxn modelId="{C9A17C7D-F509-45D2-AA9B-18F4B149CFFE}" type="presOf" srcId="{284A4AC8-49B6-4F65-85F9-FA8CC0E663F1}" destId="{4A180D68-D9B0-4070-90C5-1AB5BC1C6138}" srcOrd="0" destOrd="0" presId="urn:microsoft.com/office/officeart/2005/8/layout/radial2"/>
    <dgm:cxn modelId="{B21ACE01-6A47-4DCF-AE88-0743160F6487}" type="presOf" srcId="{4D257AA7-BA16-43D0-B3A3-398BA7F9C2EC}" destId="{375B96DB-23DD-4C12-8088-DF7011E829AC}" srcOrd="0" destOrd="0" presId="urn:microsoft.com/office/officeart/2005/8/layout/radial2"/>
    <dgm:cxn modelId="{354E83C6-D765-4070-B397-A026FF198C6A}" srcId="{4D257AA7-BA16-43D0-B3A3-398BA7F9C2EC}" destId="{284A4AC8-49B6-4F65-85F9-FA8CC0E663F1}" srcOrd="2" destOrd="0" parTransId="{3FFEFDFC-583F-4E09-B2E6-09C42E1EAA06}" sibTransId="{86B23EE4-2CD0-4019-8D32-2282F7730A90}"/>
    <dgm:cxn modelId="{774B9225-8AAD-4BC7-BEF0-228D36BC4137}" srcId="{4D257AA7-BA16-43D0-B3A3-398BA7F9C2EC}" destId="{DEA7B447-CBA3-49F2-AC4B-3829F9AA9AFB}" srcOrd="1" destOrd="0" parTransId="{75A1A3FF-4202-4B46-AAE1-4F3E6CE5BF89}" sibTransId="{CEC77236-B398-4C61-93C1-CE9A7CE35F06}"/>
    <dgm:cxn modelId="{A2C04D4C-3CB1-44F6-8120-EAE39205F784}" type="presOf" srcId="{75A1A3FF-4202-4B46-AAE1-4F3E6CE5BF89}" destId="{4C7070B0-C56E-4A9C-9764-F1A673F5D026}" srcOrd="0" destOrd="0" presId="urn:microsoft.com/office/officeart/2005/8/layout/radial2"/>
    <dgm:cxn modelId="{F7DD8B39-831A-448D-8811-844FD93A36DA}" type="presParOf" srcId="{375B96DB-23DD-4C12-8088-DF7011E829AC}" destId="{DFDB2592-19A8-4265-88DC-03DF43247BB7}" srcOrd="0" destOrd="0" presId="urn:microsoft.com/office/officeart/2005/8/layout/radial2"/>
    <dgm:cxn modelId="{60FBFF6F-3A9C-49F8-896B-99D77413C4BD}" type="presParOf" srcId="{DFDB2592-19A8-4265-88DC-03DF43247BB7}" destId="{1F297209-CDB0-4E26-AF59-7AC9273C2317}" srcOrd="0" destOrd="0" presId="urn:microsoft.com/office/officeart/2005/8/layout/radial2"/>
    <dgm:cxn modelId="{6A303B24-6B85-4D2F-A956-D3382DC1A9C7}" type="presParOf" srcId="{1F297209-CDB0-4E26-AF59-7AC9273C2317}" destId="{BF0E2A77-F5B9-4A00-8263-524D9243F785}" srcOrd="0" destOrd="0" presId="urn:microsoft.com/office/officeart/2005/8/layout/radial2"/>
    <dgm:cxn modelId="{02A88582-90FE-4B11-B1F3-A772DBBED27E}" type="presParOf" srcId="{1F297209-CDB0-4E26-AF59-7AC9273C2317}" destId="{D28AA46C-3ACF-46C5-B10E-7D6BFC48F127}" srcOrd="1" destOrd="0" presId="urn:microsoft.com/office/officeart/2005/8/layout/radial2"/>
    <dgm:cxn modelId="{FEBAC4AA-731A-4ABE-82BC-8F67149FB0B6}" type="presParOf" srcId="{DFDB2592-19A8-4265-88DC-03DF43247BB7}" destId="{B8D2BB2F-AA2F-4EE2-ABFC-58EAD7A06E6A}" srcOrd="1" destOrd="0" presId="urn:microsoft.com/office/officeart/2005/8/layout/radial2"/>
    <dgm:cxn modelId="{1CAF20C6-0AE0-450E-99B1-B11B99B16818}" type="presParOf" srcId="{DFDB2592-19A8-4265-88DC-03DF43247BB7}" destId="{630FAB88-76A7-4439-84C7-06071B1E9DFB}" srcOrd="2" destOrd="0" presId="urn:microsoft.com/office/officeart/2005/8/layout/radial2"/>
    <dgm:cxn modelId="{35645FA9-CCA2-4B84-9B2A-AF882CCEE73A}" type="presParOf" srcId="{630FAB88-76A7-4439-84C7-06071B1E9DFB}" destId="{F8ADCB1F-DC0F-4F61-83BB-7DFBED7D7FD7}" srcOrd="0" destOrd="0" presId="urn:microsoft.com/office/officeart/2005/8/layout/radial2"/>
    <dgm:cxn modelId="{90EA1F00-805B-449D-9DFB-27870BE0D29B}" type="presParOf" srcId="{630FAB88-76A7-4439-84C7-06071B1E9DFB}" destId="{FF45889B-227E-45D3-992E-2FCE27C72B12}" srcOrd="1" destOrd="0" presId="urn:microsoft.com/office/officeart/2005/8/layout/radial2"/>
    <dgm:cxn modelId="{10C69702-E804-4C95-AA91-3A06EAF0662F}" type="presParOf" srcId="{DFDB2592-19A8-4265-88DC-03DF43247BB7}" destId="{4C7070B0-C56E-4A9C-9764-F1A673F5D026}" srcOrd="3" destOrd="0" presId="urn:microsoft.com/office/officeart/2005/8/layout/radial2"/>
    <dgm:cxn modelId="{2CEA2DE4-9B35-4619-B67E-41C77B615857}" type="presParOf" srcId="{DFDB2592-19A8-4265-88DC-03DF43247BB7}" destId="{605519D0-04B9-427E-86C4-F2E61E3ABDB6}" srcOrd="4" destOrd="0" presId="urn:microsoft.com/office/officeart/2005/8/layout/radial2"/>
    <dgm:cxn modelId="{913CC5F1-89A0-47D3-B3CD-996D9F81A585}" type="presParOf" srcId="{605519D0-04B9-427E-86C4-F2E61E3ABDB6}" destId="{393D891C-76F6-47EB-8693-5D69282D8FFB}" srcOrd="0" destOrd="0" presId="urn:microsoft.com/office/officeart/2005/8/layout/radial2"/>
    <dgm:cxn modelId="{FB245B17-6410-4860-A23C-226F2B69A483}" type="presParOf" srcId="{605519D0-04B9-427E-86C4-F2E61E3ABDB6}" destId="{ADD9B800-1BE9-4303-ADFF-AACDA49184F1}" srcOrd="1" destOrd="0" presId="urn:microsoft.com/office/officeart/2005/8/layout/radial2"/>
    <dgm:cxn modelId="{BEBB60F2-EFCE-4D0B-906C-3844E4314048}" type="presParOf" srcId="{DFDB2592-19A8-4265-88DC-03DF43247BB7}" destId="{95AD925A-475C-4E2B-B00B-F87ACE0E1CC1}" srcOrd="5" destOrd="0" presId="urn:microsoft.com/office/officeart/2005/8/layout/radial2"/>
    <dgm:cxn modelId="{6BD8E22B-9C29-4935-B837-D23CDD0097F7}" type="presParOf" srcId="{DFDB2592-19A8-4265-88DC-03DF43247BB7}" destId="{51430647-0FF3-4961-BE50-F011F7FCB15E}" srcOrd="6" destOrd="0" presId="urn:microsoft.com/office/officeart/2005/8/layout/radial2"/>
    <dgm:cxn modelId="{9DCE712B-2725-4FA0-9089-AA80491AE63C}" type="presParOf" srcId="{51430647-0FF3-4961-BE50-F011F7FCB15E}" destId="{4A180D68-D9B0-4070-90C5-1AB5BC1C6138}" srcOrd="0" destOrd="0" presId="urn:microsoft.com/office/officeart/2005/8/layout/radial2"/>
    <dgm:cxn modelId="{E5321345-8C0D-4BDF-8CF0-A1BE7D7C8EF9}" type="presParOf" srcId="{51430647-0FF3-4961-BE50-F011F7FCB15E}" destId="{47C87BA6-4CA8-4D8C-BE50-2BAA703630AF}" srcOrd="1" destOrd="0" presId="urn:microsoft.com/office/officeart/2005/8/layout/radial2"/>
    <dgm:cxn modelId="{FA338545-B159-4C00-AFB4-592A17958A72}" type="presParOf" srcId="{DFDB2592-19A8-4265-88DC-03DF43247BB7}" destId="{9447163B-E6F7-49D3-9DEF-AA85B3361CB3}" srcOrd="7" destOrd="0" presId="urn:microsoft.com/office/officeart/2005/8/layout/radial2"/>
    <dgm:cxn modelId="{9E63D81D-32E3-4059-A929-0031B0BD1268}" type="presParOf" srcId="{DFDB2592-19A8-4265-88DC-03DF43247BB7}" destId="{16AF1954-A3D5-43E1-B8B9-4CBA295D1E3F}" srcOrd="8" destOrd="0" presId="urn:microsoft.com/office/officeart/2005/8/layout/radial2"/>
    <dgm:cxn modelId="{53377B43-F5E1-4072-AD71-4437658E5F17}" type="presParOf" srcId="{16AF1954-A3D5-43E1-B8B9-4CBA295D1E3F}" destId="{0773FC33-510D-4EE4-B062-F8A0CE4BB606}" srcOrd="0" destOrd="0" presId="urn:microsoft.com/office/officeart/2005/8/layout/radial2"/>
    <dgm:cxn modelId="{EE0A012A-FD4E-4721-A2EB-CA7DBBC83389}" type="presParOf" srcId="{16AF1954-A3D5-43E1-B8B9-4CBA295D1E3F}" destId="{0BFC75E4-1B80-4F14-8B93-3DC9F1395FA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8591BA-BE45-43F2-B5AC-D9E9E9DE4C6F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15661E-8E3B-4E13-B718-A79B31D2B5A0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Офтальмология</a:t>
          </a:r>
        </a:p>
      </dgm:t>
    </dgm:pt>
    <dgm:pt modelId="{21C8B9AA-131D-4729-A400-AA132A63E40B}" type="parTrans" cxnId="{94083929-1ECF-49AD-98E5-434C66D931C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61649CC-C9DA-42B8-9C54-AFF2AF757989}" type="sibTrans" cxnId="{94083929-1ECF-49AD-98E5-434C66D931C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3F776B4-845E-443B-8359-0E7BC4B4C28E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Хирургия</a:t>
          </a:r>
        </a:p>
      </dgm:t>
    </dgm:pt>
    <dgm:pt modelId="{C7B1E88E-DA74-4B05-93EF-DF3EA0E6FBA1}" type="parTrans" cxnId="{55C69E00-161E-4A56-B256-1471DF8E41E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8610E7A-413C-4A41-AE96-F5F6D1AB7CD5}" type="sibTrans" cxnId="{55C69E00-161E-4A56-B256-1471DF8E41E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43C9049-B40A-4406-8A00-A4D5A6CC58B2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Нейрохирургия</a:t>
          </a:r>
        </a:p>
      </dgm:t>
    </dgm:pt>
    <dgm:pt modelId="{967745A6-A6F3-4F52-ADDC-E94C3FFE6AB8}" type="parTrans" cxnId="{469F2CEB-9C66-47D6-8153-1DEE3F7F44A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0D792E7-5F82-4CBD-B9CE-5EF4AFCAB614}" type="sibTrans" cxnId="{469F2CEB-9C66-47D6-8153-1DEE3F7F44A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A2C47BD-0373-4A86-8526-E6EFA5E43396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Кардиология при ОКС</a:t>
          </a:r>
        </a:p>
      </dgm:t>
    </dgm:pt>
    <dgm:pt modelId="{81AB4E0B-7C6B-45C1-AB4F-C36DF044924C}" type="parTrans" cxnId="{329304BC-4B4F-4316-9BBD-84204D143619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DD693C0-C4CA-4BC1-B7CF-A6AA05011C35}" type="sibTrans" cxnId="{329304BC-4B4F-4316-9BBD-84204D143619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AF3CAA5-BF96-4A48-8BCD-8C4826DFD868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Нефрология диализ</a:t>
          </a:r>
        </a:p>
      </dgm:t>
    </dgm:pt>
    <dgm:pt modelId="{EB0AB417-8DAB-4A6A-B2F4-EBB43F1CFDFB}" type="parTrans" cxnId="{BCCFCE44-0E25-4ACC-90A1-780648C034C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BD1AAF-7B07-4B23-9B10-A88078840F6F}" type="sibTrans" cxnId="{BCCFCE44-0E25-4ACC-90A1-780648C034C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137C344-198C-4A60-907C-06CE66C146E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Челюстно-лицевая хирургия</a:t>
          </a:r>
        </a:p>
      </dgm:t>
    </dgm:pt>
    <dgm:pt modelId="{16752898-7BB1-46CC-A37D-3E1B0B316F63}" type="parTrans" cxnId="{975BCBAA-24A0-4900-AA66-3FB0C395894A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D68DE84-C67B-4BDA-AC6E-76A77993619D}" type="sibTrans" cxnId="{975BCBAA-24A0-4900-AA66-3FB0C395894A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0E71A42-3633-4225-9F2E-3ACF698BF96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Эндокринология</a:t>
          </a:r>
        </a:p>
      </dgm:t>
    </dgm:pt>
    <dgm:pt modelId="{C5296387-7306-4281-A8FB-E62DAFBC32A6}" type="parTrans" cxnId="{260D1A98-B846-4704-9B7A-D135AA52ACF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E790C2-C969-4E7F-9F56-E03725475E82}" type="sibTrans" cxnId="{260D1A98-B846-4704-9B7A-D135AA52ACF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96DE80E-EB94-4237-9512-60FC253685FE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Гематология</a:t>
          </a:r>
        </a:p>
      </dgm:t>
    </dgm:pt>
    <dgm:pt modelId="{CEAF788A-BE42-49ED-ABB9-8EC7297CF094}" type="parTrans" cxnId="{48A2F77F-2FCD-47DC-970A-40D227BA0247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BB6DBBD-2A6B-473E-8BC9-BBA0816C699B}" type="sibTrans" cxnId="{48A2F77F-2FCD-47DC-970A-40D227BA0247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EE074C9-31D6-45A9-A078-216B56E2ABB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Урология</a:t>
          </a:r>
        </a:p>
      </dgm:t>
    </dgm:pt>
    <dgm:pt modelId="{9801BA80-21A6-4A5E-B69F-2D1CCE184F7C}" type="parTrans" cxnId="{5E5E70EE-2B65-4A50-8664-1AA7CE81AB6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B390B05-B40A-4859-9156-EDF06539D8D8}" type="sibTrans" cxnId="{5E5E70EE-2B65-4A50-8664-1AA7CE81AB6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3B93E55-AAF2-4989-8504-B8EA5E100988}">
      <dgm:prSet phldrT="[Текст]" custT="1"/>
      <dgm:spPr>
        <a:gradFill rotWithShape="0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Неврология при ОНМК</a:t>
          </a:r>
        </a:p>
      </dgm:t>
    </dgm:pt>
    <dgm:pt modelId="{A67D8A27-5FCF-4277-A5D6-44578A5BFFD3}" type="parTrans" cxnId="{08745E75-0237-4E66-B713-98DB7EAE87F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AFBD3FFB-F5CB-4538-9ED2-897053F239E2}" type="sibTrans" cxnId="{08745E75-0237-4E66-B713-98DB7EAE87F3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6EDDB80-D9B0-4FEE-B9A6-A2489AE43CF2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Торакальная хирургия</a:t>
          </a:r>
        </a:p>
      </dgm:t>
    </dgm:pt>
    <dgm:pt modelId="{2F020F7A-8A8C-4831-A63A-73EC79E72DED}" type="parTrans" cxnId="{2A85CE28-D296-4F63-A4A3-22F7D0A9E7E3}">
      <dgm:prSet/>
      <dgm:spPr/>
      <dgm:t>
        <a:bodyPr/>
        <a:lstStyle/>
        <a:p>
          <a:endParaRPr lang="ru-RU"/>
        </a:p>
      </dgm:t>
    </dgm:pt>
    <dgm:pt modelId="{74E694BE-389B-49B6-A984-2A5F7D5B50C5}" type="sibTrans" cxnId="{2A85CE28-D296-4F63-A4A3-22F7D0A9E7E3}">
      <dgm:prSet/>
      <dgm:spPr/>
      <dgm:t>
        <a:bodyPr/>
        <a:lstStyle/>
        <a:p>
          <a:endParaRPr lang="ru-RU"/>
        </a:p>
      </dgm:t>
    </dgm:pt>
    <dgm:pt modelId="{ED367F78-8098-4459-A9A0-A230411E61DA}" type="pres">
      <dgm:prSet presAssocID="{F38591BA-BE45-43F2-B5AC-D9E9E9DE4C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1E3A37-9EA8-49C1-A97A-FF30FE80E79C}" type="pres">
      <dgm:prSet presAssocID="{2115661E-8E3B-4E13-B718-A79B31D2B5A0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ACC9D1-51D7-4525-B177-F54C946FD7D7}" type="pres">
      <dgm:prSet presAssocID="{361649CC-C9DA-42B8-9C54-AFF2AF757989}" presName="spacer" presStyleCnt="0"/>
      <dgm:spPr/>
    </dgm:pt>
    <dgm:pt modelId="{DB12F5AB-2489-40C5-AF15-E970FD04135A}" type="pres">
      <dgm:prSet presAssocID="{53B93E55-AAF2-4989-8504-B8EA5E100988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C2C074-AE72-4546-A7DB-15FD324F1C46}" type="pres">
      <dgm:prSet presAssocID="{AFBD3FFB-F5CB-4538-9ED2-897053F239E2}" presName="spacer" presStyleCnt="0"/>
      <dgm:spPr/>
    </dgm:pt>
    <dgm:pt modelId="{DF7075DE-E671-4E6C-B0BB-61726E6C1FAB}" type="pres">
      <dgm:prSet presAssocID="{2A2C47BD-0373-4A86-8526-E6EFA5E43396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E94F4B-2217-4EB3-B8C9-322910EBDCFB}" type="pres">
      <dgm:prSet presAssocID="{1DD693C0-C4CA-4BC1-B7CF-A6AA05011C35}" presName="spacer" presStyleCnt="0"/>
      <dgm:spPr/>
    </dgm:pt>
    <dgm:pt modelId="{7553C2D5-E2D2-4132-A80A-A54759E312F3}" type="pres">
      <dgm:prSet presAssocID="{A3F776B4-845E-443B-8359-0E7BC4B4C28E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6C37-1EBF-49A2-850A-AC0CEA6394E0}" type="pres">
      <dgm:prSet presAssocID="{88610E7A-413C-4A41-AE96-F5F6D1AB7CD5}" presName="spacer" presStyleCnt="0"/>
      <dgm:spPr/>
    </dgm:pt>
    <dgm:pt modelId="{6566AC54-09B6-4AEF-8FD3-7CFA62D5FDDB}" type="pres">
      <dgm:prSet presAssocID="{843C9049-B40A-4406-8A00-A4D5A6CC58B2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4A01-E9DE-4E2D-91EF-4D24413F2FD9}" type="pres">
      <dgm:prSet presAssocID="{30D792E7-5F82-4CBD-B9CE-5EF4AFCAB614}" presName="spacer" presStyleCnt="0"/>
      <dgm:spPr/>
    </dgm:pt>
    <dgm:pt modelId="{688CB081-D5A6-4085-A93E-9BE4FFFEC9A3}" type="pres">
      <dgm:prSet presAssocID="{F137C344-198C-4A60-907C-06CE66C146E2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B0BD8-0A6F-462A-8F88-5AE7237DA9B1}" type="pres">
      <dgm:prSet presAssocID="{5D68DE84-C67B-4BDA-AC6E-76A77993619D}" presName="spacer" presStyleCnt="0"/>
      <dgm:spPr/>
    </dgm:pt>
    <dgm:pt modelId="{1C6F6A98-BE09-427C-8D59-B420C3E43263}" type="pres">
      <dgm:prSet presAssocID="{56EDDB80-D9B0-4FEE-B9A6-A2489AE43CF2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C8F78-E883-4EF1-B9B0-EA66DA384F23}" type="pres">
      <dgm:prSet presAssocID="{74E694BE-389B-49B6-A984-2A5F7D5B50C5}" presName="spacer" presStyleCnt="0"/>
      <dgm:spPr/>
    </dgm:pt>
    <dgm:pt modelId="{064D5FD0-5886-4ECB-89E9-BCA0506C8F12}" type="pres">
      <dgm:prSet presAssocID="{9EE074C9-31D6-45A9-A078-216B56E2ABB5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74D45-E293-40F6-A37B-D4429D0F80CD}" type="pres">
      <dgm:prSet presAssocID="{6B390B05-B40A-4859-9156-EDF06539D8D8}" presName="spacer" presStyleCnt="0"/>
      <dgm:spPr/>
    </dgm:pt>
    <dgm:pt modelId="{A93CF9B9-84CB-4675-BE2C-C4FD1E85C57E}" type="pres">
      <dgm:prSet presAssocID="{90E71A42-3633-4225-9F2E-3ACF698BF961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60DF5-450B-478A-A869-2401F85D10DE}" type="pres">
      <dgm:prSet presAssocID="{17E790C2-C969-4E7F-9F56-E03725475E82}" presName="spacer" presStyleCnt="0"/>
      <dgm:spPr/>
    </dgm:pt>
    <dgm:pt modelId="{9EE3EC7A-CDDC-41B7-B0A9-B2745914D47C}" type="pres">
      <dgm:prSet presAssocID="{F96DE80E-EB94-4237-9512-60FC253685FE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88060-05C1-4C31-9A0A-ABE740FF1001}" type="pres">
      <dgm:prSet presAssocID="{BBB6DBBD-2A6B-473E-8BC9-BBA0816C699B}" presName="spacer" presStyleCnt="0"/>
      <dgm:spPr/>
    </dgm:pt>
    <dgm:pt modelId="{019E86BA-2C61-4B8F-ADED-F4010CF27911}" type="pres">
      <dgm:prSet presAssocID="{3AF3CAA5-BF96-4A48-8BCD-8C4826DFD868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45E75-0237-4E66-B713-98DB7EAE87F3}" srcId="{F38591BA-BE45-43F2-B5AC-D9E9E9DE4C6F}" destId="{53B93E55-AAF2-4989-8504-B8EA5E100988}" srcOrd="1" destOrd="0" parTransId="{A67D8A27-5FCF-4277-A5D6-44578A5BFFD3}" sibTransId="{AFBD3FFB-F5CB-4538-9ED2-897053F239E2}"/>
    <dgm:cxn modelId="{48A2F77F-2FCD-47DC-970A-40D227BA0247}" srcId="{F38591BA-BE45-43F2-B5AC-D9E9E9DE4C6F}" destId="{F96DE80E-EB94-4237-9512-60FC253685FE}" srcOrd="9" destOrd="0" parTransId="{CEAF788A-BE42-49ED-ABB9-8EC7297CF094}" sibTransId="{BBB6DBBD-2A6B-473E-8BC9-BBA0816C699B}"/>
    <dgm:cxn modelId="{BCCFCE44-0E25-4ACC-90A1-780648C034CF}" srcId="{F38591BA-BE45-43F2-B5AC-D9E9E9DE4C6F}" destId="{3AF3CAA5-BF96-4A48-8BCD-8C4826DFD868}" srcOrd="10" destOrd="0" parTransId="{EB0AB417-8DAB-4A6A-B2F4-EBB43F1CFDFB}" sibTransId="{D6BD1AAF-7B07-4B23-9B10-A88078840F6F}"/>
    <dgm:cxn modelId="{5243B192-A65F-4800-8F33-6E72BDF3765A}" type="presOf" srcId="{53B93E55-AAF2-4989-8504-B8EA5E100988}" destId="{DB12F5AB-2489-40C5-AF15-E970FD04135A}" srcOrd="0" destOrd="0" presId="urn:microsoft.com/office/officeart/2005/8/layout/vList2"/>
    <dgm:cxn modelId="{329304BC-4B4F-4316-9BBD-84204D143619}" srcId="{F38591BA-BE45-43F2-B5AC-D9E9E9DE4C6F}" destId="{2A2C47BD-0373-4A86-8526-E6EFA5E43396}" srcOrd="2" destOrd="0" parTransId="{81AB4E0B-7C6B-45C1-AB4F-C36DF044924C}" sibTransId="{1DD693C0-C4CA-4BC1-B7CF-A6AA05011C35}"/>
    <dgm:cxn modelId="{78DBE43C-D1DC-4136-9C90-D3827188CCFB}" type="presOf" srcId="{F137C344-198C-4A60-907C-06CE66C146E2}" destId="{688CB081-D5A6-4085-A93E-9BE4FFFEC9A3}" srcOrd="0" destOrd="0" presId="urn:microsoft.com/office/officeart/2005/8/layout/vList2"/>
    <dgm:cxn modelId="{F6AA2107-FC40-4A29-BF90-51F8E7CB9F7D}" type="presOf" srcId="{56EDDB80-D9B0-4FEE-B9A6-A2489AE43CF2}" destId="{1C6F6A98-BE09-427C-8D59-B420C3E43263}" srcOrd="0" destOrd="0" presId="urn:microsoft.com/office/officeart/2005/8/layout/vList2"/>
    <dgm:cxn modelId="{2A85CE28-D296-4F63-A4A3-22F7D0A9E7E3}" srcId="{F38591BA-BE45-43F2-B5AC-D9E9E9DE4C6F}" destId="{56EDDB80-D9B0-4FEE-B9A6-A2489AE43CF2}" srcOrd="6" destOrd="0" parTransId="{2F020F7A-8A8C-4831-A63A-73EC79E72DED}" sibTransId="{74E694BE-389B-49B6-A984-2A5F7D5B50C5}"/>
    <dgm:cxn modelId="{94083929-1ECF-49AD-98E5-434C66D931CC}" srcId="{F38591BA-BE45-43F2-B5AC-D9E9E9DE4C6F}" destId="{2115661E-8E3B-4E13-B718-A79B31D2B5A0}" srcOrd="0" destOrd="0" parTransId="{21C8B9AA-131D-4729-A400-AA132A63E40B}" sibTransId="{361649CC-C9DA-42B8-9C54-AFF2AF757989}"/>
    <dgm:cxn modelId="{00546222-6052-43AC-963E-6A0F83F020A3}" type="presOf" srcId="{90E71A42-3633-4225-9F2E-3ACF698BF961}" destId="{A93CF9B9-84CB-4675-BE2C-C4FD1E85C57E}" srcOrd="0" destOrd="0" presId="urn:microsoft.com/office/officeart/2005/8/layout/vList2"/>
    <dgm:cxn modelId="{ED60DE13-79A3-469F-BC41-A3C414CA399A}" type="presOf" srcId="{2A2C47BD-0373-4A86-8526-E6EFA5E43396}" destId="{DF7075DE-E671-4E6C-B0BB-61726E6C1FAB}" srcOrd="0" destOrd="0" presId="urn:microsoft.com/office/officeart/2005/8/layout/vList2"/>
    <dgm:cxn modelId="{6D355F2A-2B6F-4E6F-9D08-1579DB81C7DE}" type="presOf" srcId="{A3F776B4-845E-443B-8359-0E7BC4B4C28E}" destId="{7553C2D5-E2D2-4132-A80A-A54759E312F3}" srcOrd="0" destOrd="0" presId="urn:microsoft.com/office/officeart/2005/8/layout/vList2"/>
    <dgm:cxn modelId="{74EBC946-15CB-48A4-B95E-D5B57193F34F}" type="presOf" srcId="{F96DE80E-EB94-4237-9512-60FC253685FE}" destId="{9EE3EC7A-CDDC-41B7-B0A9-B2745914D47C}" srcOrd="0" destOrd="0" presId="urn:microsoft.com/office/officeart/2005/8/layout/vList2"/>
    <dgm:cxn modelId="{260D1A98-B846-4704-9B7A-D135AA52ACF2}" srcId="{F38591BA-BE45-43F2-B5AC-D9E9E9DE4C6F}" destId="{90E71A42-3633-4225-9F2E-3ACF698BF961}" srcOrd="8" destOrd="0" parTransId="{C5296387-7306-4281-A8FB-E62DAFBC32A6}" sibTransId="{17E790C2-C969-4E7F-9F56-E03725475E82}"/>
    <dgm:cxn modelId="{55C69E00-161E-4A56-B256-1471DF8E41EF}" srcId="{F38591BA-BE45-43F2-B5AC-D9E9E9DE4C6F}" destId="{A3F776B4-845E-443B-8359-0E7BC4B4C28E}" srcOrd="3" destOrd="0" parTransId="{C7B1E88E-DA74-4B05-93EF-DF3EA0E6FBA1}" sibTransId="{88610E7A-413C-4A41-AE96-F5F6D1AB7CD5}"/>
    <dgm:cxn modelId="{975BCBAA-24A0-4900-AA66-3FB0C395894A}" srcId="{F38591BA-BE45-43F2-B5AC-D9E9E9DE4C6F}" destId="{F137C344-198C-4A60-907C-06CE66C146E2}" srcOrd="5" destOrd="0" parTransId="{16752898-7BB1-46CC-A37D-3E1B0B316F63}" sibTransId="{5D68DE84-C67B-4BDA-AC6E-76A77993619D}"/>
    <dgm:cxn modelId="{F3B60FF0-9EAF-495F-800E-D047E6DB792C}" type="presOf" srcId="{9EE074C9-31D6-45A9-A078-216B56E2ABB5}" destId="{064D5FD0-5886-4ECB-89E9-BCA0506C8F12}" srcOrd="0" destOrd="0" presId="urn:microsoft.com/office/officeart/2005/8/layout/vList2"/>
    <dgm:cxn modelId="{DD0EC93C-05D7-4E2F-B2B0-C25C63E97693}" type="presOf" srcId="{F38591BA-BE45-43F2-B5AC-D9E9E9DE4C6F}" destId="{ED367F78-8098-4459-A9A0-A230411E61DA}" srcOrd="0" destOrd="0" presId="urn:microsoft.com/office/officeart/2005/8/layout/vList2"/>
    <dgm:cxn modelId="{98E0085A-3E63-4D97-8737-E31C34EC95A7}" type="presOf" srcId="{843C9049-B40A-4406-8A00-A4D5A6CC58B2}" destId="{6566AC54-09B6-4AEF-8FD3-7CFA62D5FDDB}" srcOrd="0" destOrd="0" presId="urn:microsoft.com/office/officeart/2005/8/layout/vList2"/>
    <dgm:cxn modelId="{469F2CEB-9C66-47D6-8153-1DEE3F7F44AC}" srcId="{F38591BA-BE45-43F2-B5AC-D9E9E9DE4C6F}" destId="{843C9049-B40A-4406-8A00-A4D5A6CC58B2}" srcOrd="4" destOrd="0" parTransId="{967745A6-A6F3-4F52-ADDC-E94C3FFE6AB8}" sibTransId="{30D792E7-5F82-4CBD-B9CE-5EF4AFCAB614}"/>
    <dgm:cxn modelId="{841B5211-5D35-4A86-96C9-F579C24CA37F}" type="presOf" srcId="{3AF3CAA5-BF96-4A48-8BCD-8C4826DFD868}" destId="{019E86BA-2C61-4B8F-ADED-F4010CF27911}" srcOrd="0" destOrd="0" presId="urn:microsoft.com/office/officeart/2005/8/layout/vList2"/>
    <dgm:cxn modelId="{7C1EB1E0-1EB3-4BAA-B509-4D46088E7DC1}" type="presOf" srcId="{2115661E-8E3B-4E13-B718-A79B31D2B5A0}" destId="{101E3A37-9EA8-49C1-A97A-FF30FE80E79C}" srcOrd="0" destOrd="0" presId="urn:microsoft.com/office/officeart/2005/8/layout/vList2"/>
    <dgm:cxn modelId="{5E5E70EE-2B65-4A50-8664-1AA7CE81AB6E}" srcId="{F38591BA-BE45-43F2-B5AC-D9E9E9DE4C6F}" destId="{9EE074C9-31D6-45A9-A078-216B56E2ABB5}" srcOrd="7" destOrd="0" parTransId="{9801BA80-21A6-4A5E-B69F-2D1CCE184F7C}" sibTransId="{6B390B05-B40A-4859-9156-EDF06539D8D8}"/>
    <dgm:cxn modelId="{CD92A260-6FF0-45C7-8E2F-A697B3C64DA7}" type="presParOf" srcId="{ED367F78-8098-4459-A9A0-A230411E61DA}" destId="{101E3A37-9EA8-49C1-A97A-FF30FE80E79C}" srcOrd="0" destOrd="0" presId="urn:microsoft.com/office/officeart/2005/8/layout/vList2"/>
    <dgm:cxn modelId="{B4E07A32-E50B-4890-83EC-BEFADD44E4CD}" type="presParOf" srcId="{ED367F78-8098-4459-A9A0-A230411E61DA}" destId="{62ACC9D1-51D7-4525-B177-F54C946FD7D7}" srcOrd="1" destOrd="0" presId="urn:microsoft.com/office/officeart/2005/8/layout/vList2"/>
    <dgm:cxn modelId="{D1CCAFC6-8E89-4C9D-AD4A-B9548DA362F3}" type="presParOf" srcId="{ED367F78-8098-4459-A9A0-A230411E61DA}" destId="{DB12F5AB-2489-40C5-AF15-E970FD04135A}" srcOrd="2" destOrd="0" presId="urn:microsoft.com/office/officeart/2005/8/layout/vList2"/>
    <dgm:cxn modelId="{7AE6EE14-2298-4114-B1D6-A931B9301387}" type="presParOf" srcId="{ED367F78-8098-4459-A9A0-A230411E61DA}" destId="{5DC2C074-AE72-4546-A7DB-15FD324F1C46}" srcOrd="3" destOrd="0" presId="urn:microsoft.com/office/officeart/2005/8/layout/vList2"/>
    <dgm:cxn modelId="{6B11661E-AF82-424E-8AD9-229FE467EE57}" type="presParOf" srcId="{ED367F78-8098-4459-A9A0-A230411E61DA}" destId="{DF7075DE-E671-4E6C-B0BB-61726E6C1FAB}" srcOrd="4" destOrd="0" presId="urn:microsoft.com/office/officeart/2005/8/layout/vList2"/>
    <dgm:cxn modelId="{8BDDA2D7-F64A-463B-AC68-7B00E275FF37}" type="presParOf" srcId="{ED367F78-8098-4459-A9A0-A230411E61DA}" destId="{5BE94F4B-2217-4EB3-B8C9-322910EBDCFB}" srcOrd="5" destOrd="0" presId="urn:microsoft.com/office/officeart/2005/8/layout/vList2"/>
    <dgm:cxn modelId="{99438DC2-1083-4C14-8C16-81C09EC7AAB7}" type="presParOf" srcId="{ED367F78-8098-4459-A9A0-A230411E61DA}" destId="{7553C2D5-E2D2-4132-A80A-A54759E312F3}" srcOrd="6" destOrd="0" presId="urn:microsoft.com/office/officeart/2005/8/layout/vList2"/>
    <dgm:cxn modelId="{3F68AD61-636E-43B7-8F43-E70B0F698F71}" type="presParOf" srcId="{ED367F78-8098-4459-A9A0-A230411E61DA}" destId="{C03C6C37-1EBF-49A2-850A-AC0CEA6394E0}" srcOrd="7" destOrd="0" presId="urn:microsoft.com/office/officeart/2005/8/layout/vList2"/>
    <dgm:cxn modelId="{539CE3DA-D9A7-4A9E-A311-3515D1C334D9}" type="presParOf" srcId="{ED367F78-8098-4459-A9A0-A230411E61DA}" destId="{6566AC54-09B6-4AEF-8FD3-7CFA62D5FDDB}" srcOrd="8" destOrd="0" presId="urn:microsoft.com/office/officeart/2005/8/layout/vList2"/>
    <dgm:cxn modelId="{DDECA6AA-53F2-46D2-9FD5-DDBB9CF97FCA}" type="presParOf" srcId="{ED367F78-8098-4459-A9A0-A230411E61DA}" destId="{88CC4A01-E9DE-4E2D-91EF-4D24413F2FD9}" srcOrd="9" destOrd="0" presId="urn:microsoft.com/office/officeart/2005/8/layout/vList2"/>
    <dgm:cxn modelId="{5E13D8F6-4F67-495F-9C27-FD5F5E44FFAA}" type="presParOf" srcId="{ED367F78-8098-4459-A9A0-A230411E61DA}" destId="{688CB081-D5A6-4085-A93E-9BE4FFFEC9A3}" srcOrd="10" destOrd="0" presId="urn:microsoft.com/office/officeart/2005/8/layout/vList2"/>
    <dgm:cxn modelId="{8E9399DB-EA19-4D04-89A8-5217CE867FBE}" type="presParOf" srcId="{ED367F78-8098-4459-A9A0-A230411E61DA}" destId="{A59B0BD8-0A6F-462A-8F88-5AE7237DA9B1}" srcOrd="11" destOrd="0" presId="urn:microsoft.com/office/officeart/2005/8/layout/vList2"/>
    <dgm:cxn modelId="{AFE2BA0D-9EEE-4283-9F0A-A20BD3237789}" type="presParOf" srcId="{ED367F78-8098-4459-A9A0-A230411E61DA}" destId="{1C6F6A98-BE09-427C-8D59-B420C3E43263}" srcOrd="12" destOrd="0" presId="urn:microsoft.com/office/officeart/2005/8/layout/vList2"/>
    <dgm:cxn modelId="{DEA8C449-8D5D-49B6-AB68-65809353D728}" type="presParOf" srcId="{ED367F78-8098-4459-A9A0-A230411E61DA}" destId="{777C8F78-E883-4EF1-B9B0-EA66DA384F23}" srcOrd="13" destOrd="0" presId="urn:microsoft.com/office/officeart/2005/8/layout/vList2"/>
    <dgm:cxn modelId="{464871BE-1E9C-416B-ABC9-F72DCFCD7BAA}" type="presParOf" srcId="{ED367F78-8098-4459-A9A0-A230411E61DA}" destId="{064D5FD0-5886-4ECB-89E9-BCA0506C8F12}" srcOrd="14" destOrd="0" presId="urn:microsoft.com/office/officeart/2005/8/layout/vList2"/>
    <dgm:cxn modelId="{C3E57814-1665-4422-A1EB-4D0B72B1FA1D}" type="presParOf" srcId="{ED367F78-8098-4459-A9A0-A230411E61DA}" destId="{DE974D45-E293-40F6-A37B-D4429D0F80CD}" srcOrd="15" destOrd="0" presId="urn:microsoft.com/office/officeart/2005/8/layout/vList2"/>
    <dgm:cxn modelId="{8B1C8327-8C8F-4A17-921F-596DEE6958F9}" type="presParOf" srcId="{ED367F78-8098-4459-A9A0-A230411E61DA}" destId="{A93CF9B9-84CB-4675-BE2C-C4FD1E85C57E}" srcOrd="16" destOrd="0" presId="urn:microsoft.com/office/officeart/2005/8/layout/vList2"/>
    <dgm:cxn modelId="{3AACB556-37C7-4DB3-B187-3DAD8FA56187}" type="presParOf" srcId="{ED367F78-8098-4459-A9A0-A230411E61DA}" destId="{15D60DF5-450B-478A-A869-2401F85D10DE}" srcOrd="17" destOrd="0" presId="urn:microsoft.com/office/officeart/2005/8/layout/vList2"/>
    <dgm:cxn modelId="{D59C1E88-49E0-4F17-8D25-E93F523CA415}" type="presParOf" srcId="{ED367F78-8098-4459-A9A0-A230411E61DA}" destId="{9EE3EC7A-CDDC-41B7-B0A9-B2745914D47C}" srcOrd="18" destOrd="0" presId="urn:microsoft.com/office/officeart/2005/8/layout/vList2"/>
    <dgm:cxn modelId="{AE2C4D36-F263-404C-BFF9-268A9E5159B8}" type="presParOf" srcId="{ED367F78-8098-4459-A9A0-A230411E61DA}" destId="{F3988060-05C1-4C31-9A0A-ABE740FF1001}" srcOrd="19" destOrd="0" presId="urn:microsoft.com/office/officeart/2005/8/layout/vList2"/>
    <dgm:cxn modelId="{7BD77395-9B6D-4822-A0FD-E09CC73C76A4}" type="presParOf" srcId="{ED367F78-8098-4459-A9A0-A230411E61DA}" destId="{019E86BA-2C61-4B8F-ADED-F4010CF27911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1EAAB-A87E-46F0-861F-1C24DFC5CB7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8BD67A-3789-4C33-B73A-18E7CE8B557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анестезиологии-реанимации № 1</a:t>
          </a:r>
        </a:p>
      </dgm:t>
    </dgm:pt>
    <dgm:pt modelId="{83EC88B0-ECE0-4E29-85AB-D32F34673E86}" type="par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C51C16-5301-46C6-87BB-9F5F2A56B429}" type="sib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84CD53B-1919-4FA9-9EA0-D63D29C9A165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Офтальмологическое отделение</a:t>
          </a:r>
        </a:p>
      </dgm:t>
    </dgm:pt>
    <dgm:pt modelId="{4B8A1A27-BF97-4F44-96FD-1C50CF2AF934}" type="parTrans" cxnId="{4E5D7F2E-FB68-4329-B2FD-5BAE52F02D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704D3A-3F2D-4EE9-9C22-133637FCF945}" type="sibTrans" cxnId="{4E5D7F2E-FB68-4329-B2FD-5BAE52F02D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D26CEB-4569-4BC7-90E0-30BD2B3D9C21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Отоларингологическое отделение с койками челюстно-лицевой хирургии</a:t>
          </a:r>
        </a:p>
      </dgm:t>
    </dgm:pt>
    <dgm:pt modelId="{AFFC0243-8AA8-4AB7-BB69-1B4A4BAB4918}" type="par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D66926-236B-4BB3-B3CC-25217575370A}" type="sib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13B86-6ACD-4E00-B2AF-1C852C6065E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Операционный блок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DCD48B-3F76-4774-B8CE-2DD08EF7AFC2}" type="par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17B097-97DF-4362-9546-61F021CA4CE0}" type="sib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4B15D6-5626-4296-9A93-9A23DE09A90B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Кардиохирургическое отделение</a:t>
          </a:r>
        </a:p>
      </dgm:t>
    </dgm:pt>
    <dgm:pt modelId="{918C9A77-EA9D-4711-B366-F9A6DCCE66C0}" type="par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A048EC-9D2E-4949-B6AF-2A17FA6151F3}" type="sib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7D8DEC4-568D-4ABC-8D55-259AA05A5D4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Травматологическое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FCE888E-F34E-488C-9337-77D3C24CE7CB}" type="parTrans" cxnId="{92A74078-4936-428A-82EE-4A42884201C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6825706-D3B1-4757-B153-78FA1736737E}" type="sibTrans" cxnId="{92A74078-4936-428A-82EE-4A42884201C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ECED39-4A51-4EE5-98AB-A90CE5EFA850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трансфузиологии</a:t>
          </a:r>
        </a:p>
      </dgm:t>
    </dgm:pt>
    <dgm:pt modelId="{862BAE0D-35FD-44A8-8E42-BFEAD0367F9B}" type="par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B617DF-596D-4773-AF49-B5F07FC52E1A}" type="sib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DFECFA-B96E-46EC-976E-42613A03E34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Гинекологическое отделение</a:t>
          </a:r>
        </a:p>
      </dgm:t>
    </dgm:pt>
    <dgm:pt modelId="{D1FAC9EB-946B-45AC-9D34-2E18AD951151}" type="par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4E4C25-DC05-47BC-B654-2707831CDFEF}" type="sib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13CED29-DF19-4756-A82B-8AEBD1183655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Урологическое отделение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1EF3CF8-2EB7-4FEB-991B-8BB83B5E0AC8}" type="parTrans" cxnId="{6767CB88-6B3E-4B7F-9576-A77CA0FB402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A511C84-8F5D-4BDF-A8A9-7038F9E17DA9}" type="sibTrans" cxnId="{6767CB88-6B3E-4B7F-9576-A77CA0FB402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D340F-48C7-4F3C-9D4F-9EF1C451161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Нейрохирургическое отделение</a:t>
          </a:r>
        </a:p>
      </dgm:t>
    </dgm:pt>
    <dgm:pt modelId="{B9FAF4A7-07F6-4282-BA78-6EA2746A6B27}" type="par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938C6-1DA3-4B8E-9D78-70013961DAD9}" type="sib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9EA7DE-5B5F-47CE-B4F6-C96AA48E7D3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гемодиализа</a:t>
          </a:r>
        </a:p>
      </dgm:t>
    </dgm:pt>
    <dgm:pt modelId="{BFC4B3DC-949F-4434-AA19-65747FA3AC0B}" type="par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D31B5-8ED1-493B-8AEF-E7DE7AA63A35}" type="sib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2B9D67-3970-4348-9CA5-93080A9A366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анестезиологии-реанимации № 2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9B272F6-69A7-47C2-8B7A-07D87438A1A4}" type="parTrans" cxnId="{CF01D243-4D74-451A-BA14-75FE221AFA91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E5EA822-C7F6-4EBB-A9B8-7631993309C6}" type="sibTrans" cxnId="{CF01D243-4D74-451A-BA14-75FE221AFA91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676F03-783F-4843-B219-49ADD583677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Хирургическое отделение с торакальными и проктологическими койками</a:t>
          </a:r>
        </a:p>
      </dgm:t>
    </dgm:pt>
    <dgm:pt modelId="{F9776BFE-EEFA-461A-8A2F-256AC17D5BF0}" type="parTrans" cxnId="{13C6C2EC-71F4-4FAC-A60C-58C5BA364FB9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066E0C1-EBEF-47BA-89E2-05DBBABD5878}" type="sibTrans" cxnId="{13C6C2EC-71F4-4FAC-A60C-58C5BA364FB9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A5301A-728B-4263-BBAA-6BFF768E9227}" type="pres">
      <dgm:prSet presAssocID="{06D1EAAB-A87E-46F0-861F-1C24DFC5CB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C1988-8976-4BFA-9581-099CFD1D5118}" type="pres">
      <dgm:prSet presAssocID="{1B8BD67A-3789-4C33-B73A-18E7CE8B5579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7E895-1743-4D0F-8ECC-DBA3B4C502A4}" type="pres">
      <dgm:prSet presAssocID="{27C51C16-5301-46C6-87BB-9F5F2A56B429}" presName="spacer" presStyleCnt="0"/>
      <dgm:spPr/>
    </dgm:pt>
    <dgm:pt modelId="{4208473B-8F0B-4349-AB79-049862C033A9}" type="pres">
      <dgm:prSet presAssocID="{C22B9D67-3970-4348-9CA5-93080A9A3660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27111-1772-43BD-95BE-6D66DBC5A610}" type="pres">
      <dgm:prSet presAssocID="{6E5EA822-C7F6-4EBB-A9B8-7631993309C6}" presName="spacer" presStyleCnt="0"/>
      <dgm:spPr/>
    </dgm:pt>
    <dgm:pt modelId="{B83E1382-C7F0-47BC-94E8-B57043EB4057}" type="pres">
      <dgm:prSet presAssocID="{CD9EA7DE-5B5F-47CE-B4F6-C96AA48E7D34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8919A-D1A5-4EC0-A120-1C2DACD83557}" type="pres">
      <dgm:prSet presAssocID="{FADD31B5-8ED1-493B-8AEF-E7DE7AA63A35}" presName="spacer" presStyleCnt="0"/>
      <dgm:spPr/>
    </dgm:pt>
    <dgm:pt modelId="{2398074E-F431-4883-A7E3-1195314BAF2F}" type="pres">
      <dgm:prSet presAssocID="{6DDFECFA-B96E-46EC-976E-42613A03E34C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3122D-8D4D-4D56-BD45-4E0173719333}" type="pres">
      <dgm:prSet presAssocID="{114E4C25-DC05-47BC-B654-2707831CDFEF}" presName="spacer" presStyleCnt="0"/>
      <dgm:spPr/>
    </dgm:pt>
    <dgm:pt modelId="{B35A876C-6257-4E0B-A7D1-26FCEEB82D2E}" type="pres">
      <dgm:prSet presAssocID="{38ECED39-4A51-4EE5-98AB-A90CE5EFA850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700F0-C0A7-4952-8EAD-3E6D65E45B32}" type="pres">
      <dgm:prSet presAssocID="{85B617DF-596D-4773-AF49-B5F07FC52E1A}" presName="spacer" presStyleCnt="0"/>
      <dgm:spPr/>
    </dgm:pt>
    <dgm:pt modelId="{83F4D4E9-12D2-4A77-B490-F84513321D0D}" type="pres">
      <dgm:prSet presAssocID="{794B15D6-5626-4296-9A93-9A23DE09A90B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1415-F5D6-4A83-970F-72BB50936BD3}" type="pres">
      <dgm:prSet presAssocID="{04A048EC-9D2E-4949-B6AF-2A17FA6151F3}" presName="spacer" presStyleCnt="0"/>
      <dgm:spPr/>
    </dgm:pt>
    <dgm:pt modelId="{956D1A16-5E7F-41F4-9366-75E0C15E839E}" type="pres">
      <dgm:prSet presAssocID="{245D340F-48C7-4F3C-9D4F-9EF1C4511612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A78B6-B264-4CCC-BDB9-1CC466514660}" type="pres">
      <dgm:prSet presAssocID="{245938C6-1DA3-4B8E-9D78-70013961DAD9}" presName="spacer" presStyleCnt="0"/>
      <dgm:spPr/>
    </dgm:pt>
    <dgm:pt modelId="{B6EE3335-CCD4-4265-9E51-12CEB9C12B8E}" type="pres">
      <dgm:prSet presAssocID="{DAC13B86-6ACD-4E00-B2AF-1C852C6065E3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4E2FC-E451-48A2-A420-BC0B22466B2E}" type="pres">
      <dgm:prSet presAssocID="{9D17B097-97DF-4362-9546-61F021CA4CE0}" presName="spacer" presStyleCnt="0"/>
      <dgm:spPr/>
    </dgm:pt>
    <dgm:pt modelId="{003DB369-5E9F-4086-BB74-D226D1F442F2}" type="pres">
      <dgm:prSet presAssocID="{C1D26CEB-4569-4BC7-90E0-30BD2B3D9C21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79F79-10AF-4DA0-A094-9390277BF99D}" type="pres">
      <dgm:prSet presAssocID="{0BD66926-236B-4BB3-B3CC-25217575370A}" presName="spacer" presStyleCnt="0"/>
      <dgm:spPr/>
    </dgm:pt>
    <dgm:pt modelId="{7DD1128B-AE41-49D7-A9AA-C876344729BA}" type="pres">
      <dgm:prSet presAssocID="{184CD53B-1919-4FA9-9EA0-D63D29C9A165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1B588-4E7E-440D-B618-70F66D6418F9}" type="pres">
      <dgm:prSet presAssocID="{CF704D3A-3F2D-4EE9-9C22-133637FCF945}" presName="spacer" presStyleCnt="0"/>
      <dgm:spPr/>
    </dgm:pt>
    <dgm:pt modelId="{00DE238F-0ECB-4ACF-B789-56533B72973B}" type="pres">
      <dgm:prSet presAssocID="{07D8DEC4-568D-4ABC-8D55-259AA05A5D4D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AE0CA-1C31-4F68-8B9A-09EA5A0417C5}" type="pres">
      <dgm:prSet presAssocID="{26825706-D3B1-4757-B153-78FA1736737E}" presName="spacer" presStyleCnt="0"/>
      <dgm:spPr/>
    </dgm:pt>
    <dgm:pt modelId="{5BB96E01-E830-4C67-8B94-802B18F27FB3}" type="pres">
      <dgm:prSet presAssocID="{313CED29-DF19-4756-A82B-8AEBD1183655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CF48C-7B14-47B2-BBFC-AB7016DADC2D}" type="pres">
      <dgm:prSet presAssocID="{CA511C84-8F5D-4BDF-A8A9-7038F9E17DA9}" presName="spacer" presStyleCnt="0"/>
      <dgm:spPr/>
    </dgm:pt>
    <dgm:pt modelId="{35BC4AED-8410-40EE-9D8B-5F6BE89DA249}" type="pres">
      <dgm:prSet presAssocID="{73676F03-783F-4843-B219-49ADD583677C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6BEAD-49AA-4948-BC11-D92978F8C00E}" type="presOf" srcId="{07D8DEC4-568D-4ABC-8D55-259AA05A5D4D}" destId="{00DE238F-0ECB-4ACF-B789-56533B72973B}" srcOrd="0" destOrd="0" presId="urn:microsoft.com/office/officeart/2005/8/layout/vList2"/>
    <dgm:cxn modelId="{7794861E-C3E6-43D5-8838-CB958013AEE5}" srcId="{06D1EAAB-A87E-46F0-861F-1C24DFC5CB73}" destId="{C1D26CEB-4569-4BC7-90E0-30BD2B3D9C21}" srcOrd="8" destOrd="0" parTransId="{AFFC0243-8AA8-4AB7-BB69-1B4A4BAB4918}" sibTransId="{0BD66926-236B-4BB3-B3CC-25217575370A}"/>
    <dgm:cxn modelId="{0C407E57-6C60-435E-85AE-EDA6A060084F}" srcId="{06D1EAAB-A87E-46F0-861F-1C24DFC5CB73}" destId="{1B8BD67A-3789-4C33-B73A-18E7CE8B5579}" srcOrd="0" destOrd="0" parTransId="{83EC88B0-ECE0-4E29-85AB-D32F34673E86}" sibTransId="{27C51C16-5301-46C6-87BB-9F5F2A56B429}"/>
    <dgm:cxn modelId="{37D4C232-B0D7-4954-BDCE-435261885865}" srcId="{06D1EAAB-A87E-46F0-861F-1C24DFC5CB73}" destId="{794B15D6-5626-4296-9A93-9A23DE09A90B}" srcOrd="5" destOrd="0" parTransId="{918C9A77-EA9D-4711-B366-F9A6DCCE66C0}" sibTransId="{04A048EC-9D2E-4949-B6AF-2A17FA6151F3}"/>
    <dgm:cxn modelId="{9C965235-4EFD-4C27-81B0-84D4CCA443CA}" type="presOf" srcId="{C22B9D67-3970-4348-9CA5-93080A9A3660}" destId="{4208473B-8F0B-4349-AB79-049862C033A9}" srcOrd="0" destOrd="0" presId="urn:microsoft.com/office/officeart/2005/8/layout/vList2"/>
    <dgm:cxn modelId="{F2A3ADCA-5A2D-4CB0-9A0F-7607B46D2E7E}" type="presOf" srcId="{DAC13B86-6ACD-4E00-B2AF-1C852C6065E3}" destId="{B6EE3335-CCD4-4265-9E51-12CEB9C12B8E}" srcOrd="0" destOrd="0" presId="urn:microsoft.com/office/officeart/2005/8/layout/vList2"/>
    <dgm:cxn modelId="{092D38D7-0F5D-4A75-BDB1-C22EC900A23A}" type="presOf" srcId="{794B15D6-5626-4296-9A93-9A23DE09A90B}" destId="{83F4D4E9-12D2-4A77-B490-F84513321D0D}" srcOrd="0" destOrd="0" presId="urn:microsoft.com/office/officeart/2005/8/layout/vList2"/>
    <dgm:cxn modelId="{4E5D7F2E-FB68-4329-B2FD-5BAE52F02D53}" srcId="{06D1EAAB-A87E-46F0-861F-1C24DFC5CB73}" destId="{184CD53B-1919-4FA9-9EA0-D63D29C9A165}" srcOrd="9" destOrd="0" parTransId="{4B8A1A27-BF97-4F44-96FD-1C50CF2AF934}" sibTransId="{CF704D3A-3F2D-4EE9-9C22-133637FCF945}"/>
    <dgm:cxn modelId="{9F4B05DF-02BD-4FF8-84F3-950964DB4124}" srcId="{06D1EAAB-A87E-46F0-861F-1C24DFC5CB73}" destId="{245D340F-48C7-4F3C-9D4F-9EF1C4511612}" srcOrd="6" destOrd="0" parTransId="{B9FAF4A7-07F6-4282-BA78-6EA2746A6B27}" sibTransId="{245938C6-1DA3-4B8E-9D78-70013961DAD9}"/>
    <dgm:cxn modelId="{5B39CA98-2611-42A6-8C42-D69875E05CF8}" type="presOf" srcId="{245D340F-48C7-4F3C-9D4F-9EF1C4511612}" destId="{956D1A16-5E7F-41F4-9366-75E0C15E839E}" srcOrd="0" destOrd="0" presId="urn:microsoft.com/office/officeart/2005/8/layout/vList2"/>
    <dgm:cxn modelId="{CF20621F-392C-4B45-9957-C001322D0CD8}" type="presOf" srcId="{C1D26CEB-4569-4BC7-90E0-30BD2B3D9C21}" destId="{003DB369-5E9F-4086-BB74-D226D1F442F2}" srcOrd="0" destOrd="0" presId="urn:microsoft.com/office/officeart/2005/8/layout/vList2"/>
    <dgm:cxn modelId="{641C4B8A-248C-48EA-A1D7-30F23C1EC6FE}" type="presOf" srcId="{38ECED39-4A51-4EE5-98AB-A90CE5EFA850}" destId="{B35A876C-6257-4E0B-A7D1-26FCEEB82D2E}" srcOrd="0" destOrd="0" presId="urn:microsoft.com/office/officeart/2005/8/layout/vList2"/>
    <dgm:cxn modelId="{CF01D243-4D74-451A-BA14-75FE221AFA91}" srcId="{06D1EAAB-A87E-46F0-861F-1C24DFC5CB73}" destId="{C22B9D67-3970-4348-9CA5-93080A9A3660}" srcOrd="1" destOrd="0" parTransId="{E9B272F6-69A7-47C2-8B7A-07D87438A1A4}" sibTransId="{6E5EA822-C7F6-4EBB-A9B8-7631993309C6}"/>
    <dgm:cxn modelId="{54AE8348-86B5-469D-98D1-6F0EDF475CB7}" type="presOf" srcId="{6DDFECFA-B96E-46EC-976E-42613A03E34C}" destId="{2398074E-F431-4883-A7E3-1195314BAF2F}" srcOrd="0" destOrd="0" presId="urn:microsoft.com/office/officeart/2005/8/layout/vList2"/>
    <dgm:cxn modelId="{6767CB88-6B3E-4B7F-9576-A77CA0FB4025}" srcId="{06D1EAAB-A87E-46F0-861F-1C24DFC5CB73}" destId="{313CED29-DF19-4756-A82B-8AEBD1183655}" srcOrd="11" destOrd="0" parTransId="{41EF3CF8-2EB7-4FEB-991B-8BB83B5E0AC8}" sibTransId="{CA511C84-8F5D-4BDF-A8A9-7038F9E17DA9}"/>
    <dgm:cxn modelId="{A5BD93FC-C5D7-44FD-804D-BE58367E3C53}" srcId="{06D1EAAB-A87E-46F0-861F-1C24DFC5CB73}" destId="{6DDFECFA-B96E-46EC-976E-42613A03E34C}" srcOrd="3" destOrd="0" parTransId="{D1FAC9EB-946B-45AC-9D34-2E18AD951151}" sibTransId="{114E4C25-DC05-47BC-B654-2707831CDFEF}"/>
    <dgm:cxn modelId="{8A17528F-79BD-4F24-93EB-AAF24AF47123}" type="presOf" srcId="{1B8BD67A-3789-4C33-B73A-18E7CE8B5579}" destId="{3B4C1988-8976-4BFA-9581-099CFD1D5118}" srcOrd="0" destOrd="0" presId="urn:microsoft.com/office/officeart/2005/8/layout/vList2"/>
    <dgm:cxn modelId="{AF27DB57-BFF7-45DC-BE4D-D3E42903F2F2}" type="presOf" srcId="{184CD53B-1919-4FA9-9EA0-D63D29C9A165}" destId="{7DD1128B-AE41-49D7-A9AA-C876344729BA}" srcOrd="0" destOrd="0" presId="urn:microsoft.com/office/officeart/2005/8/layout/vList2"/>
    <dgm:cxn modelId="{C101AEAF-8F5F-435C-9201-04CD1D32A572}" srcId="{06D1EAAB-A87E-46F0-861F-1C24DFC5CB73}" destId="{CD9EA7DE-5B5F-47CE-B4F6-C96AA48E7D34}" srcOrd="2" destOrd="0" parTransId="{BFC4B3DC-949F-4434-AA19-65747FA3AC0B}" sibTransId="{FADD31B5-8ED1-493B-8AEF-E7DE7AA63A35}"/>
    <dgm:cxn modelId="{656AB80B-B4B4-4BB6-B312-C27B22BF519D}" srcId="{06D1EAAB-A87E-46F0-861F-1C24DFC5CB73}" destId="{DAC13B86-6ACD-4E00-B2AF-1C852C6065E3}" srcOrd="7" destOrd="0" parTransId="{73DCD48B-3F76-4774-B8CE-2DD08EF7AFC2}" sibTransId="{9D17B097-97DF-4362-9546-61F021CA4CE0}"/>
    <dgm:cxn modelId="{346D839A-5BCF-4D03-9B8B-52F024B145FD}" type="presOf" srcId="{313CED29-DF19-4756-A82B-8AEBD1183655}" destId="{5BB96E01-E830-4C67-8B94-802B18F27FB3}" srcOrd="0" destOrd="0" presId="urn:microsoft.com/office/officeart/2005/8/layout/vList2"/>
    <dgm:cxn modelId="{13C6C2EC-71F4-4FAC-A60C-58C5BA364FB9}" srcId="{06D1EAAB-A87E-46F0-861F-1C24DFC5CB73}" destId="{73676F03-783F-4843-B219-49ADD583677C}" srcOrd="12" destOrd="0" parTransId="{F9776BFE-EEFA-461A-8A2F-256AC17D5BF0}" sibTransId="{9066E0C1-EBEF-47BA-89E2-05DBBABD5878}"/>
    <dgm:cxn modelId="{7EE1E763-223E-4F18-A34A-193ED6E815E5}" type="presOf" srcId="{73676F03-783F-4843-B219-49ADD583677C}" destId="{35BC4AED-8410-40EE-9D8B-5F6BE89DA249}" srcOrd="0" destOrd="0" presId="urn:microsoft.com/office/officeart/2005/8/layout/vList2"/>
    <dgm:cxn modelId="{D33309C5-E410-4152-812B-B06A376942B0}" srcId="{06D1EAAB-A87E-46F0-861F-1C24DFC5CB73}" destId="{38ECED39-4A51-4EE5-98AB-A90CE5EFA850}" srcOrd="4" destOrd="0" parTransId="{862BAE0D-35FD-44A8-8E42-BFEAD0367F9B}" sibTransId="{85B617DF-596D-4773-AF49-B5F07FC52E1A}"/>
    <dgm:cxn modelId="{92A74078-4936-428A-82EE-4A42884201CD}" srcId="{06D1EAAB-A87E-46F0-861F-1C24DFC5CB73}" destId="{07D8DEC4-568D-4ABC-8D55-259AA05A5D4D}" srcOrd="10" destOrd="0" parTransId="{5FCE888E-F34E-488C-9337-77D3C24CE7CB}" sibTransId="{26825706-D3B1-4757-B153-78FA1736737E}"/>
    <dgm:cxn modelId="{35B63151-43A1-44B9-96E0-E51A187FC8A3}" type="presOf" srcId="{CD9EA7DE-5B5F-47CE-B4F6-C96AA48E7D34}" destId="{B83E1382-C7F0-47BC-94E8-B57043EB4057}" srcOrd="0" destOrd="0" presId="urn:microsoft.com/office/officeart/2005/8/layout/vList2"/>
    <dgm:cxn modelId="{B3BE1547-799A-452D-A555-B555620AA2C9}" type="presOf" srcId="{06D1EAAB-A87E-46F0-861F-1C24DFC5CB73}" destId="{75A5301A-728B-4263-BBAA-6BFF768E9227}" srcOrd="0" destOrd="0" presId="urn:microsoft.com/office/officeart/2005/8/layout/vList2"/>
    <dgm:cxn modelId="{8F3C2E74-236E-4A14-AA44-F667DAE8F3B7}" type="presParOf" srcId="{75A5301A-728B-4263-BBAA-6BFF768E9227}" destId="{3B4C1988-8976-4BFA-9581-099CFD1D5118}" srcOrd="0" destOrd="0" presId="urn:microsoft.com/office/officeart/2005/8/layout/vList2"/>
    <dgm:cxn modelId="{89056A23-84A4-488E-B891-F8982DF84FFD}" type="presParOf" srcId="{75A5301A-728B-4263-BBAA-6BFF768E9227}" destId="{24E7E895-1743-4D0F-8ECC-DBA3B4C502A4}" srcOrd="1" destOrd="0" presId="urn:microsoft.com/office/officeart/2005/8/layout/vList2"/>
    <dgm:cxn modelId="{3F7549A0-D847-475E-879B-8A9BB4CFC304}" type="presParOf" srcId="{75A5301A-728B-4263-BBAA-6BFF768E9227}" destId="{4208473B-8F0B-4349-AB79-049862C033A9}" srcOrd="2" destOrd="0" presId="urn:microsoft.com/office/officeart/2005/8/layout/vList2"/>
    <dgm:cxn modelId="{FAE385AE-3E06-4E14-85AA-183EC8C8C0A3}" type="presParOf" srcId="{75A5301A-728B-4263-BBAA-6BFF768E9227}" destId="{D2527111-1772-43BD-95BE-6D66DBC5A610}" srcOrd="3" destOrd="0" presId="urn:microsoft.com/office/officeart/2005/8/layout/vList2"/>
    <dgm:cxn modelId="{2493749E-B862-4A46-BE4D-C220BB884576}" type="presParOf" srcId="{75A5301A-728B-4263-BBAA-6BFF768E9227}" destId="{B83E1382-C7F0-47BC-94E8-B57043EB4057}" srcOrd="4" destOrd="0" presId="urn:microsoft.com/office/officeart/2005/8/layout/vList2"/>
    <dgm:cxn modelId="{0C9B3FD6-F073-4146-B6D9-84F1F685E690}" type="presParOf" srcId="{75A5301A-728B-4263-BBAA-6BFF768E9227}" destId="{0548919A-D1A5-4EC0-A120-1C2DACD83557}" srcOrd="5" destOrd="0" presId="urn:microsoft.com/office/officeart/2005/8/layout/vList2"/>
    <dgm:cxn modelId="{C62604CA-6CD8-4DDE-910A-3005F63E05D5}" type="presParOf" srcId="{75A5301A-728B-4263-BBAA-6BFF768E9227}" destId="{2398074E-F431-4883-A7E3-1195314BAF2F}" srcOrd="6" destOrd="0" presId="urn:microsoft.com/office/officeart/2005/8/layout/vList2"/>
    <dgm:cxn modelId="{1587F988-0DD3-4572-AD5D-109FBEE84D54}" type="presParOf" srcId="{75A5301A-728B-4263-BBAA-6BFF768E9227}" destId="{8253122D-8D4D-4D56-BD45-4E0173719333}" srcOrd="7" destOrd="0" presId="urn:microsoft.com/office/officeart/2005/8/layout/vList2"/>
    <dgm:cxn modelId="{B7FD66B0-5FB0-497A-A553-1DDD9F058121}" type="presParOf" srcId="{75A5301A-728B-4263-BBAA-6BFF768E9227}" destId="{B35A876C-6257-4E0B-A7D1-26FCEEB82D2E}" srcOrd="8" destOrd="0" presId="urn:microsoft.com/office/officeart/2005/8/layout/vList2"/>
    <dgm:cxn modelId="{F2B139A0-5795-4F19-8186-819B37B5D986}" type="presParOf" srcId="{75A5301A-728B-4263-BBAA-6BFF768E9227}" destId="{31A700F0-C0A7-4952-8EAD-3E6D65E45B32}" srcOrd="9" destOrd="0" presId="urn:microsoft.com/office/officeart/2005/8/layout/vList2"/>
    <dgm:cxn modelId="{DE981B79-DFED-47FD-9E26-73D0FAC79770}" type="presParOf" srcId="{75A5301A-728B-4263-BBAA-6BFF768E9227}" destId="{83F4D4E9-12D2-4A77-B490-F84513321D0D}" srcOrd="10" destOrd="0" presId="urn:microsoft.com/office/officeart/2005/8/layout/vList2"/>
    <dgm:cxn modelId="{368299AB-568A-488D-B103-46B5CC57B95A}" type="presParOf" srcId="{75A5301A-728B-4263-BBAA-6BFF768E9227}" destId="{4FEA1415-F5D6-4A83-970F-72BB50936BD3}" srcOrd="11" destOrd="0" presId="urn:microsoft.com/office/officeart/2005/8/layout/vList2"/>
    <dgm:cxn modelId="{4C264DD1-14BE-43AA-A5FD-81DAB0975888}" type="presParOf" srcId="{75A5301A-728B-4263-BBAA-6BFF768E9227}" destId="{956D1A16-5E7F-41F4-9366-75E0C15E839E}" srcOrd="12" destOrd="0" presId="urn:microsoft.com/office/officeart/2005/8/layout/vList2"/>
    <dgm:cxn modelId="{C4ED867B-D3C0-4D62-826C-3BECB38D1ACC}" type="presParOf" srcId="{75A5301A-728B-4263-BBAA-6BFF768E9227}" destId="{114A78B6-B264-4CCC-BDB9-1CC466514660}" srcOrd="13" destOrd="0" presId="urn:microsoft.com/office/officeart/2005/8/layout/vList2"/>
    <dgm:cxn modelId="{2966CB98-FE3F-4114-9AEA-A9A95475C2D4}" type="presParOf" srcId="{75A5301A-728B-4263-BBAA-6BFF768E9227}" destId="{B6EE3335-CCD4-4265-9E51-12CEB9C12B8E}" srcOrd="14" destOrd="0" presId="urn:microsoft.com/office/officeart/2005/8/layout/vList2"/>
    <dgm:cxn modelId="{6574BC27-AF34-4FEB-8872-D7FF07F90337}" type="presParOf" srcId="{75A5301A-728B-4263-BBAA-6BFF768E9227}" destId="{AE64E2FC-E451-48A2-A420-BC0B22466B2E}" srcOrd="15" destOrd="0" presId="urn:microsoft.com/office/officeart/2005/8/layout/vList2"/>
    <dgm:cxn modelId="{393B1F37-B668-4A89-87CA-35C0FC5449ED}" type="presParOf" srcId="{75A5301A-728B-4263-BBAA-6BFF768E9227}" destId="{003DB369-5E9F-4086-BB74-D226D1F442F2}" srcOrd="16" destOrd="0" presId="urn:microsoft.com/office/officeart/2005/8/layout/vList2"/>
    <dgm:cxn modelId="{7F2BDD37-D06A-487B-A2AF-C6B523B4BA2A}" type="presParOf" srcId="{75A5301A-728B-4263-BBAA-6BFF768E9227}" destId="{C4479F79-10AF-4DA0-A094-9390277BF99D}" srcOrd="17" destOrd="0" presId="urn:microsoft.com/office/officeart/2005/8/layout/vList2"/>
    <dgm:cxn modelId="{2A8158DB-C4D6-4A0B-83E9-79CC6A5BFD45}" type="presParOf" srcId="{75A5301A-728B-4263-BBAA-6BFF768E9227}" destId="{7DD1128B-AE41-49D7-A9AA-C876344729BA}" srcOrd="18" destOrd="0" presId="urn:microsoft.com/office/officeart/2005/8/layout/vList2"/>
    <dgm:cxn modelId="{66C81A59-69E4-4FED-9BC7-DD62C3C051DC}" type="presParOf" srcId="{75A5301A-728B-4263-BBAA-6BFF768E9227}" destId="{2861B588-4E7E-440D-B618-70F66D6418F9}" srcOrd="19" destOrd="0" presId="urn:microsoft.com/office/officeart/2005/8/layout/vList2"/>
    <dgm:cxn modelId="{83CEB426-2A70-4181-9ECF-276D4959805F}" type="presParOf" srcId="{75A5301A-728B-4263-BBAA-6BFF768E9227}" destId="{00DE238F-0ECB-4ACF-B789-56533B72973B}" srcOrd="20" destOrd="0" presId="urn:microsoft.com/office/officeart/2005/8/layout/vList2"/>
    <dgm:cxn modelId="{DF9B48C7-9B30-4E65-8B16-AD75E951F6EC}" type="presParOf" srcId="{75A5301A-728B-4263-BBAA-6BFF768E9227}" destId="{972AE0CA-1C31-4F68-8B9A-09EA5A0417C5}" srcOrd="21" destOrd="0" presId="urn:microsoft.com/office/officeart/2005/8/layout/vList2"/>
    <dgm:cxn modelId="{F7CA8B8F-18FD-4551-9296-AA7C5075E1EE}" type="presParOf" srcId="{75A5301A-728B-4263-BBAA-6BFF768E9227}" destId="{5BB96E01-E830-4C67-8B94-802B18F27FB3}" srcOrd="22" destOrd="0" presId="urn:microsoft.com/office/officeart/2005/8/layout/vList2"/>
    <dgm:cxn modelId="{30FBAA12-3EC9-459B-A1A9-927697C36B1C}" type="presParOf" srcId="{75A5301A-728B-4263-BBAA-6BFF768E9227}" destId="{A2BCF48C-7B14-47B2-BBFC-AB7016DADC2D}" srcOrd="23" destOrd="0" presId="urn:microsoft.com/office/officeart/2005/8/layout/vList2"/>
    <dgm:cxn modelId="{17C70D37-D105-4FD9-89F7-0E769AA2EA97}" type="presParOf" srcId="{75A5301A-728B-4263-BBAA-6BFF768E9227}" destId="{35BC4AED-8410-40EE-9D8B-5F6BE89DA249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D1EAAB-A87E-46F0-861F-1C24DFC5CB7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8BD67A-3789-4C33-B73A-18E7CE8B5579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Гематологическое отделение</a:t>
          </a:r>
        </a:p>
      </dgm:t>
    </dgm:pt>
    <dgm:pt modelId="{83EC88B0-ECE0-4E29-85AB-D32F34673E86}" type="par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C51C16-5301-46C6-87BB-9F5F2A56B429}" type="sib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84CD53B-1919-4FA9-9EA0-D63D29C9A165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Эндокринологическое отделение</a:t>
          </a:r>
        </a:p>
      </dgm:t>
    </dgm:pt>
    <dgm:pt modelId="{4B8A1A27-BF97-4F44-96FD-1C50CF2AF934}" type="parTrans" cxnId="{4E5D7F2E-FB68-4329-B2FD-5BAE52F02D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704D3A-3F2D-4EE9-9C22-133637FCF945}" type="sibTrans" cxnId="{4E5D7F2E-FB68-4329-B2FD-5BAE52F02D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D26CEB-4569-4BC7-90E0-30BD2B3D9C2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Физиотерапевтическое отделение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FFC0243-8AA8-4AB7-BB69-1B4A4BAB4918}" type="par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D66926-236B-4BB3-B3CC-25217575370A}" type="sib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4B15D6-5626-4296-9A93-9A23DE09A90B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Нефрологическое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отделение с гастроэнтерологическими койками</a:t>
          </a:r>
        </a:p>
      </dgm:t>
    </dgm:pt>
    <dgm:pt modelId="{918C9A77-EA9D-4711-B366-F9A6DCCE66C0}" type="par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A048EC-9D2E-4949-B6AF-2A17FA6151F3}" type="sib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ECED39-4A51-4EE5-98AB-A90CE5EFA850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Неврологическое отделение ОНМК (РСЦ)</a:t>
          </a:r>
        </a:p>
      </dgm:t>
    </dgm:pt>
    <dgm:pt modelId="{862BAE0D-35FD-44A8-8E42-BFEAD0367F9B}" type="par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B617DF-596D-4773-AF49-B5F07FC52E1A}" type="sib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DFECFA-B96E-46EC-976E-42613A03E34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Неврологическое отделение</a:t>
          </a:r>
        </a:p>
      </dgm:t>
    </dgm:pt>
    <dgm:pt modelId="{D1FAC9EB-946B-45AC-9D34-2E18AD951151}" type="par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4E4C25-DC05-47BC-B654-2707831CDFEF}" type="sib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D340F-48C7-4F3C-9D4F-9EF1C4511612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Пульмонологическое отделение с аллергологическими койками </a:t>
          </a:r>
        </a:p>
      </dgm:t>
    </dgm:pt>
    <dgm:pt modelId="{B9FAF4A7-07F6-4282-BA78-6EA2746A6B27}" type="par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938C6-1DA3-4B8E-9D78-70013961DAD9}" type="sib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9EA7DE-5B5F-47CE-B4F6-C96AA48E7D34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Кардиологическое отделение (РСЦ)</a:t>
          </a:r>
        </a:p>
      </dgm:t>
    </dgm:pt>
    <dgm:pt modelId="{BFC4B3DC-949F-4434-AA19-65747FA3AC0B}" type="par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D31B5-8ED1-493B-8AEF-E7DE7AA63A35}" type="sib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13B86-6ACD-4E00-B2AF-1C852C6065E3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Ревматологическое отделение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17B097-97DF-4362-9546-61F021CA4CE0}" type="sib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DCD48B-3F76-4774-B8CE-2DD08EF7AFC2}" type="par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A5301A-728B-4263-BBAA-6BFF768E9227}" type="pres">
      <dgm:prSet presAssocID="{06D1EAAB-A87E-46F0-861F-1C24DFC5CB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C1988-8976-4BFA-9581-099CFD1D5118}" type="pres">
      <dgm:prSet presAssocID="{1B8BD67A-3789-4C33-B73A-18E7CE8B5579}" presName="parentText" presStyleLbl="node1" presStyleIdx="0" presStyleCnt="9" custScaleY="593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7E895-1743-4D0F-8ECC-DBA3B4C502A4}" type="pres">
      <dgm:prSet presAssocID="{27C51C16-5301-46C6-87BB-9F5F2A56B429}" presName="spacer" presStyleCnt="0"/>
      <dgm:spPr/>
    </dgm:pt>
    <dgm:pt modelId="{B83E1382-C7F0-47BC-94E8-B57043EB4057}" type="pres">
      <dgm:prSet presAssocID="{CD9EA7DE-5B5F-47CE-B4F6-C96AA48E7D34}" presName="parentText" presStyleLbl="node1" presStyleIdx="1" presStyleCnt="9" custScaleY="555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8919A-D1A5-4EC0-A120-1C2DACD83557}" type="pres">
      <dgm:prSet presAssocID="{FADD31B5-8ED1-493B-8AEF-E7DE7AA63A35}" presName="spacer" presStyleCnt="0"/>
      <dgm:spPr/>
    </dgm:pt>
    <dgm:pt modelId="{2398074E-F431-4883-A7E3-1195314BAF2F}" type="pres">
      <dgm:prSet presAssocID="{6DDFECFA-B96E-46EC-976E-42613A03E34C}" presName="parentText" presStyleLbl="node1" presStyleIdx="2" presStyleCnt="9" custScaleY="61374" custLinFactNeighborX="897" custLinFactNeighborY="189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3122D-8D4D-4D56-BD45-4E0173719333}" type="pres">
      <dgm:prSet presAssocID="{114E4C25-DC05-47BC-B654-2707831CDFEF}" presName="spacer" presStyleCnt="0"/>
      <dgm:spPr/>
    </dgm:pt>
    <dgm:pt modelId="{B35A876C-6257-4E0B-A7D1-26FCEEB82D2E}" type="pres">
      <dgm:prSet presAssocID="{38ECED39-4A51-4EE5-98AB-A90CE5EFA850}" presName="parentText" presStyleLbl="node1" presStyleIdx="3" presStyleCnt="9" custScaleY="60454" custLinFactNeighborX="-872" custLinFactNeighborY="382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700F0-C0A7-4952-8EAD-3E6D65E45B32}" type="pres">
      <dgm:prSet presAssocID="{85B617DF-596D-4773-AF49-B5F07FC52E1A}" presName="spacer" presStyleCnt="0"/>
      <dgm:spPr/>
    </dgm:pt>
    <dgm:pt modelId="{83F4D4E9-12D2-4A77-B490-F84513321D0D}" type="pres">
      <dgm:prSet presAssocID="{794B15D6-5626-4296-9A93-9A23DE09A90B}" presName="parentText" presStyleLbl="node1" presStyleIdx="4" presStyleCnt="9" custLinFactNeighborX="-872" custLinFactNeighborY="575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1415-F5D6-4A83-970F-72BB50936BD3}" type="pres">
      <dgm:prSet presAssocID="{04A048EC-9D2E-4949-B6AF-2A17FA6151F3}" presName="spacer" presStyleCnt="0"/>
      <dgm:spPr/>
    </dgm:pt>
    <dgm:pt modelId="{956D1A16-5E7F-41F4-9366-75E0C15E839E}" type="pres">
      <dgm:prSet presAssocID="{245D340F-48C7-4F3C-9D4F-9EF1C4511612}" presName="parentText" presStyleLbl="node1" presStyleIdx="5" presStyleCnt="9" custLinFactNeighborX="-872" custLinFactNeighborY="768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A78B6-B264-4CCC-BDB9-1CC466514660}" type="pres">
      <dgm:prSet presAssocID="{245938C6-1DA3-4B8E-9D78-70013961DAD9}" presName="spacer" presStyleCnt="0"/>
      <dgm:spPr/>
    </dgm:pt>
    <dgm:pt modelId="{B6EE3335-CCD4-4265-9E51-12CEB9C12B8E}" type="pres">
      <dgm:prSet presAssocID="{DAC13B86-6ACD-4E00-B2AF-1C852C6065E3}" presName="parentText" presStyleLbl="node1" presStyleIdx="6" presStyleCnt="9" custScaleY="65355" custLinFactNeighborX="-872" custLinFactNeighborY="565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4E2FC-E451-48A2-A420-BC0B22466B2E}" type="pres">
      <dgm:prSet presAssocID="{9D17B097-97DF-4362-9546-61F021CA4CE0}" presName="spacer" presStyleCnt="0"/>
      <dgm:spPr/>
    </dgm:pt>
    <dgm:pt modelId="{003DB369-5E9F-4086-BB74-D226D1F442F2}" type="pres">
      <dgm:prSet presAssocID="{C1D26CEB-4569-4BC7-90E0-30BD2B3D9C21}" presName="parentText" presStyleLbl="node1" presStyleIdx="7" presStyleCnt="9" custScaleY="62609" custLinFactNeighborX="897" custLinFactNeighborY="32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79F79-10AF-4DA0-A094-9390277BF99D}" type="pres">
      <dgm:prSet presAssocID="{0BD66926-236B-4BB3-B3CC-25217575370A}" presName="spacer" presStyleCnt="0"/>
      <dgm:spPr/>
    </dgm:pt>
    <dgm:pt modelId="{7DD1128B-AE41-49D7-A9AA-C876344729BA}" type="pres">
      <dgm:prSet presAssocID="{184CD53B-1919-4FA9-9EA0-D63D29C9A165}" presName="parentText" presStyleLbl="node1" presStyleIdx="8" presStyleCnt="9" custScaleY="62317" custLinFactY="31750" custLinFactNeighborX="-87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756CAB-F905-46A6-9CD3-97842CF218BB}" type="presOf" srcId="{CD9EA7DE-5B5F-47CE-B4F6-C96AA48E7D34}" destId="{B83E1382-C7F0-47BC-94E8-B57043EB4057}" srcOrd="0" destOrd="0" presId="urn:microsoft.com/office/officeart/2005/8/layout/vList2"/>
    <dgm:cxn modelId="{A62BA4C5-CC31-4617-B9BE-F2974977ABAD}" type="presOf" srcId="{184CD53B-1919-4FA9-9EA0-D63D29C9A165}" destId="{7DD1128B-AE41-49D7-A9AA-C876344729BA}" srcOrd="0" destOrd="0" presId="urn:microsoft.com/office/officeart/2005/8/layout/vList2"/>
    <dgm:cxn modelId="{96EE38EB-4866-4BC0-8752-19C364B1794F}" type="presOf" srcId="{06D1EAAB-A87E-46F0-861F-1C24DFC5CB73}" destId="{75A5301A-728B-4263-BBAA-6BFF768E9227}" srcOrd="0" destOrd="0" presId="urn:microsoft.com/office/officeart/2005/8/layout/vList2"/>
    <dgm:cxn modelId="{7794861E-C3E6-43D5-8838-CB958013AEE5}" srcId="{06D1EAAB-A87E-46F0-861F-1C24DFC5CB73}" destId="{C1D26CEB-4569-4BC7-90E0-30BD2B3D9C21}" srcOrd="7" destOrd="0" parTransId="{AFFC0243-8AA8-4AB7-BB69-1B4A4BAB4918}" sibTransId="{0BD66926-236B-4BB3-B3CC-25217575370A}"/>
    <dgm:cxn modelId="{C101AEAF-8F5F-435C-9201-04CD1D32A572}" srcId="{06D1EAAB-A87E-46F0-861F-1C24DFC5CB73}" destId="{CD9EA7DE-5B5F-47CE-B4F6-C96AA48E7D34}" srcOrd="1" destOrd="0" parTransId="{BFC4B3DC-949F-4434-AA19-65747FA3AC0B}" sibTransId="{FADD31B5-8ED1-493B-8AEF-E7DE7AA63A35}"/>
    <dgm:cxn modelId="{AEA27F66-621D-4A32-B4D3-DD753C667349}" type="presOf" srcId="{38ECED39-4A51-4EE5-98AB-A90CE5EFA850}" destId="{B35A876C-6257-4E0B-A7D1-26FCEEB82D2E}" srcOrd="0" destOrd="0" presId="urn:microsoft.com/office/officeart/2005/8/layout/vList2"/>
    <dgm:cxn modelId="{4E5D7F2E-FB68-4329-B2FD-5BAE52F02D53}" srcId="{06D1EAAB-A87E-46F0-861F-1C24DFC5CB73}" destId="{184CD53B-1919-4FA9-9EA0-D63D29C9A165}" srcOrd="8" destOrd="0" parTransId="{4B8A1A27-BF97-4F44-96FD-1C50CF2AF934}" sibTransId="{CF704D3A-3F2D-4EE9-9C22-133637FCF945}"/>
    <dgm:cxn modelId="{9F4B05DF-02BD-4FF8-84F3-950964DB4124}" srcId="{06D1EAAB-A87E-46F0-861F-1C24DFC5CB73}" destId="{245D340F-48C7-4F3C-9D4F-9EF1C4511612}" srcOrd="5" destOrd="0" parTransId="{B9FAF4A7-07F6-4282-BA78-6EA2746A6B27}" sibTransId="{245938C6-1DA3-4B8E-9D78-70013961DAD9}"/>
    <dgm:cxn modelId="{10D2E161-B193-4EC4-8885-F9284961145F}" type="presOf" srcId="{794B15D6-5626-4296-9A93-9A23DE09A90B}" destId="{83F4D4E9-12D2-4A77-B490-F84513321D0D}" srcOrd="0" destOrd="0" presId="urn:microsoft.com/office/officeart/2005/8/layout/vList2"/>
    <dgm:cxn modelId="{97DA71EB-D78D-4838-8705-A995AFC6A6F9}" type="presOf" srcId="{C1D26CEB-4569-4BC7-90E0-30BD2B3D9C21}" destId="{003DB369-5E9F-4086-BB74-D226D1F442F2}" srcOrd="0" destOrd="0" presId="urn:microsoft.com/office/officeart/2005/8/layout/vList2"/>
    <dgm:cxn modelId="{C1275B06-FDD6-409A-9872-0E4923EB6EBF}" type="presOf" srcId="{1B8BD67A-3789-4C33-B73A-18E7CE8B5579}" destId="{3B4C1988-8976-4BFA-9581-099CFD1D5118}" srcOrd="0" destOrd="0" presId="urn:microsoft.com/office/officeart/2005/8/layout/vList2"/>
    <dgm:cxn modelId="{37D4C232-B0D7-4954-BDCE-435261885865}" srcId="{06D1EAAB-A87E-46F0-861F-1C24DFC5CB73}" destId="{794B15D6-5626-4296-9A93-9A23DE09A90B}" srcOrd="4" destOrd="0" parTransId="{918C9A77-EA9D-4711-B366-F9A6DCCE66C0}" sibTransId="{04A048EC-9D2E-4949-B6AF-2A17FA6151F3}"/>
    <dgm:cxn modelId="{D33309C5-E410-4152-812B-B06A376942B0}" srcId="{06D1EAAB-A87E-46F0-861F-1C24DFC5CB73}" destId="{38ECED39-4A51-4EE5-98AB-A90CE5EFA850}" srcOrd="3" destOrd="0" parTransId="{862BAE0D-35FD-44A8-8E42-BFEAD0367F9B}" sibTransId="{85B617DF-596D-4773-AF49-B5F07FC52E1A}"/>
    <dgm:cxn modelId="{E0F3AF26-5F04-4263-A5D6-C40C6FB07DD6}" type="presOf" srcId="{245D340F-48C7-4F3C-9D4F-9EF1C4511612}" destId="{956D1A16-5E7F-41F4-9366-75E0C15E839E}" srcOrd="0" destOrd="0" presId="urn:microsoft.com/office/officeart/2005/8/layout/vList2"/>
    <dgm:cxn modelId="{656AB80B-B4B4-4BB6-B312-C27B22BF519D}" srcId="{06D1EAAB-A87E-46F0-861F-1C24DFC5CB73}" destId="{DAC13B86-6ACD-4E00-B2AF-1C852C6065E3}" srcOrd="6" destOrd="0" parTransId="{73DCD48B-3F76-4774-B8CE-2DD08EF7AFC2}" sibTransId="{9D17B097-97DF-4362-9546-61F021CA4CE0}"/>
    <dgm:cxn modelId="{0C407E57-6C60-435E-85AE-EDA6A060084F}" srcId="{06D1EAAB-A87E-46F0-861F-1C24DFC5CB73}" destId="{1B8BD67A-3789-4C33-B73A-18E7CE8B5579}" srcOrd="0" destOrd="0" parTransId="{83EC88B0-ECE0-4E29-85AB-D32F34673E86}" sibTransId="{27C51C16-5301-46C6-87BB-9F5F2A56B429}"/>
    <dgm:cxn modelId="{A5BD93FC-C5D7-44FD-804D-BE58367E3C53}" srcId="{06D1EAAB-A87E-46F0-861F-1C24DFC5CB73}" destId="{6DDFECFA-B96E-46EC-976E-42613A03E34C}" srcOrd="2" destOrd="0" parTransId="{D1FAC9EB-946B-45AC-9D34-2E18AD951151}" sibTransId="{114E4C25-DC05-47BC-B654-2707831CDFEF}"/>
    <dgm:cxn modelId="{93D2A971-F08B-4D66-9262-AB4156FD60FD}" type="presOf" srcId="{DAC13B86-6ACD-4E00-B2AF-1C852C6065E3}" destId="{B6EE3335-CCD4-4265-9E51-12CEB9C12B8E}" srcOrd="0" destOrd="0" presId="urn:microsoft.com/office/officeart/2005/8/layout/vList2"/>
    <dgm:cxn modelId="{86F3C9C8-942E-4307-96F5-9FCCF04BC499}" type="presOf" srcId="{6DDFECFA-B96E-46EC-976E-42613A03E34C}" destId="{2398074E-F431-4883-A7E3-1195314BAF2F}" srcOrd="0" destOrd="0" presId="urn:microsoft.com/office/officeart/2005/8/layout/vList2"/>
    <dgm:cxn modelId="{F7FC443F-1DB2-40AE-8EE8-500EC3663D42}" type="presParOf" srcId="{75A5301A-728B-4263-BBAA-6BFF768E9227}" destId="{3B4C1988-8976-4BFA-9581-099CFD1D5118}" srcOrd="0" destOrd="0" presId="urn:microsoft.com/office/officeart/2005/8/layout/vList2"/>
    <dgm:cxn modelId="{1395FE6A-514C-41CE-A391-3292BEB83A5B}" type="presParOf" srcId="{75A5301A-728B-4263-BBAA-6BFF768E9227}" destId="{24E7E895-1743-4D0F-8ECC-DBA3B4C502A4}" srcOrd="1" destOrd="0" presId="urn:microsoft.com/office/officeart/2005/8/layout/vList2"/>
    <dgm:cxn modelId="{9DE64324-9067-41D9-B6AC-0D04D83B6A17}" type="presParOf" srcId="{75A5301A-728B-4263-BBAA-6BFF768E9227}" destId="{B83E1382-C7F0-47BC-94E8-B57043EB4057}" srcOrd="2" destOrd="0" presId="urn:microsoft.com/office/officeart/2005/8/layout/vList2"/>
    <dgm:cxn modelId="{F1ED0562-5D14-4468-B30B-685E893396CA}" type="presParOf" srcId="{75A5301A-728B-4263-BBAA-6BFF768E9227}" destId="{0548919A-D1A5-4EC0-A120-1C2DACD83557}" srcOrd="3" destOrd="0" presId="urn:microsoft.com/office/officeart/2005/8/layout/vList2"/>
    <dgm:cxn modelId="{D9E0A775-71F7-4A11-951C-7D9B1C7B291C}" type="presParOf" srcId="{75A5301A-728B-4263-BBAA-6BFF768E9227}" destId="{2398074E-F431-4883-A7E3-1195314BAF2F}" srcOrd="4" destOrd="0" presId="urn:microsoft.com/office/officeart/2005/8/layout/vList2"/>
    <dgm:cxn modelId="{79B0A549-ED7D-4F6F-B32C-DFF23476124F}" type="presParOf" srcId="{75A5301A-728B-4263-BBAA-6BFF768E9227}" destId="{8253122D-8D4D-4D56-BD45-4E0173719333}" srcOrd="5" destOrd="0" presId="urn:microsoft.com/office/officeart/2005/8/layout/vList2"/>
    <dgm:cxn modelId="{E439301B-CB65-432C-8E63-6F2F377D6355}" type="presParOf" srcId="{75A5301A-728B-4263-BBAA-6BFF768E9227}" destId="{B35A876C-6257-4E0B-A7D1-26FCEEB82D2E}" srcOrd="6" destOrd="0" presId="urn:microsoft.com/office/officeart/2005/8/layout/vList2"/>
    <dgm:cxn modelId="{81D6C3DF-AE73-480B-996B-1A23EEB80FA1}" type="presParOf" srcId="{75A5301A-728B-4263-BBAA-6BFF768E9227}" destId="{31A700F0-C0A7-4952-8EAD-3E6D65E45B32}" srcOrd="7" destOrd="0" presId="urn:microsoft.com/office/officeart/2005/8/layout/vList2"/>
    <dgm:cxn modelId="{CAE2E123-225D-4AA3-A35D-1995D000032C}" type="presParOf" srcId="{75A5301A-728B-4263-BBAA-6BFF768E9227}" destId="{83F4D4E9-12D2-4A77-B490-F84513321D0D}" srcOrd="8" destOrd="0" presId="urn:microsoft.com/office/officeart/2005/8/layout/vList2"/>
    <dgm:cxn modelId="{6E0731B6-440B-47DD-9732-5436193A78ED}" type="presParOf" srcId="{75A5301A-728B-4263-BBAA-6BFF768E9227}" destId="{4FEA1415-F5D6-4A83-970F-72BB50936BD3}" srcOrd="9" destOrd="0" presId="urn:microsoft.com/office/officeart/2005/8/layout/vList2"/>
    <dgm:cxn modelId="{373017F5-0F99-4616-9D47-DCA90E32B7CB}" type="presParOf" srcId="{75A5301A-728B-4263-BBAA-6BFF768E9227}" destId="{956D1A16-5E7F-41F4-9366-75E0C15E839E}" srcOrd="10" destOrd="0" presId="urn:microsoft.com/office/officeart/2005/8/layout/vList2"/>
    <dgm:cxn modelId="{622B6747-E2CA-4D3D-BB7E-2609ACF52D00}" type="presParOf" srcId="{75A5301A-728B-4263-BBAA-6BFF768E9227}" destId="{114A78B6-B264-4CCC-BDB9-1CC466514660}" srcOrd="11" destOrd="0" presId="urn:microsoft.com/office/officeart/2005/8/layout/vList2"/>
    <dgm:cxn modelId="{36DD904A-915E-4A93-9C01-45C0DD8AC21B}" type="presParOf" srcId="{75A5301A-728B-4263-BBAA-6BFF768E9227}" destId="{B6EE3335-CCD4-4265-9E51-12CEB9C12B8E}" srcOrd="12" destOrd="0" presId="urn:microsoft.com/office/officeart/2005/8/layout/vList2"/>
    <dgm:cxn modelId="{4EC860E2-9F32-48E4-889F-2F99AB63A852}" type="presParOf" srcId="{75A5301A-728B-4263-BBAA-6BFF768E9227}" destId="{AE64E2FC-E451-48A2-A420-BC0B22466B2E}" srcOrd="13" destOrd="0" presId="urn:microsoft.com/office/officeart/2005/8/layout/vList2"/>
    <dgm:cxn modelId="{3892C72A-7A69-4003-A6C1-CCA44F5C166E}" type="presParOf" srcId="{75A5301A-728B-4263-BBAA-6BFF768E9227}" destId="{003DB369-5E9F-4086-BB74-D226D1F442F2}" srcOrd="14" destOrd="0" presId="urn:microsoft.com/office/officeart/2005/8/layout/vList2"/>
    <dgm:cxn modelId="{614D15B9-8EF8-4092-BECE-5DA67149BF14}" type="presParOf" srcId="{75A5301A-728B-4263-BBAA-6BFF768E9227}" destId="{C4479F79-10AF-4DA0-A094-9390277BF99D}" srcOrd="15" destOrd="0" presId="urn:microsoft.com/office/officeart/2005/8/layout/vList2"/>
    <dgm:cxn modelId="{12D70F86-57B3-449A-80B5-1C56C4CEF40F}" type="presParOf" srcId="{75A5301A-728B-4263-BBAA-6BFF768E9227}" destId="{7DD1128B-AE41-49D7-A9AA-C876344729BA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D1EAAB-A87E-46F0-861F-1C24DFC5CB7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8BD67A-3789-4C33-B73A-18E7CE8B5579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400" u="none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рентгенхирургических</a:t>
          </a:r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методов диагностики и лечения</a:t>
          </a:r>
        </a:p>
      </dgm:t>
    </dgm:pt>
    <dgm:pt modelId="{83EC88B0-ECE0-4E29-85AB-D32F34673E86}" type="par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C51C16-5301-46C6-87BB-9F5F2A56B429}" type="sib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1D26CEB-4569-4BC7-90E0-30BD2B3D9C2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Эндоскопическое отделение</a:t>
          </a:r>
        </a:p>
      </dgm:t>
    </dgm:pt>
    <dgm:pt modelId="{AFFC0243-8AA8-4AB7-BB69-1B4A4BAB4918}" type="par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BD66926-236B-4BB3-B3CC-25217575370A}" type="sibTrans" cxnId="{7794861E-C3E6-43D5-8838-CB958013AEE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13B86-6ACD-4E00-B2AF-1C852C6065E3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Рентгенорадиологическое отделение</a:t>
          </a:r>
        </a:p>
      </dgm:t>
    </dgm:pt>
    <dgm:pt modelId="{73DCD48B-3F76-4774-B8CE-2DD08EF7AFC2}" type="par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17B097-97DF-4362-9546-61F021CA4CE0}" type="sib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4B15D6-5626-4296-9A93-9A23DE09A90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ультразвуковой и функциональной диагностики </a:t>
          </a:r>
        </a:p>
      </dgm:t>
    </dgm:pt>
    <dgm:pt modelId="{918C9A77-EA9D-4711-B366-F9A6DCCE66C0}" type="par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A048EC-9D2E-4949-B6AF-2A17FA6151F3}" type="sib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DFECFA-B96E-46EC-976E-42613A03E34C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радионуклидной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диагностики</a:t>
          </a:r>
        </a:p>
      </dgm:t>
    </dgm:pt>
    <dgm:pt modelId="{D1FAC9EB-946B-45AC-9D34-2E18AD951151}" type="par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4E4C25-DC05-47BC-B654-2707831CDFEF}" type="sib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D340F-48C7-4F3C-9D4F-9EF1C451161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Рентгеновское отделение</a:t>
          </a:r>
        </a:p>
      </dgm:t>
    </dgm:pt>
    <dgm:pt modelId="{B9FAF4A7-07F6-4282-BA78-6EA2746A6B27}" type="par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938C6-1DA3-4B8E-9D78-70013961DAD9}" type="sib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9EA7DE-5B5F-47CE-B4F6-C96AA48E7D34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Отделение </a:t>
          </a:r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нейрофункциональной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диагностики</a:t>
          </a:r>
        </a:p>
      </dgm:t>
    </dgm:pt>
    <dgm:pt modelId="{BFC4B3DC-949F-4434-AA19-65747FA3AC0B}" type="par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D31B5-8ED1-493B-8AEF-E7DE7AA63A35}" type="sib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2B9D67-3970-4348-9CA5-93080A9A366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Клиническая лаборатория</a:t>
          </a:r>
        </a:p>
      </dgm:t>
    </dgm:pt>
    <dgm:pt modelId="{E9B272F6-69A7-47C2-8B7A-07D87438A1A4}" type="parTrans" cxnId="{CF01D243-4D74-451A-BA14-75FE221AFA91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E5EA822-C7F6-4EBB-A9B8-7631993309C6}" type="sibTrans" cxnId="{CF01D243-4D74-451A-BA14-75FE221AFA91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9C5142-2E16-4484-A11C-D1337A1911E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Патолого-анатомическое отделение</a:t>
          </a:r>
        </a:p>
      </dgm:t>
    </dgm:pt>
    <dgm:pt modelId="{F88C48C7-2305-4A0D-A1FB-E397CC0EF832}" type="parTrans" cxnId="{25FD9A56-C4E6-48E7-AB6F-E0833C66E2A6}">
      <dgm:prSet/>
      <dgm:spPr/>
      <dgm:t>
        <a:bodyPr/>
        <a:lstStyle/>
        <a:p>
          <a:endParaRPr lang="ru-RU"/>
        </a:p>
      </dgm:t>
    </dgm:pt>
    <dgm:pt modelId="{E25CBCE4-3220-47F5-AA9D-B9F1BF2E94EC}" type="sibTrans" cxnId="{25FD9A56-C4E6-48E7-AB6F-E0833C66E2A6}">
      <dgm:prSet/>
      <dgm:spPr/>
      <dgm:t>
        <a:bodyPr/>
        <a:lstStyle/>
        <a:p>
          <a:endParaRPr lang="ru-RU"/>
        </a:p>
      </dgm:t>
    </dgm:pt>
    <dgm:pt modelId="{75A5301A-728B-4263-BBAA-6BFF768E9227}" type="pres">
      <dgm:prSet presAssocID="{06D1EAAB-A87E-46F0-861F-1C24DFC5CB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C1988-8976-4BFA-9581-099CFD1D5118}" type="pres">
      <dgm:prSet presAssocID="{1B8BD67A-3789-4C33-B73A-18E7CE8B557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7E895-1743-4D0F-8ECC-DBA3B4C502A4}" type="pres">
      <dgm:prSet presAssocID="{27C51C16-5301-46C6-87BB-9F5F2A56B429}" presName="spacer" presStyleCnt="0"/>
      <dgm:spPr/>
    </dgm:pt>
    <dgm:pt modelId="{4208473B-8F0B-4349-AB79-049862C033A9}" type="pres">
      <dgm:prSet presAssocID="{C22B9D67-3970-4348-9CA5-93080A9A366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27111-1772-43BD-95BE-6D66DBC5A610}" type="pres">
      <dgm:prSet presAssocID="{6E5EA822-C7F6-4EBB-A9B8-7631993309C6}" presName="spacer" presStyleCnt="0"/>
      <dgm:spPr/>
    </dgm:pt>
    <dgm:pt modelId="{B83E1382-C7F0-47BC-94E8-B57043EB4057}" type="pres">
      <dgm:prSet presAssocID="{CD9EA7DE-5B5F-47CE-B4F6-C96AA48E7D34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8919A-D1A5-4EC0-A120-1C2DACD83557}" type="pres">
      <dgm:prSet presAssocID="{FADD31B5-8ED1-493B-8AEF-E7DE7AA63A35}" presName="spacer" presStyleCnt="0"/>
      <dgm:spPr/>
    </dgm:pt>
    <dgm:pt modelId="{2398074E-F431-4883-A7E3-1195314BAF2F}" type="pres">
      <dgm:prSet presAssocID="{6DDFECFA-B96E-46EC-976E-42613A03E34C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3122D-8D4D-4D56-BD45-4E0173719333}" type="pres">
      <dgm:prSet presAssocID="{114E4C25-DC05-47BC-B654-2707831CDFEF}" presName="spacer" presStyleCnt="0"/>
      <dgm:spPr/>
    </dgm:pt>
    <dgm:pt modelId="{83F4D4E9-12D2-4A77-B490-F84513321D0D}" type="pres">
      <dgm:prSet presAssocID="{794B15D6-5626-4296-9A93-9A23DE09A90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1415-F5D6-4A83-970F-72BB50936BD3}" type="pres">
      <dgm:prSet presAssocID="{04A048EC-9D2E-4949-B6AF-2A17FA6151F3}" presName="spacer" presStyleCnt="0"/>
      <dgm:spPr/>
    </dgm:pt>
    <dgm:pt modelId="{956D1A16-5E7F-41F4-9366-75E0C15E839E}" type="pres">
      <dgm:prSet presAssocID="{245D340F-48C7-4F3C-9D4F-9EF1C451161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A78B6-B264-4CCC-BDB9-1CC466514660}" type="pres">
      <dgm:prSet presAssocID="{245938C6-1DA3-4B8E-9D78-70013961DAD9}" presName="spacer" presStyleCnt="0"/>
      <dgm:spPr/>
    </dgm:pt>
    <dgm:pt modelId="{B6EE3335-CCD4-4265-9E51-12CEB9C12B8E}" type="pres">
      <dgm:prSet presAssocID="{DAC13B86-6ACD-4E00-B2AF-1C852C6065E3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4E2FC-E451-48A2-A420-BC0B22466B2E}" type="pres">
      <dgm:prSet presAssocID="{9D17B097-97DF-4362-9546-61F021CA4CE0}" presName="spacer" presStyleCnt="0"/>
      <dgm:spPr/>
    </dgm:pt>
    <dgm:pt modelId="{003DB369-5E9F-4086-BB74-D226D1F442F2}" type="pres">
      <dgm:prSet presAssocID="{C1D26CEB-4569-4BC7-90E0-30BD2B3D9C21}" presName="parentText" presStyleLbl="node1" presStyleIdx="7" presStyleCnt="9" custLinFactNeighborY="346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AC165-06AE-4452-8BC8-5F567491F532}" type="pres">
      <dgm:prSet presAssocID="{0BD66926-236B-4BB3-B3CC-25217575370A}" presName="spacer" presStyleCnt="0"/>
      <dgm:spPr/>
    </dgm:pt>
    <dgm:pt modelId="{3509BDED-93A3-415C-8B24-BDA87AEC5D9E}" type="pres">
      <dgm:prSet presAssocID="{9D9C5142-2E16-4484-A11C-D1337A1911E8}" presName="parentText" presStyleLbl="node1" presStyleIdx="8" presStyleCnt="9" custLinFactY="1521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9A505C-2419-4849-B8B4-CE9D6F531CD1}" type="presOf" srcId="{794B15D6-5626-4296-9A93-9A23DE09A90B}" destId="{83F4D4E9-12D2-4A77-B490-F84513321D0D}" srcOrd="0" destOrd="0" presId="urn:microsoft.com/office/officeart/2005/8/layout/vList2"/>
    <dgm:cxn modelId="{7794861E-C3E6-43D5-8838-CB958013AEE5}" srcId="{06D1EAAB-A87E-46F0-861F-1C24DFC5CB73}" destId="{C1D26CEB-4569-4BC7-90E0-30BD2B3D9C21}" srcOrd="7" destOrd="0" parTransId="{AFFC0243-8AA8-4AB7-BB69-1B4A4BAB4918}" sibTransId="{0BD66926-236B-4BB3-B3CC-25217575370A}"/>
    <dgm:cxn modelId="{91A94544-C138-4BEC-A5BD-CD1BC8571412}" type="presOf" srcId="{DAC13B86-6ACD-4E00-B2AF-1C852C6065E3}" destId="{B6EE3335-CCD4-4265-9E51-12CEB9C12B8E}" srcOrd="0" destOrd="0" presId="urn:microsoft.com/office/officeart/2005/8/layout/vList2"/>
    <dgm:cxn modelId="{B6C5AE20-5A15-4D36-9219-ADE6B1E20B2F}" type="presOf" srcId="{1B8BD67A-3789-4C33-B73A-18E7CE8B5579}" destId="{3B4C1988-8976-4BFA-9581-099CFD1D5118}" srcOrd="0" destOrd="0" presId="urn:microsoft.com/office/officeart/2005/8/layout/vList2"/>
    <dgm:cxn modelId="{77E647DF-8B71-41AF-B191-4CBBE2CB3BC5}" type="presOf" srcId="{C22B9D67-3970-4348-9CA5-93080A9A3660}" destId="{4208473B-8F0B-4349-AB79-049862C033A9}" srcOrd="0" destOrd="0" presId="urn:microsoft.com/office/officeart/2005/8/layout/vList2"/>
    <dgm:cxn modelId="{C101AEAF-8F5F-435C-9201-04CD1D32A572}" srcId="{06D1EAAB-A87E-46F0-861F-1C24DFC5CB73}" destId="{CD9EA7DE-5B5F-47CE-B4F6-C96AA48E7D34}" srcOrd="2" destOrd="0" parTransId="{BFC4B3DC-949F-4434-AA19-65747FA3AC0B}" sibTransId="{FADD31B5-8ED1-493B-8AEF-E7DE7AA63A35}"/>
    <dgm:cxn modelId="{E1339D70-160E-44A5-A6C2-A4568F2CE60D}" type="presOf" srcId="{245D340F-48C7-4F3C-9D4F-9EF1C4511612}" destId="{956D1A16-5E7F-41F4-9366-75E0C15E839E}" srcOrd="0" destOrd="0" presId="urn:microsoft.com/office/officeart/2005/8/layout/vList2"/>
    <dgm:cxn modelId="{96F3F1A0-72B7-4D24-960C-25A73DA00C71}" type="presOf" srcId="{9D9C5142-2E16-4484-A11C-D1337A1911E8}" destId="{3509BDED-93A3-415C-8B24-BDA87AEC5D9E}" srcOrd="0" destOrd="0" presId="urn:microsoft.com/office/officeart/2005/8/layout/vList2"/>
    <dgm:cxn modelId="{9E3BBAA5-F645-4619-9AA1-16BA2C8A51CC}" type="presOf" srcId="{CD9EA7DE-5B5F-47CE-B4F6-C96AA48E7D34}" destId="{B83E1382-C7F0-47BC-94E8-B57043EB4057}" srcOrd="0" destOrd="0" presId="urn:microsoft.com/office/officeart/2005/8/layout/vList2"/>
    <dgm:cxn modelId="{9F4B05DF-02BD-4FF8-84F3-950964DB4124}" srcId="{06D1EAAB-A87E-46F0-861F-1C24DFC5CB73}" destId="{245D340F-48C7-4F3C-9D4F-9EF1C4511612}" srcOrd="5" destOrd="0" parTransId="{B9FAF4A7-07F6-4282-BA78-6EA2746A6B27}" sibTransId="{245938C6-1DA3-4B8E-9D78-70013961DAD9}"/>
    <dgm:cxn modelId="{CF01D243-4D74-451A-BA14-75FE221AFA91}" srcId="{06D1EAAB-A87E-46F0-861F-1C24DFC5CB73}" destId="{C22B9D67-3970-4348-9CA5-93080A9A3660}" srcOrd="1" destOrd="0" parTransId="{E9B272F6-69A7-47C2-8B7A-07D87438A1A4}" sibTransId="{6E5EA822-C7F6-4EBB-A9B8-7631993309C6}"/>
    <dgm:cxn modelId="{9EC37C3E-6DAD-4CB6-9FFC-DF7F1E5F5027}" type="presOf" srcId="{6DDFECFA-B96E-46EC-976E-42613A03E34C}" destId="{2398074E-F431-4883-A7E3-1195314BAF2F}" srcOrd="0" destOrd="0" presId="urn:microsoft.com/office/officeart/2005/8/layout/vList2"/>
    <dgm:cxn modelId="{25FD9A56-C4E6-48E7-AB6F-E0833C66E2A6}" srcId="{06D1EAAB-A87E-46F0-861F-1C24DFC5CB73}" destId="{9D9C5142-2E16-4484-A11C-D1337A1911E8}" srcOrd="8" destOrd="0" parTransId="{F88C48C7-2305-4A0D-A1FB-E397CC0EF832}" sibTransId="{E25CBCE4-3220-47F5-AA9D-B9F1BF2E94EC}"/>
    <dgm:cxn modelId="{37D4C232-B0D7-4954-BDCE-435261885865}" srcId="{06D1EAAB-A87E-46F0-861F-1C24DFC5CB73}" destId="{794B15D6-5626-4296-9A93-9A23DE09A90B}" srcOrd="4" destOrd="0" parTransId="{918C9A77-EA9D-4711-B366-F9A6DCCE66C0}" sibTransId="{04A048EC-9D2E-4949-B6AF-2A17FA6151F3}"/>
    <dgm:cxn modelId="{656AB80B-B4B4-4BB6-B312-C27B22BF519D}" srcId="{06D1EAAB-A87E-46F0-861F-1C24DFC5CB73}" destId="{DAC13B86-6ACD-4E00-B2AF-1C852C6065E3}" srcOrd="6" destOrd="0" parTransId="{73DCD48B-3F76-4774-B8CE-2DD08EF7AFC2}" sibTransId="{9D17B097-97DF-4362-9546-61F021CA4CE0}"/>
    <dgm:cxn modelId="{1A935551-9147-49C5-86AA-8F8D7E59EE25}" type="presOf" srcId="{06D1EAAB-A87E-46F0-861F-1C24DFC5CB73}" destId="{75A5301A-728B-4263-BBAA-6BFF768E9227}" srcOrd="0" destOrd="0" presId="urn:microsoft.com/office/officeart/2005/8/layout/vList2"/>
    <dgm:cxn modelId="{B2DAD0E7-E8BE-4614-B380-30CB5100A602}" type="presOf" srcId="{C1D26CEB-4569-4BC7-90E0-30BD2B3D9C21}" destId="{003DB369-5E9F-4086-BB74-D226D1F442F2}" srcOrd="0" destOrd="0" presId="urn:microsoft.com/office/officeart/2005/8/layout/vList2"/>
    <dgm:cxn modelId="{0C407E57-6C60-435E-85AE-EDA6A060084F}" srcId="{06D1EAAB-A87E-46F0-861F-1C24DFC5CB73}" destId="{1B8BD67A-3789-4C33-B73A-18E7CE8B5579}" srcOrd="0" destOrd="0" parTransId="{83EC88B0-ECE0-4E29-85AB-D32F34673E86}" sibTransId="{27C51C16-5301-46C6-87BB-9F5F2A56B429}"/>
    <dgm:cxn modelId="{A5BD93FC-C5D7-44FD-804D-BE58367E3C53}" srcId="{06D1EAAB-A87E-46F0-861F-1C24DFC5CB73}" destId="{6DDFECFA-B96E-46EC-976E-42613A03E34C}" srcOrd="3" destOrd="0" parTransId="{D1FAC9EB-946B-45AC-9D34-2E18AD951151}" sibTransId="{114E4C25-DC05-47BC-B654-2707831CDFEF}"/>
    <dgm:cxn modelId="{5FF1EB4B-1315-456D-882C-8CF42552CFBF}" type="presParOf" srcId="{75A5301A-728B-4263-BBAA-6BFF768E9227}" destId="{3B4C1988-8976-4BFA-9581-099CFD1D5118}" srcOrd="0" destOrd="0" presId="urn:microsoft.com/office/officeart/2005/8/layout/vList2"/>
    <dgm:cxn modelId="{3F8CC1B1-51E6-4F60-AA18-7FC3AECE9006}" type="presParOf" srcId="{75A5301A-728B-4263-BBAA-6BFF768E9227}" destId="{24E7E895-1743-4D0F-8ECC-DBA3B4C502A4}" srcOrd="1" destOrd="0" presId="urn:microsoft.com/office/officeart/2005/8/layout/vList2"/>
    <dgm:cxn modelId="{6FD5A4AD-0DC3-49A8-BE2E-B6C6C448624E}" type="presParOf" srcId="{75A5301A-728B-4263-BBAA-6BFF768E9227}" destId="{4208473B-8F0B-4349-AB79-049862C033A9}" srcOrd="2" destOrd="0" presId="urn:microsoft.com/office/officeart/2005/8/layout/vList2"/>
    <dgm:cxn modelId="{81FD02CC-0037-4D69-B5DE-DE0EC4F58E8F}" type="presParOf" srcId="{75A5301A-728B-4263-BBAA-6BFF768E9227}" destId="{D2527111-1772-43BD-95BE-6D66DBC5A610}" srcOrd="3" destOrd="0" presId="urn:microsoft.com/office/officeart/2005/8/layout/vList2"/>
    <dgm:cxn modelId="{5AD71D5E-1F66-4F6F-AE13-F8FB1EDB4B46}" type="presParOf" srcId="{75A5301A-728B-4263-BBAA-6BFF768E9227}" destId="{B83E1382-C7F0-47BC-94E8-B57043EB4057}" srcOrd="4" destOrd="0" presId="urn:microsoft.com/office/officeart/2005/8/layout/vList2"/>
    <dgm:cxn modelId="{EFF1B842-6253-4475-B6DA-996DE30C7284}" type="presParOf" srcId="{75A5301A-728B-4263-BBAA-6BFF768E9227}" destId="{0548919A-D1A5-4EC0-A120-1C2DACD83557}" srcOrd="5" destOrd="0" presId="urn:microsoft.com/office/officeart/2005/8/layout/vList2"/>
    <dgm:cxn modelId="{8E505D35-D655-4CA8-B89A-3BF4FC778564}" type="presParOf" srcId="{75A5301A-728B-4263-BBAA-6BFF768E9227}" destId="{2398074E-F431-4883-A7E3-1195314BAF2F}" srcOrd="6" destOrd="0" presId="urn:microsoft.com/office/officeart/2005/8/layout/vList2"/>
    <dgm:cxn modelId="{0F8743E6-2907-4F2E-BDA3-2060D8519678}" type="presParOf" srcId="{75A5301A-728B-4263-BBAA-6BFF768E9227}" destId="{8253122D-8D4D-4D56-BD45-4E0173719333}" srcOrd="7" destOrd="0" presId="urn:microsoft.com/office/officeart/2005/8/layout/vList2"/>
    <dgm:cxn modelId="{D139A411-DABE-400F-8FCE-DA5C48430D45}" type="presParOf" srcId="{75A5301A-728B-4263-BBAA-6BFF768E9227}" destId="{83F4D4E9-12D2-4A77-B490-F84513321D0D}" srcOrd="8" destOrd="0" presId="urn:microsoft.com/office/officeart/2005/8/layout/vList2"/>
    <dgm:cxn modelId="{7ED009DF-2F4A-4599-A1C9-D0BFEDE9C9FB}" type="presParOf" srcId="{75A5301A-728B-4263-BBAA-6BFF768E9227}" destId="{4FEA1415-F5D6-4A83-970F-72BB50936BD3}" srcOrd="9" destOrd="0" presId="urn:microsoft.com/office/officeart/2005/8/layout/vList2"/>
    <dgm:cxn modelId="{7561B6F5-9201-4C7E-8791-155A159560EC}" type="presParOf" srcId="{75A5301A-728B-4263-BBAA-6BFF768E9227}" destId="{956D1A16-5E7F-41F4-9366-75E0C15E839E}" srcOrd="10" destOrd="0" presId="urn:microsoft.com/office/officeart/2005/8/layout/vList2"/>
    <dgm:cxn modelId="{58D7A537-6E6E-4852-8DEB-B1B125475659}" type="presParOf" srcId="{75A5301A-728B-4263-BBAA-6BFF768E9227}" destId="{114A78B6-B264-4CCC-BDB9-1CC466514660}" srcOrd="11" destOrd="0" presId="urn:microsoft.com/office/officeart/2005/8/layout/vList2"/>
    <dgm:cxn modelId="{110694AB-C4D1-4DE4-9C4B-40C6D68BF38F}" type="presParOf" srcId="{75A5301A-728B-4263-BBAA-6BFF768E9227}" destId="{B6EE3335-CCD4-4265-9E51-12CEB9C12B8E}" srcOrd="12" destOrd="0" presId="urn:microsoft.com/office/officeart/2005/8/layout/vList2"/>
    <dgm:cxn modelId="{F1083AEF-72B7-4362-A0F3-730B8830067B}" type="presParOf" srcId="{75A5301A-728B-4263-BBAA-6BFF768E9227}" destId="{AE64E2FC-E451-48A2-A420-BC0B22466B2E}" srcOrd="13" destOrd="0" presId="urn:microsoft.com/office/officeart/2005/8/layout/vList2"/>
    <dgm:cxn modelId="{AF160015-AB6E-4C75-90AD-A94157CFBF2F}" type="presParOf" srcId="{75A5301A-728B-4263-BBAA-6BFF768E9227}" destId="{003DB369-5E9F-4086-BB74-D226D1F442F2}" srcOrd="14" destOrd="0" presId="urn:microsoft.com/office/officeart/2005/8/layout/vList2"/>
    <dgm:cxn modelId="{EB8EAF77-C32E-40C3-BE9D-2F4BE8C2BA03}" type="presParOf" srcId="{75A5301A-728B-4263-BBAA-6BFF768E9227}" destId="{A8FAC165-06AE-4452-8BC8-5F567491F532}" srcOrd="15" destOrd="0" presId="urn:microsoft.com/office/officeart/2005/8/layout/vList2"/>
    <dgm:cxn modelId="{9A6CD592-A875-4B6A-B39A-29D61EA80143}" type="presParOf" srcId="{75A5301A-728B-4263-BBAA-6BFF768E9227}" destId="{3509BDED-93A3-415C-8B24-BDA87AEC5D9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D1EAAB-A87E-46F0-861F-1C24DFC5CB73}" type="doc">
      <dgm:prSet loTypeId="urn:microsoft.com/office/officeart/2005/8/layout/vList2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B8BD67A-3789-4C33-B73A-18E7CE8B5579}">
      <dgm:prSet phldrT="[Текст]"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u="none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Региональный сосудистый центр</a:t>
          </a:r>
        </a:p>
      </dgm:t>
    </dgm:pt>
    <dgm:pt modelId="{83EC88B0-ECE0-4E29-85AB-D32F34673E86}" type="par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7C51C16-5301-46C6-87BB-9F5F2A56B429}" type="sibTrans" cxnId="{0C407E57-6C60-435E-85AE-EDA6A06008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13B86-6ACD-4E00-B2AF-1C852C6065E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Центр платных медицинских услуг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3DCD48B-3F76-4774-B8CE-2DD08EF7AFC2}" type="par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17B097-97DF-4362-9546-61F021CA4CE0}" type="sibTrans" cxnId="{656AB80B-B4B4-4BB6-B312-C27B22BF519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94B15D6-5626-4296-9A93-9A23DE09A90B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Республиканский центр </a:t>
          </a:r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профпатологии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18C9A77-EA9D-4711-B366-F9A6DCCE66C0}" type="par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4A048EC-9D2E-4949-B6AF-2A17FA6151F3}" type="sibTrans" cxnId="{37D4C232-B0D7-4954-BDCE-435261885865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8ECED39-4A51-4EE5-98AB-A90CE5EFA850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Республиканский эндокринологический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центр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62BAE0D-35FD-44A8-8E42-BFEAD0367F9B}" type="par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B617DF-596D-4773-AF49-B5F07FC52E1A}" type="sibTrans" cxnId="{D33309C5-E410-4152-812B-B06A376942B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DFECFA-B96E-46EC-976E-42613A03E34C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Респираторный центр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1FAC9EB-946B-45AC-9D34-2E18AD951151}" type="par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14E4C25-DC05-47BC-B654-2707831CDFEF}" type="sibTrans" cxnId="{A5BD93FC-C5D7-44FD-804D-BE58367E3C5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D340F-48C7-4F3C-9D4F-9EF1C4511612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Республиканский эпилептологический центр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9FAF4A7-07F6-4282-BA78-6EA2746A6B27}" type="par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5938C6-1DA3-4B8E-9D78-70013961DAD9}" type="sibTrans" cxnId="{9F4B05DF-02BD-4FF8-84F3-950964DB412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9EA7DE-5B5F-47CE-B4F6-C96AA48E7D34}">
      <dgm:prSet custT="1"/>
      <dgm:spPr>
        <a:gradFill rotWithShape="0">
          <a:gsLst>
            <a:gs pos="0">
              <a:srgbClr val="FFFF00"/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40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Медико-генетическая консультация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ADD31B5-8ED1-493B-8AEF-E7DE7AA63A35}" type="sib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FC4B3DC-949F-4434-AA19-65747FA3AC0B}" type="parTrans" cxnId="{C101AEAF-8F5F-435C-9201-04CD1D32A57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A5301A-728B-4263-BBAA-6BFF768E9227}" type="pres">
      <dgm:prSet presAssocID="{06D1EAAB-A87E-46F0-861F-1C24DFC5CB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4C1988-8976-4BFA-9581-099CFD1D5118}" type="pres">
      <dgm:prSet presAssocID="{1B8BD67A-3789-4C33-B73A-18E7CE8B557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7E895-1743-4D0F-8ECC-DBA3B4C502A4}" type="pres">
      <dgm:prSet presAssocID="{27C51C16-5301-46C6-87BB-9F5F2A56B429}" presName="spacer" presStyleCnt="0"/>
      <dgm:spPr/>
    </dgm:pt>
    <dgm:pt modelId="{B83E1382-C7F0-47BC-94E8-B57043EB4057}" type="pres">
      <dgm:prSet presAssocID="{CD9EA7DE-5B5F-47CE-B4F6-C96AA48E7D3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8919A-D1A5-4EC0-A120-1C2DACD83557}" type="pres">
      <dgm:prSet presAssocID="{FADD31B5-8ED1-493B-8AEF-E7DE7AA63A35}" presName="spacer" presStyleCnt="0"/>
      <dgm:spPr/>
    </dgm:pt>
    <dgm:pt modelId="{2398074E-F431-4883-A7E3-1195314BAF2F}" type="pres">
      <dgm:prSet presAssocID="{6DDFECFA-B96E-46EC-976E-42613A03E34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3122D-8D4D-4D56-BD45-4E0173719333}" type="pres">
      <dgm:prSet presAssocID="{114E4C25-DC05-47BC-B654-2707831CDFEF}" presName="spacer" presStyleCnt="0"/>
      <dgm:spPr/>
    </dgm:pt>
    <dgm:pt modelId="{B35A876C-6257-4E0B-A7D1-26FCEEB82D2E}" type="pres">
      <dgm:prSet presAssocID="{38ECED39-4A51-4EE5-98AB-A90CE5EFA850}" presName="parentText" presStyleLbl="node1" presStyleIdx="3" presStyleCnt="7" custScaleY="136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700F0-C0A7-4952-8EAD-3E6D65E45B32}" type="pres">
      <dgm:prSet presAssocID="{85B617DF-596D-4773-AF49-B5F07FC52E1A}" presName="spacer" presStyleCnt="0"/>
      <dgm:spPr/>
    </dgm:pt>
    <dgm:pt modelId="{83F4D4E9-12D2-4A77-B490-F84513321D0D}" type="pres">
      <dgm:prSet presAssocID="{794B15D6-5626-4296-9A93-9A23DE09A90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1415-F5D6-4A83-970F-72BB50936BD3}" type="pres">
      <dgm:prSet presAssocID="{04A048EC-9D2E-4949-B6AF-2A17FA6151F3}" presName="spacer" presStyleCnt="0"/>
      <dgm:spPr/>
    </dgm:pt>
    <dgm:pt modelId="{956D1A16-5E7F-41F4-9366-75E0C15E839E}" type="pres">
      <dgm:prSet presAssocID="{245D340F-48C7-4F3C-9D4F-9EF1C451161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A78B6-B264-4CCC-BDB9-1CC466514660}" type="pres">
      <dgm:prSet presAssocID="{245938C6-1DA3-4B8E-9D78-70013961DAD9}" presName="spacer" presStyleCnt="0"/>
      <dgm:spPr/>
    </dgm:pt>
    <dgm:pt modelId="{B6EE3335-CCD4-4265-9E51-12CEB9C12B8E}" type="pres">
      <dgm:prSet presAssocID="{DAC13B86-6ACD-4E00-B2AF-1C852C6065E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1AEAF-8F5F-435C-9201-04CD1D32A572}" srcId="{06D1EAAB-A87E-46F0-861F-1C24DFC5CB73}" destId="{CD9EA7DE-5B5F-47CE-B4F6-C96AA48E7D34}" srcOrd="1" destOrd="0" parTransId="{BFC4B3DC-949F-4434-AA19-65747FA3AC0B}" sibTransId="{FADD31B5-8ED1-493B-8AEF-E7DE7AA63A35}"/>
    <dgm:cxn modelId="{3E503B05-1295-41D6-9948-F90FFE2D212C}" type="presOf" srcId="{245D340F-48C7-4F3C-9D4F-9EF1C4511612}" destId="{956D1A16-5E7F-41F4-9366-75E0C15E839E}" srcOrd="0" destOrd="0" presId="urn:microsoft.com/office/officeart/2005/8/layout/vList2"/>
    <dgm:cxn modelId="{539EE196-012E-4A00-8F6E-FDC2DDA09C33}" type="presOf" srcId="{1B8BD67A-3789-4C33-B73A-18E7CE8B5579}" destId="{3B4C1988-8976-4BFA-9581-099CFD1D5118}" srcOrd="0" destOrd="0" presId="urn:microsoft.com/office/officeart/2005/8/layout/vList2"/>
    <dgm:cxn modelId="{107C1520-FFE2-4839-A616-E3A9CD8FF2C1}" type="presOf" srcId="{CD9EA7DE-5B5F-47CE-B4F6-C96AA48E7D34}" destId="{B83E1382-C7F0-47BC-94E8-B57043EB4057}" srcOrd="0" destOrd="0" presId="urn:microsoft.com/office/officeart/2005/8/layout/vList2"/>
    <dgm:cxn modelId="{9F4B05DF-02BD-4FF8-84F3-950964DB4124}" srcId="{06D1EAAB-A87E-46F0-861F-1C24DFC5CB73}" destId="{245D340F-48C7-4F3C-9D4F-9EF1C4511612}" srcOrd="5" destOrd="0" parTransId="{B9FAF4A7-07F6-4282-BA78-6EA2746A6B27}" sibTransId="{245938C6-1DA3-4B8E-9D78-70013961DAD9}"/>
    <dgm:cxn modelId="{75E74730-259F-4530-8E00-380C0051FA46}" type="presOf" srcId="{6DDFECFA-B96E-46EC-976E-42613A03E34C}" destId="{2398074E-F431-4883-A7E3-1195314BAF2F}" srcOrd="0" destOrd="0" presId="urn:microsoft.com/office/officeart/2005/8/layout/vList2"/>
    <dgm:cxn modelId="{E8502A8C-BFE1-4A00-82DF-6DDEA234379B}" type="presOf" srcId="{794B15D6-5626-4296-9A93-9A23DE09A90B}" destId="{83F4D4E9-12D2-4A77-B490-F84513321D0D}" srcOrd="0" destOrd="0" presId="urn:microsoft.com/office/officeart/2005/8/layout/vList2"/>
    <dgm:cxn modelId="{090FF002-D8CB-44FE-AD81-DDE8BE36AA33}" type="presOf" srcId="{38ECED39-4A51-4EE5-98AB-A90CE5EFA850}" destId="{B35A876C-6257-4E0B-A7D1-26FCEEB82D2E}" srcOrd="0" destOrd="0" presId="urn:microsoft.com/office/officeart/2005/8/layout/vList2"/>
    <dgm:cxn modelId="{37D4C232-B0D7-4954-BDCE-435261885865}" srcId="{06D1EAAB-A87E-46F0-861F-1C24DFC5CB73}" destId="{794B15D6-5626-4296-9A93-9A23DE09A90B}" srcOrd="4" destOrd="0" parTransId="{918C9A77-EA9D-4711-B366-F9A6DCCE66C0}" sibTransId="{04A048EC-9D2E-4949-B6AF-2A17FA6151F3}"/>
    <dgm:cxn modelId="{D33309C5-E410-4152-812B-B06A376942B0}" srcId="{06D1EAAB-A87E-46F0-861F-1C24DFC5CB73}" destId="{38ECED39-4A51-4EE5-98AB-A90CE5EFA850}" srcOrd="3" destOrd="0" parTransId="{862BAE0D-35FD-44A8-8E42-BFEAD0367F9B}" sibTransId="{85B617DF-596D-4773-AF49-B5F07FC52E1A}"/>
    <dgm:cxn modelId="{656AB80B-B4B4-4BB6-B312-C27B22BF519D}" srcId="{06D1EAAB-A87E-46F0-861F-1C24DFC5CB73}" destId="{DAC13B86-6ACD-4E00-B2AF-1C852C6065E3}" srcOrd="6" destOrd="0" parTransId="{73DCD48B-3F76-4774-B8CE-2DD08EF7AFC2}" sibTransId="{9D17B097-97DF-4362-9546-61F021CA4CE0}"/>
    <dgm:cxn modelId="{9450E9A2-44A5-4472-A8DE-A0F447A388BB}" type="presOf" srcId="{06D1EAAB-A87E-46F0-861F-1C24DFC5CB73}" destId="{75A5301A-728B-4263-BBAA-6BFF768E9227}" srcOrd="0" destOrd="0" presId="urn:microsoft.com/office/officeart/2005/8/layout/vList2"/>
    <dgm:cxn modelId="{0C407E57-6C60-435E-85AE-EDA6A060084F}" srcId="{06D1EAAB-A87E-46F0-861F-1C24DFC5CB73}" destId="{1B8BD67A-3789-4C33-B73A-18E7CE8B5579}" srcOrd="0" destOrd="0" parTransId="{83EC88B0-ECE0-4E29-85AB-D32F34673E86}" sibTransId="{27C51C16-5301-46C6-87BB-9F5F2A56B429}"/>
    <dgm:cxn modelId="{A5BD93FC-C5D7-44FD-804D-BE58367E3C53}" srcId="{06D1EAAB-A87E-46F0-861F-1C24DFC5CB73}" destId="{6DDFECFA-B96E-46EC-976E-42613A03E34C}" srcOrd="2" destOrd="0" parTransId="{D1FAC9EB-946B-45AC-9D34-2E18AD951151}" sibTransId="{114E4C25-DC05-47BC-B654-2707831CDFEF}"/>
    <dgm:cxn modelId="{EFBB0C6E-E531-4565-9A9C-02DA42B8216B}" type="presOf" srcId="{DAC13B86-6ACD-4E00-B2AF-1C852C6065E3}" destId="{B6EE3335-CCD4-4265-9E51-12CEB9C12B8E}" srcOrd="0" destOrd="0" presId="urn:microsoft.com/office/officeart/2005/8/layout/vList2"/>
    <dgm:cxn modelId="{752C84A0-C28E-40F3-B7A3-B057FB8E5838}" type="presParOf" srcId="{75A5301A-728B-4263-BBAA-6BFF768E9227}" destId="{3B4C1988-8976-4BFA-9581-099CFD1D5118}" srcOrd="0" destOrd="0" presId="urn:microsoft.com/office/officeart/2005/8/layout/vList2"/>
    <dgm:cxn modelId="{38D69186-2BEE-4969-8235-579A64698169}" type="presParOf" srcId="{75A5301A-728B-4263-BBAA-6BFF768E9227}" destId="{24E7E895-1743-4D0F-8ECC-DBA3B4C502A4}" srcOrd="1" destOrd="0" presId="urn:microsoft.com/office/officeart/2005/8/layout/vList2"/>
    <dgm:cxn modelId="{CF56F9E7-B84E-41C2-A525-23537E40FA88}" type="presParOf" srcId="{75A5301A-728B-4263-BBAA-6BFF768E9227}" destId="{B83E1382-C7F0-47BC-94E8-B57043EB4057}" srcOrd="2" destOrd="0" presId="urn:microsoft.com/office/officeart/2005/8/layout/vList2"/>
    <dgm:cxn modelId="{2582AE6E-D659-499D-AE06-54EEC28DDF4A}" type="presParOf" srcId="{75A5301A-728B-4263-BBAA-6BFF768E9227}" destId="{0548919A-D1A5-4EC0-A120-1C2DACD83557}" srcOrd="3" destOrd="0" presId="urn:microsoft.com/office/officeart/2005/8/layout/vList2"/>
    <dgm:cxn modelId="{1DDE98C3-52D9-478A-8E3E-CDB1012CC8AF}" type="presParOf" srcId="{75A5301A-728B-4263-BBAA-6BFF768E9227}" destId="{2398074E-F431-4883-A7E3-1195314BAF2F}" srcOrd="4" destOrd="0" presId="urn:microsoft.com/office/officeart/2005/8/layout/vList2"/>
    <dgm:cxn modelId="{4668EFDA-E68A-45EE-A3B5-90613A8BA85A}" type="presParOf" srcId="{75A5301A-728B-4263-BBAA-6BFF768E9227}" destId="{8253122D-8D4D-4D56-BD45-4E0173719333}" srcOrd="5" destOrd="0" presId="urn:microsoft.com/office/officeart/2005/8/layout/vList2"/>
    <dgm:cxn modelId="{75A3A4D4-E41C-407A-AC7C-73ACA87FB2E5}" type="presParOf" srcId="{75A5301A-728B-4263-BBAA-6BFF768E9227}" destId="{B35A876C-6257-4E0B-A7D1-26FCEEB82D2E}" srcOrd="6" destOrd="0" presId="urn:microsoft.com/office/officeart/2005/8/layout/vList2"/>
    <dgm:cxn modelId="{7875B400-7EE5-4D2B-97F9-C7293DE6ED20}" type="presParOf" srcId="{75A5301A-728B-4263-BBAA-6BFF768E9227}" destId="{31A700F0-C0A7-4952-8EAD-3E6D65E45B32}" srcOrd="7" destOrd="0" presId="urn:microsoft.com/office/officeart/2005/8/layout/vList2"/>
    <dgm:cxn modelId="{903A40A5-95E2-4AF9-963D-16832190E2D3}" type="presParOf" srcId="{75A5301A-728B-4263-BBAA-6BFF768E9227}" destId="{83F4D4E9-12D2-4A77-B490-F84513321D0D}" srcOrd="8" destOrd="0" presId="urn:microsoft.com/office/officeart/2005/8/layout/vList2"/>
    <dgm:cxn modelId="{9250344D-78BB-49B6-8958-0F084FC35CBD}" type="presParOf" srcId="{75A5301A-728B-4263-BBAA-6BFF768E9227}" destId="{4FEA1415-F5D6-4A83-970F-72BB50936BD3}" srcOrd="9" destOrd="0" presId="urn:microsoft.com/office/officeart/2005/8/layout/vList2"/>
    <dgm:cxn modelId="{8C386148-9D2A-4629-98DC-7191A4B11E83}" type="presParOf" srcId="{75A5301A-728B-4263-BBAA-6BFF768E9227}" destId="{956D1A16-5E7F-41F4-9366-75E0C15E839E}" srcOrd="10" destOrd="0" presId="urn:microsoft.com/office/officeart/2005/8/layout/vList2"/>
    <dgm:cxn modelId="{89AF188C-9F07-44D0-BBB5-1FB0DD05C9B2}" type="presParOf" srcId="{75A5301A-728B-4263-BBAA-6BFF768E9227}" destId="{114A78B6-B264-4CCC-BDB9-1CC466514660}" srcOrd="11" destOrd="0" presId="urn:microsoft.com/office/officeart/2005/8/layout/vList2"/>
    <dgm:cxn modelId="{F64F2476-4E5A-4FEA-A09A-D3F1AFDB9BF7}" type="presParOf" srcId="{75A5301A-728B-4263-BBAA-6BFF768E9227}" destId="{B6EE3335-CCD4-4265-9E51-12CEB9C12B8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D1F858-0394-47C0-9704-FEC0B7F453D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18CAB7-3A0C-4694-839F-514A228A815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Гематологический</a:t>
          </a:r>
        </a:p>
      </dgm:t>
    </dgm:pt>
    <dgm:pt modelId="{5275AD09-2E23-4992-B5A2-40924F6C59CA}" type="parTrans" cxnId="{C7D52AAE-6357-42C3-911D-71AB186B9FC6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392D05-3540-46A0-A134-BCE8716AFCBE}" type="sibTrans" cxnId="{C7D52AAE-6357-42C3-911D-71AB186B9FC6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BF22C73-57F9-4D24-83A0-033A4EE4415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Кардиологический</a:t>
          </a:r>
        </a:p>
      </dgm:t>
    </dgm:pt>
    <dgm:pt modelId="{804647C7-7ED8-43C9-82D8-C1F3C286E15C}" type="parTrans" cxnId="{17D8E833-3FC1-4434-A5FE-378DD5167894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2C6C487-3789-4B35-A4E6-1839A891694E}" type="sibTrans" cxnId="{17D8E833-3FC1-4434-A5FE-378DD5167894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9750867-B773-45ED-ACED-DEB515EBAC9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Неврологический</a:t>
          </a:r>
        </a:p>
      </dgm:t>
    </dgm:pt>
    <dgm:pt modelId="{F3EADEB3-B298-4A2E-9C98-C0B73258ADAF}" type="parTrans" cxnId="{92EF1C76-4CE9-431A-894E-577704C0D318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C30F96-B40E-4632-9D8A-D3FD644851BD}" type="sibTrans" cxnId="{92EF1C76-4CE9-431A-894E-577704C0D318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2412A04-FA47-4750-B6F6-4E353E49A80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Ревматологический</a:t>
          </a:r>
        </a:p>
      </dgm:t>
    </dgm:pt>
    <dgm:pt modelId="{E0B9A4D0-2CEA-4AE5-B487-BE352AAA38BA}" type="parTrans" cxnId="{90E82E01-C676-4B32-B187-2E7132E7EEC5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9C7CDA0-2BEB-4681-B1FC-DBDA15AB4032}" type="sibTrans" cxnId="{90E82E01-C676-4B32-B187-2E7132E7EEC5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46EFD8-9A65-47B2-BFD6-97D7DF735AF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Гастроэнтерологический</a:t>
          </a:r>
        </a:p>
      </dgm:t>
    </dgm:pt>
    <dgm:pt modelId="{51B7FC20-5A3B-443B-B340-2ED91584F82A}" type="parTrans" cxnId="{700AA9F4-0C6D-4C0D-9247-9BAD6678B823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BFDB9D-9380-4879-975C-7DCA8BCA8F25}" type="sibTrans" cxnId="{700AA9F4-0C6D-4C0D-9247-9BAD6678B823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CC1E27-3977-41A0-B4ED-2840CB61EF8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Нефрологический</a:t>
          </a:r>
          <a:endParaRPr lang="ru-RU" sz="1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F0619ED-466B-4550-953A-29A7DD27D452}" type="parTrans" cxnId="{5C89A7F2-324B-4CCE-ABCA-4163696AEF3F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170936B-839D-4714-8041-0CF246B74FED}" type="sibTrans" cxnId="{5C89A7F2-324B-4CCE-ABCA-4163696AEF3F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98E9910-1EA4-4B09-9EDD-4DAFB575891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Гемодиализ</a:t>
          </a:r>
        </a:p>
      </dgm:t>
    </dgm:pt>
    <dgm:pt modelId="{260D7CCF-4918-40D6-8FAA-73A5458A5C15}" type="parTrans" cxnId="{142AE83B-F052-484C-80BE-DE511CEF6848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201EFB-CF23-4070-A9A7-D74AE1780C37}" type="sibTrans" cxnId="{142AE83B-F052-484C-80BE-DE511CEF6848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F30FB40-754B-4941-9909-60307509E03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Отоларингологический</a:t>
          </a:r>
        </a:p>
      </dgm:t>
    </dgm:pt>
    <dgm:pt modelId="{EE06E7FE-AEFC-4280-A376-9F69FECA0D9B}" type="parTrans" cxnId="{C295F472-B7FD-4B38-8F8E-EB4EE17FE43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A76CE6-832D-4494-BE98-F46792FA7E60}" type="sibTrans" cxnId="{C295F472-B7FD-4B38-8F8E-EB4EE17FE43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099006E-C911-4C53-9833-77FF084C630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Челюстно-лицевая</a:t>
          </a:r>
          <a:r>
            <a:rPr lang="ru-RU" sz="1400" b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хирургия</a:t>
          </a:r>
        </a:p>
      </dgm:t>
    </dgm:pt>
    <dgm:pt modelId="{4EB3C103-3362-45AE-9444-6D86DC22ACF5}" type="parTrans" cxnId="{C7267A24-CBA2-4D7F-B1BD-97D0AC5F01CB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45C3AA5-065E-4D32-96FC-03B8C73EE152}" type="sibTrans" cxnId="{C7267A24-CBA2-4D7F-B1BD-97D0AC5F01CB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71F441-A387-44F2-9DA2-3103D1A50A7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Офтальмологический</a:t>
          </a:r>
        </a:p>
      </dgm:t>
    </dgm:pt>
    <dgm:pt modelId="{7A69E843-2EA5-4831-9F3E-A1822D5323E9}" type="parTrans" cxnId="{7A6340A4-2B0D-4DEC-B09B-6C785F48224D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4143F71-8E52-40B7-9D6C-0265FF86EB44}" type="sibTrans" cxnId="{7A6340A4-2B0D-4DEC-B09B-6C785F48224D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77C695E-66AF-41FA-A8B4-4435D0F9AE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Пульмонологический</a:t>
          </a:r>
        </a:p>
      </dgm:t>
    </dgm:pt>
    <dgm:pt modelId="{901F20F8-FFF9-404E-87F0-75F4EFDC5CFA}" type="parTrans" cxnId="{FDC16209-7E5E-435B-A660-9C7D719F7EE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53E767F-68E5-4865-9E16-A8BF0827EE5F}" type="sibTrans" cxnId="{FDC16209-7E5E-435B-A660-9C7D719F7EE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6DB4A62-43CD-49EE-8FFC-C793B800274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Урологический</a:t>
          </a:r>
        </a:p>
      </dgm:t>
    </dgm:pt>
    <dgm:pt modelId="{FF534887-F977-4FA5-B125-85FD58EB5A78}" type="parTrans" cxnId="{2753FD90-7953-44D7-A257-CEFD61315A00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4C4EE61-36B7-416B-82B3-C85AB4EB9470}" type="sibTrans" cxnId="{2753FD90-7953-44D7-A257-CEFD61315A00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567001-CE6F-49E5-BEFC-5C9279CAAEC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Эндокринологический</a:t>
          </a:r>
        </a:p>
      </dgm:t>
    </dgm:pt>
    <dgm:pt modelId="{F845C39B-604E-41F2-85F1-0DFFFDCC0A00}" type="parTrans" cxnId="{7FD5711B-B528-4BAE-A2FD-03F8FE8FE20D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8D12E5F-5FBB-4CAB-BB6D-0B5C629C7256}" type="sibTrans" cxnId="{7FD5711B-B528-4BAE-A2FD-03F8FE8FE20D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85A9D61-D381-4E3E-B930-BAF1933126A6}" type="pres">
      <dgm:prSet presAssocID="{F7D1F858-0394-47C0-9704-FEC0B7F453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89A74-350B-4258-9DE0-C4BD95D6A31F}" type="pres">
      <dgm:prSet presAssocID="{9E18CAB7-3A0C-4694-839F-514A228A8158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88CFC-1A15-46D3-A6DA-76097AFEC53E}" type="pres">
      <dgm:prSet presAssocID="{C2392D05-3540-46A0-A134-BCE8716AFCBE}" presName="spacer" presStyleCnt="0"/>
      <dgm:spPr/>
    </dgm:pt>
    <dgm:pt modelId="{2F1F10FD-67C8-4470-ADD7-AE5949F49307}" type="pres">
      <dgm:prSet presAssocID="{FBF22C73-57F9-4D24-83A0-033A4EE44151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7D86A0-BC12-4ACF-BACE-7A18284188A3}" type="pres">
      <dgm:prSet presAssocID="{F2C6C487-3789-4B35-A4E6-1839A891694E}" presName="spacer" presStyleCnt="0"/>
      <dgm:spPr/>
    </dgm:pt>
    <dgm:pt modelId="{DF98403D-21A7-4D49-82E9-B2B6FF6653D9}" type="pres">
      <dgm:prSet presAssocID="{89750867-B773-45ED-ACED-DEB515EBAC98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1FAB6-75B9-473E-9797-50E10B764D51}" type="pres">
      <dgm:prSet presAssocID="{DAC30F96-B40E-4632-9D8A-D3FD644851BD}" presName="spacer" presStyleCnt="0"/>
      <dgm:spPr/>
    </dgm:pt>
    <dgm:pt modelId="{60200F82-9EAC-4562-881B-8A4F73BF7DFC}" type="pres">
      <dgm:prSet presAssocID="{02412A04-FA47-4750-B6F6-4E353E49A802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AA875-9BFC-4940-9A34-0893A85165FE}" type="pres">
      <dgm:prSet presAssocID="{F9C7CDA0-2BEB-4681-B1FC-DBDA15AB4032}" presName="spacer" presStyleCnt="0"/>
      <dgm:spPr/>
    </dgm:pt>
    <dgm:pt modelId="{4ADD7EC4-E76E-48B7-8307-A8C31C1008D5}" type="pres">
      <dgm:prSet presAssocID="{D646EFD8-9A65-47B2-BFD6-97D7DF735AF6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43804-8F2F-4FA2-92CC-9CEFB2F9E634}" type="pres">
      <dgm:prSet presAssocID="{17BFDB9D-9380-4879-975C-7DCA8BCA8F25}" presName="spacer" presStyleCnt="0"/>
      <dgm:spPr/>
    </dgm:pt>
    <dgm:pt modelId="{7F27B739-DD7C-4B8D-8D15-EBAD8C73CDD6}" type="pres">
      <dgm:prSet presAssocID="{E7CC1E27-3977-41A0-B4ED-2840CB61EF87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47E31-A806-4D0F-BF39-1502DB4EC9D7}" type="pres">
      <dgm:prSet presAssocID="{E170936B-839D-4714-8041-0CF246B74FED}" presName="spacer" presStyleCnt="0"/>
      <dgm:spPr/>
    </dgm:pt>
    <dgm:pt modelId="{ED263DE6-FB0D-4DCF-B5A9-1640C0C62950}" type="pres">
      <dgm:prSet presAssocID="{C98E9910-1EA4-4B09-9EDD-4DAFB5758917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6D65D-4DBC-4514-83E5-7870F3A40F1C}" type="pres">
      <dgm:prSet presAssocID="{1A201EFB-CF23-4070-A9A7-D74AE1780C37}" presName="spacer" presStyleCnt="0"/>
      <dgm:spPr/>
    </dgm:pt>
    <dgm:pt modelId="{15EF1B34-3559-4F80-B6A4-6ED2D7ABEBFF}" type="pres">
      <dgm:prSet presAssocID="{1F30FB40-754B-4941-9909-60307509E034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AE81A-2675-416C-A870-F27FEB92CE0C}" type="pres">
      <dgm:prSet presAssocID="{17A76CE6-832D-4494-BE98-F46792FA7E60}" presName="spacer" presStyleCnt="0"/>
      <dgm:spPr/>
    </dgm:pt>
    <dgm:pt modelId="{D54302B7-B58E-4FC7-A647-5222FACF8037}" type="pres">
      <dgm:prSet presAssocID="{4099006E-C911-4C53-9833-77FF084C630E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97B76-7B69-46E3-B844-EAC40E454EE3}" type="pres">
      <dgm:prSet presAssocID="{945C3AA5-065E-4D32-96FC-03B8C73EE152}" presName="spacer" presStyleCnt="0"/>
      <dgm:spPr/>
    </dgm:pt>
    <dgm:pt modelId="{BE412FCF-813B-4638-AF22-79D47F21AA9D}" type="pres">
      <dgm:prSet presAssocID="{0871F441-A387-44F2-9DA2-3103D1A50A70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A072C-C68D-4416-BF8E-67910CF8248C}" type="pres">
      <dgm:prSet presAssocID="{54143F71-8E52-40B7-9D6C-0265FF86EB44}" presName="spacer" presStyleCnt="0"/>
      <dgm:spPr/>
    </dgm:pt>
    <dgm:pt modelId="{51E4A548-F08F-4745-9016-BF173C744229}" type="pres">
      <dgm:prSet presAssocID="{F77C695E-66AF-41FA-A8B4-4435D0F9AE08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F3166-091A-4D18-8F37-62B876D763AC}" type="pres">
      <dgm:prSet presAssocID="{453E767F-68E5-4865-9E16-A8BF0827EE5F}" presName="spacer" presStyleCnt="0"/>
      <dgm:spPr/>
    </dgm:pt>
    <dgm:pt modelId="{AA75AD1B-F513-4480-BBC8-BBCA096396FB}" type="pres">
      <dgm:prSet presAssocID="{76DB4A62-43CD-49EE-8FFC-C793B8002740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A2CCA-CCF4-428C-A6CC-004CBD4C49AC}" type="pres">
      <dgm:prSet presAssocID="{24C4EE61-36B7-416B-82B3-C85AB4EB9470}" presName="spacer" presStyleCnt="0"/>
      <dgm:spPr/>
    </dgm:pt>
    <dgm:pt modelId="{9DF05DB7-8AB8-4797-889E-6F6326E7F924}" type="pres">
      <dgm:prSet presAssocID="{B7567001-CE6F-49E5-BEFC-5C9279CAAEC2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599256-1B0F-48B9-8F42-09868E1559A7}" type="presOf" srcId="{C98E9910-1EA4-4B09-9EDD-4DAFB5758917}" destId="{ED263DE6-FB0D-4DCF-B5A9-1640C0C62950}" srcOrd="0" destOrd="0" presId="urn:microsoft.com/office/officeart/2005/8/layout/vList2"/>
    <dgm:cxn modelId="{23B39608-3231-420E-9FC8-9C678F17F37D}" type="presOf" srcId="{F7D1F858-0394-47C0-9704-FEC0B7F453DD}" destId="{485A9D61-D381-4E3E-B930-BAF1933126A6}" srcOrd="0" destOrd="0" presId="urn:microsoft.com/office/officeart/2005/8/layout/vList2"/>
    <dgm:cxn modelId="{17D8E833-3FC1-4434-A5FE-378DD5167894}" srcId="{F7D1F858-0394-47C0-9704-FEC0B7F453DD}" destId="{FBF22C73-57F9-4D24-83A0-033A4EE44151}" srcOrd="1" destOrd="0" parTransId="{804647C7-7ED8-43C9-82D8-C1F3C286E15C}" sibTransId="{F2C6C487-3789-4B35-A4E6-1839A891694E}"/>
    <dgm:cxn modelId="{C295F472-B7FD-4B38-8F8E-EB4EE17FE437}" srcId="{F7D1F858-0394-47C0-9704-FEC0B7F453DD}" destId="{1F30FB40-754B-4941-9909-60307509E034}" srcOrd="7" destOrd="0" parTransId="{EE06E7FE-AEFC-4280-A376-9F69FECA0D9B}" sibTransId="{17A76CE6-832D-4494-BE98-F46792FA7E60}"/>
    <dgm:cxn modelId="{1D7A6D18-8667-42C8-BF62-BEDDD47E3826}" type="presOf" srcId="{02412A04-FA47-4750-B6F6-4E353E49A802}" destId="{60200F82-9EAC-4562-881B-8A4F73BF7DFC}" srcOrd="0" destOrd="0" presId="urn:microsoft.com/office/officeart/2005/8/layout/vList2"/>
    <dgm:cxn modelId="{9C3B5A39-21B6-4BEF-8F7D-987978CC3964}" type="presOf" srcId="{4099006E-C911-4C53-9833-77FF084C630E}" destId="{D54302B7-B58E-4FC7-A647-5222FACF8037}" srcOrd="0" destOrd="0" presId="urn:microsoft.com/office/officeart/2005/8/layout/vList2"/>
    <dgm:cxn modelId="{FDC16209-7E5E-435B-A660-9C7D719F7EE7}" srcId="{F7D1F858-0394-47C0-9704-FEC0B7F453DD}" destId="{F77C695E-66AF-41FA-A8B4-4435D0F9AE08}" srcOrd="10" destOrd="0" parTransId="{901F20F8-FFF9-404E-87F0-75F4EFDC5CFA}" sibTransId="{453E767F-68E5-4865-9E16-A8BF0827EE5F}"/>
    <dgm:cxn modelId="{90E82E01-C676-4B32-B187-2E7132E7EEC5}" srcId="{F7D1F858-0394-47C0-9704-FEC0B7F453DD}" destId="{02412A04-FA47-4750-B6F6-4E353E49A802}" srcOrd="3" destOrd="0" parTransId="{E0B9A4D0-2CEA-4AE5-B487-BE352AAA38BA}" sibTransId="{F9C7CDA0-2BEB-4681-B1FC-DBDA15AB4032}"/>
    <dgm:cxn modelId="{0DC62544-FED6-43D6-AB34-A69AEBFAD99F}" type="presOf" srcId="{76DB4A62-43CD-49EE-8FFC-C793B8002740}" destId="{AA75AD1B-F513-4480-BBC8-BBCA096396FB}" srcOrd="0" destOrd="0" presId="urn:microsoft.com/office/officeart/2005/8/layout/vList2"/>
    <dgm:cxn modelId="{142AE83B-F052-484C-80BE-DE511CEF6848}" srcId="{F7D1F858-0394-47C0-9704-FEC0B7F453DD}" destId="{C98E9910-1EA4-4B09-9EDD-4DAFB5758917}" srcOrd="6" destOrd="0" parTransId="{260D7CCF-4918-40D6-8FAA-73A5458A5C15}" sibTransId="{1A201EFB-CF23-4070-A9A7-D74AE1780C37}"/>
    <dgm:cxn modelId="{C7D52AAE-6357-42C3-911D-71AB186B9FC6}" srcId="{F7D1F858-0394-47C0-9704-FEC0B7F453DD}" destId="{9E18CAB7-3A0C-4694-839F-514A228A8158}" srcOrd="0" destOrd="0" parTransId="{5275AD09-2E23-4992-B5A2-40924F6C59CA}" sibTransId="{C2392D05-3540-46A0-A134-BCE8716AFCBE}"/>
    <dgm:cxn modelId="{5C89A7F2-324B-4CCE-ABCA-4163696AEF3F}" srcId="{F7D1F858-0394-47C0-9704-FEC0B7F453DD}" destId="{E7CC1E27-3977-41A0-B4ED-2840CB61EF87}" srcOrd="5" destOrd="0" parTransId="{5F0619ED-466B-4550-953A-29A7DD27D452}" sibTransId="{E170936B-839D-4714-8041-0CF246B74FED}"/>
    <dgm:cxn modelId="{D10CE7AA-14A6-4199-B65C-1F8274B59261}" type="presOf" srcId="{89750867-B773-45ED-ACED-DEB515EBAC98}" destId="{DF98403D-21A7-4D49-82E9-B2B6FF6653D9}" srcOrd="0" destOrd="0" presId="urn:microsoft.com/office/officeart/2005/8/layout/vList2"/>
    <dgm:cxn modelId="{7FD5711B-B528-4BAE-A2FD-03F8FE8FE20D}" srcId="{F7D1F858-0394-47C0-9704-FEC0B7F453DD}" destId="{B7567001-CE6F-49E5-BEFC-5C9279CAAEC2}" srcOrd="12" destOrd="0" parTransId="{F845C39B-604E-41F2-85F1-0DFFFDCC0A00}" sibTransId="{A8D12E5F-5FBB-4CAB-BB6D-0B5C629C7256}"/>
    <dgm:cxn modelId="{C7267A24-CBA2-4D7F-B1BD-97D0AC5F01CB}" srcId="{F7D1F858-0394-47C0-9704-FEC0B7F453DD}" destId="{4099006E-C911-4C53-9833-77FF084C630E}" srcOrd="8" destOrd="0" parTransId="{4EB3C103-3362-45AE-9444-6D86DC22ACF5}" sibTransId="{945C3AA5-065E-4D32-96FC-03B8C73EE152}"/>
    <dgm:cxn modelId="{2753FD90-7953-44D7-A257-CEFD61315A00}" srcId="{F7D1F858-0394-47C0-9704-FEC0B7F453DD}" destId="{76DB4A62-43CD-49EE-8FFC-C793B8002740}" srcOrd="11" destOrd="0" parTransId="{FF534887-F977-4FA5-B125-85FD58EB5A78}" sibTransId="{24C4EE61-36B7-416B-82B3-C85AB4EB9470}"/>
    <dgm:cxn modelId="{1BF1ED3D-917B-4E6C-995C-F0DBDABB6DAF}" type="presOf" srcId="{0871F441-A387-44F2-9DA2-3103D1A50A70}" destId="{BE412FCF-813B-4638-AF22-79D47F21AA9D}" srcOrd="0" destOrd="0" presId="urn:microsoft.com/office/officeart/2005/8/layout/vList2"/>
    <dgm:cxn modelId="{8F659FA2-CEA6-46F2-9D8F-1DE586E8F5CE}" type="presOf" srcId="{FBF22C73-57F9-4D24-83A0-033A4EE44151}" destId="{2F1F10FD-67C8-4470-ADD7-AE5949F49307}" srcOrd="0" destOrd="0" presId="urn:microsoft.com/office/officeart/2005/8/layout/vList2"/>
    <dgm:cxn modelId="{700AA9F4-0C6D-4C0D-9247-9BAD6678B823}" srcId="{F7D1F858-0394-47C0-9704-FEC0B7F453DD}" destId="{D646EFD8-9A65-47B2-BFD6-97D7DF735AF6}" srcOrd="4" destOrd="0" parTransId="{51B7FC20-5A3B-443B-B340-2ED91584F82A}" sibTransId="{17BFDB9D-9380-4879-975C-7DCA8BCA8F25}"/>
    <dgm:cxn modelId="{FC29EC9C-7B74-4353-89FA-6E14D8057B5D}" type="presOf" srcId="{1F30FB40-754B-4941-9909-60307509E034}" destId="{15EF1B34-3559-4F80-B6A4-6ED2D7ABEBFF}" srcOrd="0" destOrd="0" presId="urn:microsoft.com/office/officeart/2005/8/layout/vList2"/>
    <dgm:cxn modelId="{7B3F1425-C1A1-4C02-B0E6-DBB0B9037CC2}" type="presOf" srcId="{D646EFD8-9A65-47B2-BFD6-97D7DF735AF6}" destId="{4ADD7EC4-E76E-48B7-8307-A8C31C1008D5}" srcOrd="0" destOrd="0" presId="urn:microsoft.com/office/officeart/2005/8/layout/vList2"/>
    <dgm:cxn modelId="{DF37E2F3-4981-4D27-9845-63B1614BCA2B}" type="presOf" srcId="{E7CC1E27-3977-41A0-B4ED-2840CB61EF87}" destId="{7F27B739-DD7C-4B8D-8D15-EBAD8C73CDD6}" srcOrd="0" destOrd="0" presId="urn:microsoft.com/office/officeart/2005/8/layout/vList2"/>
    <dgm:cxn modelId="{85638759-3E96-4303-8FE4-083C401D2F5D}" type="presOf" srcId="{9E18CAB7-3A0C-4694-839F-514A228A8158}" destId="{83A89A74-350B-4258-9DE0-C4BD95D6A31F}" srcOrd="0" destOrd="0" presId="urn:microsoft.com/office/officeart/2005/8/layout/vList2"/>
    <dgm:cxn modelId="{D2FFC293-141C-4684-ADC2-A5020687FBB8}" type="presOf" srcId="{F77C695E-66AF-41FA-A8B4-4435D0F9AE08}" destId="{51E4A548-F08F-4745-9016-BF173C744229}" srcOrd="0" destOrd="0" presId="urn:microsoft.com/office/officeart/2005/8/layout/vList2"/>
    <dgm:cxn modelId="{7A6340A4-2B0D-4DEC-B09B-6C785F48224D}" srcId="{F7D1F858-0394-47C0-9704-FEC0B7F453DD}" destId="{0871F441-A387-44F2-9DA2-3103D1A50A70}" srcOrd="9" destOrd="0" parTransId="{7A69E843-2EA5-4831-9F3E-A1822D5323E9}" sibTransId="{54143F71-8E52-40B7-9D6C-0265FF86EB44}"/>
    <dgm:cxn modelId="{D9DF24AC-59D1-411C-A3F1-45F4ADCF2056}" type="presOf" srcId="{B7567001-CE6F-49E5-BEFC-5C9279CAAEC2}" destId="{9DF05DB7-8AB8-4797-889E-6F6326E7F924}" srcOrd="0" destOrd="0" presId="urn:microsoft.com/office/officeart/2005/8/layout/vList2"/>
    <dgm:cxn modelId="{92EF1C76-4CE9-431A-894E-577704C0D318}" srcId="{F7D1F858-0394-47C0-9704-FEC0B7F453DD}" destId="{89750867-B773-45ED-ACED-DEB515EBAC98}" srcOrd="2" destOrd="0" parTransId="{F3EADEB3-B298-4A2E-9C98-C0B73258ADAF}" sibTransId="{DAC30F96-B40E-4632-9D8A-D3FD644851BD}"/>
    <dgm:cxn modelId="{DAD8BE3A-072E-4E3C-A644-02529FABD0AE}" type="presParOf" srcId="{485A9D61-D381-4E3E-B930-BAF1933126A6}" destId="{83A89A74-350B-4258-9DE0-C4BD95D6A31F}" srcOrd="0" destOrd="0" presId="urn:microsoft.com/office/officeart/2005/8/layout/vList2"/>
    <dgm:cxn modelId="{BC958F27-A55F-4CCF-B16F-CDD1AD7B5943}" type="presParOf" srcId="{485A9D61-D381-4E3E-B930-BAF1933126A6}" destId="{9B188CFC-1A15-46D3-A6DA-76097AFEC53E}" srcOrd="1" destOrd="0" presId="urn:microsoft.com/office/officeart/2005/8/layout/vList2"/>
    <dgm:cxn modelId="{A76DF046-633B-4FBA-8537-C84E1481CBC4}" type="presParOf" srcId="{485A9D61-D381-4E3E-B930-BAF1933126A6}" destId="{2F1F10FD-67C8-4470-ADD7-AE5949F49307}" srcOrd="2" destOrd="0" presId="urn:microsoft.com/office/officeart/2005/8/layout/vList2"/>
    <dgm:cxn modelId="{A14793E1-D200-4DB1-98DC-D38FF80104D0}" type="presParOf" srcId="{485A9D61-D381-4E3E-B930-BAF1933126A6}" destId="{057D86A0-BC12-4ACF-BACE-7A18284188A3}" srcOrd="3" destOrd="0" presId="urn:microsoft.com/office/officeart/2005/8/layout/vList2"/>
    <dgm:cxn modelId="{B6E55C94-37DB-4DD5-B345-3C22690BB64D}" type="presParOf" srcId="{485A9D61-D381-4E3E-B930-BAF1933126A6}" destId="{DF98403D-21A7-4D49-82E9-B2B6FF6653D9}" srcOrd="4" destOrd="0" presId="urn:microsoft.com/office/officeart/2005/8/layout/vList2"/>
    <dgm:cxn modelId="{6E0B82D8-9C66-4811-BB32-C2814D8E8D69}" type="presParOf" srcId="{485A9D61-D381-4E3E-B930-BAF1933126A6}" destId="{3B71FAB6-75B9-473E-9797-50E10B764D51}" srcOrd="5" destOrd="0" presId="urn:microsoft.com/office/officeart/2005/8/layout/vList2"/>
    <dgm:cxn modelId="{32407779-7035-40AE-B316-5BAB201BAE98}" type="presParOf" srcId="{485A9D61-D381-4E3E-B930-BAF1933126A6}" destId="{60200F82-9EAC-4562-881B-8A4F73BF7DFC}" srcOrd="6" destOrd="0" presId="urn:microsoft.com/office/officeart/2005/8/layout/vList2"/>
    <dgm:cxn modelId="{1E781940-30FB-42F5-97A9-AD1C343480F8}" type="presParOf" srcId="{485A9D61-D381-4E3E-B930-BAF1933126A6}" destId="{E90AA875-9BFC-4940-9A34-0893A85165FE}" srcOrd="7" destOrd="0" presId="urn:microsoft.com/office/officeart/2005/8/layout/vList2"/>
    <dgm:cxn modelId="{DA0F6085-BC56-4E45-9CE8-07B77C49437D}" type="presParOf" srcId="{485A9D61-D381-4E3E-B930-BAF1933126A6}" destId="{4ADD7EC4-E76E-48B7-8307-A8C31C1008D5}" srcOrd="8" destOrd="0" presId="urn:microsoft.com/office/officeart/2005/8/layout/vList2"/>
    <dgm:cxn modelId="{07493B86-5623-4CA7-93B7-DF04B1947E5F}" type="presParOf" srcId="{485A9D61-D381-4E3E-B930-BAF1933126A6}" destId="{4A343804-8F2F-4FA2-92CC-9CEFB2F9E634}" srcOrd="9" destOrd="0" presId="urn:microsoft.com/office/officeart/2005/8/layout/vList2"/>
    <dgm:cxn modelId="{74BF9D13-0078-4CFA-BD2B-C1954E6D50B6}" type="presParOf" srcId="{485A9D61-D381-4E3E-B930-BAF1933126A6}" destId="{7F27B739-DD7C-4B8D-8D15-EBAD8C73CDD6}" srcOrd="10" destOrd="0" presId="urn:microsoft.com/office/officeart/2005/8/layout/vList2"/>
    <dgm:cxn modelId="{DF9A965C-A939-4376-9228-965143A39AC9}" type="presParOf" srcId="{485A9D61-D381-4E3E-B930-BAF1933126A6}" destId="{EE447E31-A806-4D0F-BF39-1502DB4EC9D7}" srcOrd="11" destOrd="0" presId="urn:microsoft.com/office/officeart/2005/8/layout/vList2"/>
    <dgm:cxn modelId="{05105AE5-1DF5-4F64-95D2-854318315BA9}" type="presParOf" srcId="{485A9D61-D381-4E3E-B930-BAF1933126A6}" destId="{ED263DE6-FB0D-4DCF-B5A9-1640C0C62950}" srcOrd="12" destOrd="0" presId="urn:microsoft.com/office/officeart/2005/8/layout/vList2"/>
    <dgm:cxn modelId="{6D556654-1D9C-4B01-A0BA-10B72950AABD}" type="presParOf" srcId="{485A9D61-D381-4E3E-B930-BAF1933126A6}" destId="{7B46D65D-4DBC-4514-83E5-7870F3A40F1C}" srcOrd="13" destOrd="0" presId="urn:microsoft.com/office/officeart/2005/8/layout/vList2"/>
    <dgm:cxn modelId="{FBAAF1AD-89A3-4992-A810-CE90B643F713}" type="presParOf" srcId="{485A9D61-D381-4E3E-B930-BAF1933126A6}" destId="{15EF1B34-3559-4F80-B6A4-6ED2D7ABEBFF}" srcOrd="14" destOrd="0" presId="urn:microsoft.com/office/officeart/2005/8/layout/vList2"/>
    <dgm:cxn modelId="{FEDD39CE-ED05-4996-BF2E-CFAC2C7057ED}" type="presParOf" srcId="{485A9D61-D381-4E3E-B930-BAF1933126A6}" destId="{351AE81A-2675-416C-A870-F27FEB92CE0C}" srcOrd="15" destOrd="0" presId="urn:microsoft.com/office/officeart/2005/8/layout/vList2"/>
    <dgm:cxn modelId="{20A54374-CAB3-4499-93D8-B8302D7BAA2C}" type="presParOf" srcId="{485A9D61-D381-4E3E-B930-BAF1933126A6}" destId="{D54302B7-B58E-4FC7-A647-5222FACF8037}" srcOrd="16" destOrd="0" presId="urn:microsoft.com/office/officeart/2005/8/layout/vList2"/>
    <dgm:cxn modelId="{E3F31F45-6E60-4ABD-80BD-E850F98F18CE}" type="presParOf" srcId="{485A9D61-D381-4E3E-B930-BAF1933126A6}" destId="{B6B97B76-7B69-46E3-B844-EAC40E454EE3}" srcOrd="17" destOrd="0" presId="urn:microsoft.com/office/officeart/2005/8/layout/vList2"/>
    <dgm:cxn modelId="{7288FFC9-1FD1-46B4-8FF1-F2DB8DD3FFE3}" type="presParOf" srcId="{485A9D61-D381-4E3E-B930-BAF1933126A6}" destId="{BE412FCF-813B-4638-AF22-79D47F21AA9D}" srcOrd="18" destOrd="0" presId="urn:microsoft.com/office/officeart/2005/8/layout/vList2"/>
    <dgm:cxn modelId="{6099CF8F-55B5-4345-AD7A-458A4A85639D}" type="presParOf" srcId="{485A9D61-D381-4E3E-B930-BAF1933126A6}" destId="{1A6A072C-C68D-4416-BF8E-67910CF8248C}" srcOrd="19" destOrd="0" presId="urn:microsoft.com/office/officeart/2005/8/layout/vList2"/>
    <dgm:cxn modelId="{9370BBCF-6CCC-49C3-B462-CEF505F067B0}" type="presParOf" srcId="{485A9D61-D381-4E3E-B930-BAF1933126A6}" destId="{51E4A548-F08F-4745-9016-BF173C744229}" srcOrd="20" destOrd="0" presId="urn:microsoft.com/office/officeart/2005/8/layout/vList2"/>
    <dgm:cxn modelId="{588DDA56-E7D1-4131-9255-E7361EDDA7F7}" type="presParOf" srcId="{485A9D61-D381-4E3E-B930-BAF1933126A6}" destId="{D88F3166-091A-4D18-8F37-62B876D763AC}" srcOrd="21" destOrd="0" presId="urn:microsoft.com/office/officeart/2005/8/layout/vList2"/>
    <dgm:cxn modelId="{20AB8E52-0549-4821-8FF0-8A6F8642156F}" type="presParOf" srcId="{485A9D61-D381-4E3E-B930-BAF1933126A6}" destId="{AA75AD1B-F513-4480-BBC8-BBCA096396FB}" srcOrd="22" destOrd="0" presId="urn:microsoft.com/office/officeart/2005/8/layout/vList2"/>
    <dgm:cxn modelId="{C72BC940-8B52-4DFA-916D-B5DF2559DF20}" type="presParOf" srcId="{485A9D61-D381-4E3E-B930-BAF1933126A6}" destId="{6A9A2CCA-CCF4-428C-A6CC-004CBD4C49AC}" srcOrd="23" destOrd="0" presId="urn:microsoft.com/office/officeart/2005/8/layout/vList2"/>
    <dgm:cxn modelId="{4E484022-27B5-46D2-AE87-1450A8C6199F}" type="presParOf" srcId="{485A9D61-D381-4E3E-B930-BAF1933126A6}" destId="{9DF05DB7-8AB8-4797-889E-6F6326E7F924}" srcOrd="2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7A2696-5F2A-4026-807A-1694BDE12048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D74210-1FF1-4B3B-9F07-90154DEBC50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Пульмонологический</a:t>
          </a:r>
        </a:p>
      </dgm:t>
    </dgm:pt>
    <dgm:pt modelId="{2D1F28E4-14DF-4ECE-9202-75F827E5CFD3}" type="parTrans" cxnId="{64C80F8F-96E6-4A23-9888-84CF6B38C149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4CB72DB-C6F5-4CB2-88DA-E0653C9FD353}" type="sibTrans" cxnId="{64C80F8F-96E6-4A23-9888-84CF6B38C149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B72A896-3F9E-41D1-B045-3828946730C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Аллергологический</a:t>
          </a:r>
          <a:endParaRPr lang="ru-RU" sz="14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B7A5897-3EAF-45D0-B073-BD53E9E74261}" type="parTrans" cxnId="{45B7DE55-229E-4DB2-9D12-E59753510076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5EAC670-B47B-4C98-B691-D835AF6C91FC}" type="sibTrans" cxnId="{45B7DE55-229E-4DB2-9D12-E59753510076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39B62D-849D-4F40-8BED-739EDA19161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Эндокринологический</a:t>
          </a:r>
        </a:p>
      </dgm:t>
    </dgm:pt>
    <dgm:pt modelId="{1A25482D-E0D1-44FE-B97E-983BB3973B44}" type="parTrans" cxnId="{D004767E-E4DD-46B1-B8D7-EB32D5A2F1F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4363FEA-A09D-4056-B656-C30A904F7A5F}" type="sibTrans" cxnId="{D004767E-E4DD-46B1-B8D7-EB32D5A2F1F7}">
      <dgm:prSet/>
      <dgm:spPr/>
      <dgm:t>
        <a:bodyPr/>
        <a:lstStyle/>
        <a:p>
          <a:endParaRPr lang="ru-RU" sz="1400" b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802D855-B049-48C1-906D-CBD9F3C05AA2}" type="pres">
      <dgm:prSet presAssocID="{567A2696-5F2A-4026-807A-1694BDE120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9CC50-FF18-4DB8-AB89-A2CE90CC3591}" type="pres">
      <dgm:prSet presAssocID="{EFD74210-1FF1-4B3B-9F07-90154DEBC505}" presName="parentText" presStyleLbl="node1" presStyleIdx="0" presStyleCnt="3" custLinFactNeighborY="-55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A722A-80E4-4A2F-8B2D-77D4547645E8}" type="pres">
      <dgm:prSet presAssocID="{84CB72DB-C6F5-4CB2-88DA-E0653C9FD353}" presName="spacer" presStyleCnt="0"/>
      <dgm:spPr/>
    </dgm:pt>
    <dgm:pt modelId="{66DC4027-EFEB-471C-991C-7188EFA563B7}" type="pres">
      <dgm:prSet presAssocID="{9B72A896-3F9E-41D1-B045-3828946730C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CFB22-CCBF-4499-96B2-6F72673767B9}" type="pres">
      <dgm:prSet presAssocID="{F5EAC670-B47B-4C98-B691-D835AF6C91FC}" presName="spacer" presStyleCnt="0"/>
      <dgm:spPr/>
    </dgm:pt>
    <dgm:pt modelId="{ABC6A948-34C8-4707-A3AC-37CBAC45B236}" type="pres">
      <dgm:prSet presAssocID="{3F39B62D-849D-4F40-8BED-739EDA19161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B7DE55-229E-4DB2-9D12-E59753510076}" srcId="{567A2696-5F2A-4026-807A-1694BDE12048}" destId="{9B72A896-3F9E-41D1-B045-3828946730CF}" srcOrd="1" destOrd="0" parTransId="{1B7A5897-3EAF-45D0-B073-BD53E9E74261}" sibTransId="{F5EAC670-B47B-4C98-B691-D835AF6C91FC}"/>
    <dgm:cxn modelId="{E3A9EAD1-5243-4F8A-9370-ED28D87AB566}" type="presOf" srcId="{9B72A896-3F9E-41D1-B045-3828946730CF}" destId="{66DC4027-EFEB-471C-991C-7188EFA563B7}" srcOrd="0" destOrd="0" presId="urn:microsoft.com/office/officeart/2005/8/layout/vList2"/>
    <dgm:cxn modelId="{5B612F27-8A11-4759-B314-E8EFA7CCD7FE}" type="presOf" srcId="{EFD74210-1FF1-4B3B-9F07-90154DEBC505}" destId="{4A79CC50-FF18-4DB8-AB89-A2CE90CC3591}" srcOrd="0" destOrd="0" presId="urn:microsoft.com/office/officeart/2005/8/layout/vList2"/>
    <dgm:cxn modelId="{64C80F8F-96E6-4A23-9888-84CF6B38C149}" srcId="{567A2696-5F2A-4026-807A-1694BDE12048}" destId="{EFD74210-1FF1-4B3B-9F07-90154DEBC505}" srcOrd="0" destOrd="0" parTransId="{2D1F28E4-14DF-4ECE-9202-75F827E5CFD3}" sibTransId="{84CB72DB-C6F5-4CB2-88DA-E0653C9FD353}"/>
    <dgm:cxn modelId="{D004767E-E4DD-46B1-B8D7-EB32D5A2F1F7}" srcId="{567A2696-5F2A-4026-807A-1694BDE12048}" destId="{3F39B62D-849D-4F40-8BED-739EDA19161B}" srcOrd="2" destOrd="0" parTransId="{1A25482D-E0D1-44FE-B97E-983BB3973B44}" sibTransId="{F4363FEA-A09D-4056-B656-C30A904F7A5F}"/>
    <dgm:cxn modelId="{8F91639B-5703-469D-A96E-D41D0EFA86A6}" type="presOf" srcId="{3F39B62D-849D-4F40-8BED-739EDA19161B}" destId="{ABC6A948-34C8-4707-A3AC-37CBAC45B236}" srcOrd="0" destOrd="0" presId="urn:microsoft.com/office/officeart/2005/8/layout/vList2"/>
    <dgm:cxn modelId="{9CCFE375-29DC-4662-9F5E-9F7713A0E219}" type="presOf" srcId="{567A2696-5F2A-4026-807A-1694BDE12048}" destId="{9802D855-B049-48C1-906D-CBD9F3C05AA2}" srcOrd="0" destOrd="0" presId="urn:microsoft.com/office/officeart/2005/8/layout/vList2"/>
    <dgm:cxn modelId="{C00B7721-4682-483F-A196-376921D79275}" type="presParOf" srcId="{9802D855-B049-48C1-906D-CBD9F3C05AA2}" destId="{4A79CC50-FF18-4DB8-AB89-A2CE90CC3591}" srcOrd="0" destOrd="0" presId="urn:microsoft.com/office/officeart/2005/8/layout/vList2"/>
    <dgm:cxn modelId="{8FA56C29-2108-443D-8F7A-912B487EEA58}" type="presParOf" srcId="{9802D855-B049-48C1-906D-CBD9F3C05AA2}" destId="{F85A722A-80E4-4A2F-8B2D-77D4547645E8}" srcOrd="1" destOrd="0" presId="urn:microsoft.com/office/officeart/2005/8/layout/vList2"/>
    <dgm:cxn modelId="{545DEEDD-644F-4713-8AAF-B55D2C7F7099}" type="presParOf" srcId="{9802D855-B049-48C1-906D-CBD9F3C05AA2}" destId="{66DC4027-EFEB-471C-991C-7188EFA563B7}" srcOrd="2" destOrd="0" presId="urn:microsoft.com/office/officeart/2005/8/layout/vList2"/>
    <dgm:cxn modelId="{97FBCDB8-FEC4-4122-A321-2320B93FEC90}" type="presParOf" srcId="{9802D855-B049-48C1-906D-CBD9F3C05AA2}" destId="{29DCFB22-CCBF-4499-96B2-6F72673767B9}" srcOrd="3" destOrd="0" presId="urn:microsoft.com/office/officeart/2005/8/layout/vList2"/>
    <dgm:cxn modelId="{FAD5C56E-3919-4607-AEDF-E439FD883583}" type="presParOf" srcId="{9802D855-B049-48C1-906D-CBD9F3C05AA2}" destId="{ABC6A948-34C8-4707-A3AC-37CBAC45B2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F809FB-64C9-4A8E-BFE6-C87BEA0D117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62E25-FCBE-4DE5-9644-3D481C2BFC3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Терапия</a:t>
          </a:r>
        </a:p>
      </dgm:t>
    </dgm:pt>
    <dgm:pt modelId="{DD211099-DB2B-4533-96DA-18099A4BF6F8}" type="parTrans" cxnId="{0D8DB396-F1E5-4D35-BA1A-685D5D5CF2F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53EE19-B2A0-490F-BC6E-F40B52E4CC72}" type="sibTrans" cxnId="{0D8DB396-F1E5-4D35-BA1A-685D5D5CF2FE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70D835F-E072-43C2-BA11-534700106C93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Гематология</a:t>
          </a:r>
        </a:p>
      </dgm:t>
    </dgm:pt>
    <dgm:pt modelId="{465B756E-3BBA-45BE-954D-2FA03987CD47}" type="parTrans" cxnId="{79A9EEE7-5C59-45F0-BFC8-137A0A1D49C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DA24EA-6B57-4582-AA19-86316DA5C6EC}" type="sibTrans" cxnId="{79A9EEE7-5C59-45F0-BFC8-137A0A1D49C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669C353-3B27-4E0B-9840-692B0809A79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Кардиология</a:t>
          </a:r>
        </a:p>
      </dgm:t>
    </dgm:pt>
    <dgm:pt modelId="{372C7EAE-FC02-4467-A901-9579EAD0CF4F}" type="parTrans" cxnId="{A4384BFE-77EE-4B3A-A9ED-F2CFE9E407A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84C75C8-225D-4F66-9F5E-0ED78725EDEA}" type="sibTrans" cxnId="{A4384BFE-77EE-4B3A-A9ED-F2CFE9E407A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693DB85-B86B-48DE-9F1A-C9552717669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Неврология</a:t>
          </a:r>
        </a:p>
      </dgm:t>
    </dgm:pt>
    <dgm:pt modelId="{CB3750C4-8DFF-4F47-BB87-950683021686}" type="parTrans" cxnId="{B75A259F-6515-4017-BE62-582A56196B5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E3F67F3-D154-4521-B0AC-069ACB9ABB06}" type="sibTrans" cxnId="{B75A259F-6515-4017-BE62-582A56196B5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B78BD8C-88EA-4D1D-983F-8F58FD1B0D6D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Нефрология</a:t>
          </a:r>
        </a:p>
      </dgm:t>
    </dgm:pt>
    <dgm:pt modelId="{F1CEA8B3-6FCA-4EA3-B068-5EB416F31747}" type="parTrans" cxnId="{69630CFD-BB2B-4585-87EC-1D39FE2DC27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2EDF31-DD45-415B-BC7F-EEB5956F4100}" type="sibTrans" cxnId="{69630CFD-BB2B-4585-87EC-1D39FE2DC273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2CDA8B1-83E8-4A9E-B480-5894FAB14C80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Ревматология</a:t>
          </a:r>
        </a:p>
      </dgm:t>
    </dgm:pt>
    <dgm:pt modelId="{404D59ED-DA9B-4676-A189-D8D02F40AF9E}" type="parTrans" cxnId="{59E12BC7-D463-4676-B57D-D90E620A60D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C43705F-B73B-4319-94DA-65147D76EDF4}" type="sibTrans" cxnId="{59E12BC7-D463-4676-B57D-D90E620A60D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04626DA-8C88-46A5-A38F-856F6F0A4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Эндокринология</a:t>
          </a:r>
        </a:p>
      </dgm:t>
    </dgm:pt>
    <dgm:pt modelId="{A5B45E9E-B5B8-4D02-A2A0-EAE2107D0870}" type="parTrans" cxnId="{81F51CA5-E83F-49DC-B2C5-BF97FFFC45D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160DE5-D785-4091-95C2-DF4EB5797011}" type="sibTrans" cxnId="{81F51CA5-E83F-49DC-B2C5-BF97FFFC45D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3F4FF0-F51B-48AD-97EA-67C933AE2830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Гастроэнтерология </a:t>
          </a:r>
        </a:p>
      </dgm:t>
    </dgm:pt>
    <dgm:pt modelId="{A9182401-A2CA-4A29-AF3C-FFC0C08D937C}" type="parTrans" cxnId="{8E6BC586-6B9C-4B2B-9DBE-48E777BE670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C5E607D-400A-491A-BAC4-DD44F22558BF}" type="sibTrans" cxnId="{8E6BC586-6B9C-4B2B-9DBE-48E777BE670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C2D9835-F42E-45AC-8983-6B8D1E8C2F5B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Аллергология</a:t>
          </a:r>
        </a:p>
      </dgm:t>
    </dgm:pt>
    <dgm:pt modelId="{7C0BA25C-59DF-4837-97F9-81A3411874D5}" type="parTrans" cxnId="{4C6F2BAD-A155-4517-82E8-89240BE256B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9F312B4-C45B-47EC-A790-C2A6B050A78E}" type="sibTrans" cxnId="{4C6F2BAD-A155-4517-82E8-89240BE256B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221D81B-2357-4F5B-A924-C258C19EF711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Сурдолог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C0A91A7C-7FC4-4A0E-8CB7-F04DE8EC1B7C}" type="parTrans" cxnId="{54C49CBB-E85F-4664-997C-24E77E841A57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ABD2ADA-364B-4EEF-81F8-3B83BE941AE2}" type="sibTrans" cxnId="{54C49CBB-E85F-4664-997C-24E77E841A57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AF36B5F-6B04-4637-83C4-996528D76EA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Гинекология</a:t>
          </a:r>
        </a:p>
      </dgm:t>
    </dgm:pt>
    <dgm:pt modelId="{F4CCBEAB-DF13-4EFA-A30E-271D707CA6E1}" type="parTrans" cxnId="{8E157404-E0BE-4C62-997D-3264961F352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5CB0123-A344-4515-B237-48A8BD0EA23C}" type="sibTrans" cxnId="{8E157404-E0BE-4C62-997D-3264961F352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98D4AF4-905E-4D44-AA94-86F95371431F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Нейрохирургия</a:t>
          </a:r>
        </a:p>
      </dgm:t>
    </dgm:pt>
    <dgm:pt modelId="{7961A439-20BF-46C0-B770-B90CE8B520C3}" type="parTrans" cxnId="{C4D8E617-5427-42D8-9B15-70F035206C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21000FA-6856-41DA-88B0-244F57E62AA3}" type="sibTrans" cxnId="{C4D8E617-5427-42D8-9B15-70F035206C4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D0D5B6E-EEB2-4032-B1FE-12EAD9BE4B5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Отоларингология</a:t>
          </a:r>
        </a:p>
      </dgm:t>
    </dgm:pt>
    <dgm:pt modelId="{DA976BF1-E6EB-44D7-A95E-E1420C38F290}" type="parTrans" cxnId="{4A3AB7A1-C3E4-4522-B527-0F7624ECE3A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0D93BBB-064A-47D1-9E4F-7C32D25255BE}" type="sibTrans" cxnId="{4A3AB7A1-C3E4-4522-B527-0F7624ECE3A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F6B251C-2D71-43B8-BCB0-7FAC68873F44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Сурдопедагог</a:t>
          </a:r>
        </a:p>
      </dgm:t>
    </dgm:pt>
    <dgm:pt modelId="{911DE5F7-41CF-4128-BAA5-B5508BF52F11}" type="parTrans" cxnId="{39390409-5C3F-4BED-A902-58DDE96077C6}">
      <dgm:prSet/>
      <dgm:spPr/>
      <dgm:t>
        <a:bodyPr/>
        <a:lstStyle/>
        <a:p>
          <a:endParaRPr lang="ru-RU"/>
        </a:p>
      </dgm:t>
    </dgm:pt>
    <dgm:pt modelId="{043FD4BD-ADFD-4944-89AC-8A9AFD064064}" type="sibTrans" cxnId="{39390409-5C3F-4BED-A902-58DDE96077C6}">
      <dgm:prSet/>
      <dgm:spPr/>
      <dgm:t>
        <a:bodyPr/>
        <a:lstStyle/>
        <a:p>
          <a:endParaRPr lang="ru-RU"/>
        </a:p>
      </dgm:t>
    </dgm:pt>
    <dgm:pt modelId="{6EC56418-D526-401F-B028-205D665C34C1}" type="pres">
      <dgm:prSet presAssocID="{1DF809FB-64C9-4A8E-BFE6-C87BEA0D11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640D19-B357-47FC-8481-A33814117DCA}" type="pres">
      <dgm:prSet presAssocID="{0A462E25-FCBE-4DE5-9644-3D481C2BFC3F}" presName="parentText" presStyleLbl="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FBC940-51C4-4772-A681-B4F206760FB1}" type="pres">
      <dgm:prSet presAssocID="{9D53EE19-B2A0-490F-BC6E-F40B52E4CC72}" presName="spacer" presStyleCnt="0"/>
      <dgm:spPr/>
    </dgm:pt>
    <dgm:pt modelId="{8DC4A998-185B-4113-9679-FA07D773CB5E}" type="pres">
      <dgm:prSet presAssocID="{D70D835F-E072-43C2-BA11-534700106C93}" presName="parentText" presStyleLbl="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A6C96-C70A-4A11-908A-B489B1A37B02}" type="pres">
      <dgm:prSet presAssocID="{72DA24EA-6B57-4582-AA19-86316DA5C6EC}" presName="spacer" presStyleCnt="0"/>
      <dgm:spPr/>
    </dgm:pt>
    <dgm:pt modelId="{32CA334F-37A7-4837-86C9-6ED678D2DFB2}" type="pres">
      <dgm:prSet presAssocID="{0669C353-3B27-4E0B-9840-692B0809A79D}" presName="parentText" presStyleLbl="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58E0-D35A-49AC-A345-87F4BAC2C9F3}" type="pres">
      <dgm:prSet presAssocID="{E84C75C8-225D-4F66-9F5E-0ED78725EDEA}" presName="spacer" presStyleCnt="0"/>
      <dgm:spPr/>
    </dgm:pt>
    <dgm:pt modelId="{73E41C92-01AE-4278-80CA-83041B35BC3E}" type="pres">
      <dgm:prSet presAssocID="{A693DB85-B86B-48DE-9F1A-C9552717669E}" presName="parentText" presStyleLbl="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0C040-51CC-4405-8F8D-7B2AB0DFA503}" type="pres">
      <dgm:prSet presAssocID="{CE3F67F3-D154-4521-B0AC-069ACB9ABB06}" presName="spacer" presStyleCnt="0"/>
      <dgm:spPr/>
    </dgm:pt>
    <dgm:pt modelId="{E4E6645C-51A6-46EC-9A7C-68EC016F6CFC}" type="pres">
      <dgm:prSet presAssocID="{3B78BD8C-88EA-4D1D-983F-8F58FD1B0D6D}" presName="parentText" presStyleLbl="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AE8CE-AF4A-441F-82A7-3220CC8F08D7}" type="pres">
      <dgm:prSet presAssocID="{CF2EDF31-DD45-415B-BC7F-EEB5956F4100}" presName="spacer" presStyleCnt="0"/>
      <dgm:spPr/>
    </dgm:pt>
    <dgm:pt modelId="{F903A729-516B-46DA-A23C-2FB4D5CF1C4E}" type="pres">
      <dgm:prSet presAssocID="{F2CDA8B1-83E8-4A9E-B480-5894FAB14C80}" presName="parentText" presStyleLbl="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159E5-FAB6-4F73-84A9-7497EFD1925C}" type="pres">
      <dgm:prSet presAssocID="{4C43705F-B73B-4319-94DA-65147D76EDF4}" presName="spacer" presStyleCnt="0"/>
      <dgm:spPr/>
    </dgm:pt>
    <dgm:pt modelId="{CBB63897-2FA4-4607-812D-910572DC0BCC}" type="pres">
      <dgm:prSet presAssocID="{E04626DA-8C88-46A5-A38F-856F6F0A42B8}" presName="parentText" presStyleLbl="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A4174-D991-44D3-878E-280793A23D10}" type="pres">
      <dgm:prSet presAssocID="{75160DE5-D785-4091-95C2-DF4EB5797011}" presName="spacer" presStyleCnt="0"/>
      <dgm:spPr/>
    </dgm:pt>
    <dgm:pt modelId="{090345E8-A044-413A-B877-5B38E3AB86DC}" type="pres">
      <dgm:prSet presAssocID="{D63F4FF0-F51B-48AD-97EA-67C933AE2830}" presName="parentText" presStyleLbl="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75847-F218-4F27-B26D-1B36BD2A2831}" type="pres">
      <dgm:prSet presAssocID="{6C5E607D-400A-491A-BAC4-DD44F22558BF}" presName="spacer" presStyleCnt="0"/>
      <dgm:spPr/>
    </dgm:pt>
    <dgm:pt modelId="{AD8C9137-7B2B-4059-ABA7-220A0D578B09}" type="pres">
      <dgm:prSet presAssocID="{EC2D9835-F42E-45AC-8983-6B8D1E8C2F5B}" presName="parentText" presStyleLbl="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AE7E1-B8A8-4140-9872-71C101E052E2}" type="pres">
      <dgm:prSet presAssocID="{59F312B4-C45B-47EC-A790-C2A6B050A78E}" presName="spacer" presStyleCnt="0"/>
      <dgm:spPr/>
    </dgm:pt>
    <dgm:pt modelId="{9763E88E-9154-4D9A-8DC5-A23928277851}" type="pres">
      <dgm:prSet presAssocID="{B221D81B-2357-4F5B-A924-C258C19EF711}" presName="parentText" presStyleLbl="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BFD64-C102-4E8E-A466-AEC952050847}" type="pres">
      <dgm:prSet presAssocID="{1ABD2ADA-364B-4EEF-81F8-3B83BE941AE2}" presName="spacer" presStyleCnt="0"/>
      <dgm:spPr/>
    </dgm:pt>
    <dgm:pt modelId="{40A69D77-DB16-4B4A-8E41-A01A1F971579}" type="pres">
      <dgm:prSet presAssocID="{CF6B251C-2D71-43B8-BCB0-7FAC68873F44}" presName="parentText" presStyleLbl="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8968C-D5C9-4880-A27B-2B94370666B2}" type="pres">
      <dgm:prSet presAssocID="{043FD4BD-ADFD-4944-89AC-8A9AFD064064}" presName="spacer" presStyleCnt="0"/>
      <dgm:spPr/>
    </dgm:pt>
    <dgm:pt modelId="{0EDB40E3-A13A-4261-BDFF-73CE9FAA1A5C}" type="pres">
      <dgm:prSet presAssocID="{3AF36B5F-6B04-4637-83C4-996528D76EAB}" presName="parentText" presStyleLbl="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2A41D-6425-4DE8-94C1-DD2A6C101FD8}" type="pres">
      <dgm:prSet presAssocID="{F5CB0123-A344-4515-B237-48A8BD0EA23C}" presName="spacer" presStyleCnt="0"/>
      <dgm:spPr/>
    </dgm:pt>
    <dgm:pt modelId="{5D4584D7-FD8E-4CA0-88CD-49ACD6EB16CF}" type="pres">
      <dgm:prSet presAssocID="{B98D4AF4-905E-4D44-AA94-86F95371431F}" presName="parentText" presStyleLbl="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CFEF7-F297-4F26-8AF3-A737B42C4657}" type="pres">
      <dgm:prSet presAssocID="{521000FA-6856-41DA-88B0-244F57E62AA3}" presName="spacer" presStyleCnt="0"/>
      <dgm:spPr/>
    </dgm:pt>
    <dgm:pt modelId="{5BB4A1E6-381B-4078-8A93-F04EDC6E33B9}" type="pres">
      <dgm:prSet presAssocID="{3D0D5B6E-EEB2-4032-B1FE-12EAD9BE4B53}" presName="parentText" presStyleLbl="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3944B-4006-401E-A5E1-339576815DDF}" type="presOf" srcId="{F2CDA8B1-83E8-4A9E-B480-5894FAB14C80}" destId="{F903A729-516B-46DA-A23C-2FB4D5CF1C4E}" srcOrd="0" destOrd="0" presId="urn:microsoft.com/office/officeart/2005/8/layout/vList2"/>
    <dgm:cxn modelId="{DC119840-ACB1-4F39-BF14-D0CC0C676505}" type="presOf" srcId="{3B78BD8C-88EA-4D1D-983F-8F58FD1B0D6D}" destId="{E4E6645C-51A6-46EC-9A7C-68EC016F6CFC}" srcOrd="0" destOrd="0" presId="urn:microsoft.com/office/officeart/2005/8/layout/vList2"/>
    <dgm:cxn modelId="{890DD539-E435-405C-93C3-5EE74F55C15F}" type="presOf" srcId="{D70D835F-E072-43C2-BA11-534700106C93}" destId="{8DC4A998-185B-4113-9679-FA07D773CB5E}" srcOrd="0" destOrd="0" presId="urn:microsoft.com/office/officeart/2005/8/layout/vList2"/>
    <dgm:cxn modelId="{A4384BFE-77EE-4B3A-A9ED-F2CFE9E407AB}" srcId="{1DF809FB-64C9-4A8E-BFE6-C87BEA0D1176}" destId="{0669C353-3B27-4E0B-9840-692B0809A79D}" srcOrd="2" destOrd="0" parTransId="{372C7EAE-FC02-4467-A901-9579EAD0CF4F}" sibTransId="{E84C75C8-225D-4F66-9F5E-0ED78725EDEA}"/>
    <dgm:cxn modelId="{79B7DD0C-555D-4A13-A5F7-6362B70092CA}" type="presOf" srcId="{D63F4FF0-F51B-48AD-97EA-67C933AE2830}" destId="{090345E8-A044-413A-B877-5B38E3AB86DC}" srcOrd="0" destOrd="0" presId="urn:microsoft.com/office/officeart/2005/8/layout/vList2"/>
    <dgm:cxn modelId="{84DEC49A-72C6-4A7F-8581-30E8D718BB4C}" type="presOf" srcId="{1DF809FB-64C9-4A8E-BFE6-C87BEA0D1176}" destId="{6EC56418-D526-401F-B028-205D665C34C1}" srcOrd="0" destOrd="0" presId="urn:microsoft.com/office/officeart/2005/8/layout/vList2"/>
    <dgm:cxn modelId="{F5FEC39F-B754-4053-A40A-2CBF3CEAAA01}" type="presOf" srcId="{A693DB85-B86B-48DE-9F1A-C9552717669E}" destId="{73E41C92-01AE-4278-80CA-83041B35BC3E}" srcOrd="0" destOrd="0" presId="urn:microsoft.com/office/officeart/2005/8/layout/vList2"/>
    <dgm:cxn modelId="{59E12BC7-D463-4676-B57D-D90E620A60DF}" srcId="{1DF809FB-64C9-4A8E-BFE6-C87BEA0D1176}" destId="{F2CDA8B1-83E8-4A9E-B480-5894FAB14C80}" srcOrd="5" destOrd="0" parTransId="{404D59ED-DA9B-4676-A189-D8D02F40AF9E}" sibTransId="{4C43705F-B73B-4319-94DA-65147D76EDF4}"/>
    <dgm:cxn modelId="{4C6F2BAD-A155-4517-82E8-89240BE256BD}" srcId="{1DF809FB-64C9-4A8E-BFE6-C87BEA0D1176}" destId="{EC2D9835-F42E-45AC-8983-6B8D1E8C2F5B}" srcOrd="8" destOrd="0" parTransId="{7C0BA25C-59DF-4837-97F9-81A3411874D5}" sibTransId="{59F312B4-C45B-47EC-A790-C2A6B050A78E}"/>
    <dgm:cxn modelId="{39390409-5C3F-4BED-A902-58DDE96077C6}" srcId="{1DF809FB-64C9-4A8E-BFE6-C87BEA0D1176}" destId="{CF6B251C-2D71-43B8-BCB0-7FAC68873F44}" srcOrd="10" destOrd="0" parTransId="{911DE5F7-41CF-4128-BAA5-B5508BF52F11}" sibTransId="{043FD4BD-ADFD-4944-89AC-8A9AFD064064}"/>
    <dgm:cxn modelId="{90532ED0-0951-4B23-A1E4-FEB065A6245F}" type="presOf" srcId="{CF6B251C-2D71-43B8-BCB0-7FAC68873F44}" destId="{40A69D77-DB16-4B4A-8E41-A01A1F971579}" srcOrd="0" destOrd="0" presId="urn:microsoft.com/office/officeart/2005/8/layout/vList2"/>
    <dgm:cxn modelId="{81F51CA5-E83F-49DC-B2C5-BF97FFFC45D6}" srcId="{1DF809FB-64C9-4A8E-BFE6-C87BEA0D1176}" destId="{E04626DA-8C88-46A5-A38F-856F6F0A42B8}" srcOrd="6" destOrd="0" parTransId="{A5B45E9E-B5B8-4D02-A2A0-EAE2107D0870}" sibTransId="{75160DE5-D785-4091-95C2-DF4EB5797011}"/>
    <dgm:cxn modelId="{03D2476D-1EEA-48B7-96C7-AC017FE00C4E}" type="presOf" srcId="{EC2D9835-F42E-45AC-8983-6B8D1E8C2F5B}" destId="{AD8C9137-7B2B-4059-ABA7-220A0D578B09}" srcOrd="0" destOrd="0" presId="urn:microsoft.com/office/officeart/2005/8/layout/vList2"/>
    <dgm:cxn modelId="{D14421E7-06D2-4032-B9F6-8915BCD6CC9C}" type="presOf" srcId="{0A462E25-FCBE-4DE5-9644-3D481C2BFC3F}" destId="{EF640D19-B357-47FC-8481-A33814117DCA}" srcOrd="0" destOrd="0" presId="urn:microsoft.com/office/officeart/2005/8/layout/vList2"/>
    <dgm:cxn modelId="{54C49CBB-E85F-4664-997C-24E77E841A57}" srcId="{1DF809FB-64C9-4A8E-BFE6-C87BEA0D1176}" destId="{B221D81B-2357-4F5B-A924-C258C19EF711}" srcOrd="9" destOrd="0" parTransId="{C0A91A7C-7FC4-4A0E-8CB7-F04DE8EC1B7C}" sibTransId="{1ABD2ADA-364B-4EEF-81F8-3B83BE941AE2}"/>
    <dgm:cxn modelId="{EAEDABF2-4464-454D-B872-91A96227172F}" type="presOf" srcId="{E04626DA-8C88-46A5-A38F-856F6F0A42B8}" destId="{CBB63897-2FA4-4607-812D-910572DC0BCC}" srcOrd="0" destOrd="0" presId="urn:microsoft.com/office/officeart/2005/8/layout/vList2"/>
    <dgm:cxn modelId="{B75A259F-6515-4017-BE62-582A56196B54}" srcId="{1DF809FB-64C9-4A8E-BFE6-C87BEA0D1176}" destId="{A693DB85-B86B-48DE-9F1A-C9552717669E}" srcOrd="3" destOrd="0" parTransId="{CB3750C4-8DFF-4F47-BB87-950683021686}" sibTransId="{CE3F67F3-D154-4521-B0AC-069ACB9ABB06}"/>
    <dgm:cxn modelId="{8E157404-E0BE-4C62-997D-3264961F3520}" srcId="{1DF809FB-64C9-4A8E-BFE6-C87BEA0D1176}" destId="{3AF36B5F-6B04-4637-83C4-996528D76EAB}" srcOrd="11" destOrd="0" parTransId="{F4CCBEAB-DF13-4EFA-A30E-271D707CA6E1}" sibTransId="{F5CB0123-A344-4515-B237-48A8BD0EA23C}"/>
    <dgm:cxn modelId="{BA2AF3C0-A786-4E05-B8DC-90B53DF782AC}" type="presOf" srcId="{B98D4AF4-905E-4D44-AA94-86F95371431F}" destId="{5D4584D7-FD8E-4CA0-88CD-49ACD6EB16CF}" srcOrd="0" destOrd="0" presId="urn:microsoft.com/office/officeart/2005/8/layout/vList2"/>
    <dgm:cxn modelId="{1D0473F1-7783-4B5E-BD2E-8BD0C25E2966}" type="presOf" srcId="{3D0D5B6E-EEB2-4032-B1FE-12EAD9BE4B53}" destId="{5BB4A1E6-381B-4078-8A93-F04EDC6E33B9}" srcOrd="0" destOrd="0" presId="urn:microsoft.com/office/officeart/2005/8/layout/vList2"/>
    <dgm:cxn modelId="{8E6BC586-6B9C-4B2B-9DBE-48E777BE6706}" srcId="{1DF809FB-64C9-4A8E-BFE6-C87BEA0D1176}" destId="{D63F4FF0-F51B-48AD-97EA-67C933AE2830}" srcOrd="7" destOrd="0" parTransId="{A9182401-A2CA-4A29-AF3C-FFC0C08D937C}" sibTransId="{6C5E607D-400A-491A-BAC4-DD44F22558BF}"/>
    <dgm:cxn modelId="{69630CFD-BB2B-4585-87EC-1D39FE2DC273}" srcId="{1DF809FB-64C9-4A8E-BFE6-C87BEA0D1176}" destId="{3B78BD8C-88EA-4D1D-983F-8F58FD1B0D6D}" srcOrd="4" destOrd="0" parTransId="{F1CEA8B3-6FCA-4EA3-B068-5EB416F31747}" sibTransId="{CF2EDF31-DD45-415B-BC7F-EEB5956F4100}"/>
    <dgm:cxn modelId="{C4D8E617-5427-42D8-9B15-70F035206C4F}" srcId="{1DF809FB-64C9-4A8E-BFE6-C87BEA0D1176}" destId="{B98D4AF4-905E-4D44-AA94-86F95371431F}" srcOrd="12" destOrd="0" parTransId="{7961A439-20BF-46C0-B770-B90CE8B520C3}" sibTransId="{521000FA-6856-41DA-88B0-244F57E62AA3}"/>
    <dgm:cxn modelId="{0D8DB396-F1E5-4D35-BA1A-685D5D5CF2FE}" srcId="{1DF809FB-64C9-4A8E-BFE6-C87BEA0D1176}" destId="{0A462E25-FCBE-4DE5-9644-3D481C2BFC3F}" srcOrd="0" destOrd="0" parTransId="{DD211099-DB2B-4533-96DA-18099A4BF6F8}" sibTransId="{9D53EE19-B2A0-490F-BC6E-F40B52E4CC72}"/>
    <dgm:cxn modelId="{BFE9E8B5-E837-49FF-81E2-79A916C69EF1}" type="presOf" srcId="{3AF36B5F-6B04-4637-83C4-996528D76EAB}" destId="{0EDB40E3-A13A-4261-BDFF-73CE9FAA1A5C}" srcOrd="0" destOrd="0" presId="urn:microsoft.com/office/officeart/2005/8/layout/vList2"/>
    <dgm:cxn modelId="{7DFD3AA2-01FA-4D3E-A7D1-232D274AD987}" type="presOf" srcId="{B221D81B-2357-4F5B-A924-C258C19EF711}" destId="{9763E88E-9154-4D9A-8DC5-A23928277851}" srcOrd="0" destOrd="0" presId="urn:microsoft.com/office/officeart/2005/8/layout/vList2"/>
    <dgm:cxn modelId="{7D8FFCA2-5AE8-4404-92B9-7259485703BD}" type="presOf" srcId="{0669C353-3B27-4E0B-9840-692B0809A79D}" destId="{32CA334F-37A7-4837-86C9-6ED678D2DFB2}" srcOrd="0" destOrd="0" presId="urn:microsoft.com/office/officeart/2005/8/layout/vList2"/>
    <dgm:cxn modelId="{4A3AB7A1-C3E4-4522-B527-0F7624ECE3AC}" srcId="{1DF809FB-64C9-4A8E-BFE6-C87BEA0D1176}" destId="{3D0D5B6E-EEB2-4032-B1FE-12EAD9BE4B53}" srcOrd="13" destOrd="0" parTransId="{DA976BF1-E6EB-44D7-A95E-E1420C38F290}" sibTransId="{A0D93BBB-064A-47D1-9E4F-7C32D25255BE}"/>
    <dgm:cxn modelId="{79A9EEE7-5C59-45F0-BFC8-137A0A1D49CB}" srcId="{1DF809FB-64C9-4A8E-BFE6-C87BEA0D1176}" destId="{D70D835F-E072-43C2-BA11-534700106C93}" srcOrd="1" destOrd="0" parTransId="{465B756E-3BBA-45BE-954D-2FA03987CD47}" sibTransId="{72DA24EA-6B57-4582-AA19-86316DA5C6EC}"/>
    <dgm:cxn modelId="{5DD43DB2-DE06-4143-B6ED-6EE0CA937AA8}" type="presParOf" srcId="{6EC56418-D526-401F-B028-205D665C34C1}" destId="{EF640D19-B357-47FC-8481-A33814117DCA}" srcOrd="0" destOrd="0" presId="urn:microsoft.com/office/officeart/2005/8/layout/vList2"/>
    <dgm:cxn modelId="{F8510675-89AC-48B4-ABC7-B1E86FA7C1A9}" type="presParOf" srcId="{6EC56418-D526-401F-B028-205D665C34C1}" destId="{64FBC940-51C4-4772-A681-B4F206760FB1}" srcOrd="1" destOrd="0" presId="urn:microsoft.com/office/officeart/2005/8/layout/vList2"/>
    <dgm:cxn modelId="{1B4D5B63-0B04-4806-BD92-6B4F35D3D592}" type="presParOf" srcId="{6EC56418-D526-401F-B028-205D665C34C1}" destId="{8DC4A998-185B-4113-9679-FA07D773CB5E}" srcOrd="2" destOrd="0" presId="urn:microsoft.com/office/officeart/2005/8/layout/vList2"/>
    <dgm:cxn modelId="{811B43C5-EB81-484A-B41F-AEB60A4DCE1E}" type="presParOf" srcId="{6EC56418-D526-401F-B028-205D665C34C1}" destId="{BAAA6C96-C70A-4A11-908A-B489B1A37B02}" srcOrd="3" destOrd="0" presId="urn:microsoft.com/office/officeart/2005/8/layout/vList2"/>
    <dgm:cxn modelId="{D2D6C301-DA05-422B-B0EA-7574BB69FCD2}" type="presParOf" srcId="{6EC56418-D526-401F-B028-205D665C34C1}" destId="{32CA334F-37A7-4837-86C9-6ED678D2DFB2}" srcOrd="4" destOrd="0" presId="urn:microsoft.com/office/officeart/2005/8/layout/vList2"/>
    <dgm:cxn modelId="{0C2A04DD-FE79-4CC8-A8F9-4D1D16DFBF78}" type="presParOf" srcId="{6EC56418-D526-401F-B028-205D665C34C1}" destId="{87CB58E0-D35A-49AC-A345-87F4BAC2C9F3}" srcOrd="5" destOrd="0" presId="urn:microsoft.com/office/officeart/2005/8/layout/vList2"/>
    <dgm:cxn modelId="{6E5A8921-B288-4F9D-B424-4CAD5DA1EEC6}" type="presParOf" srcId="{6EC56418-D526-401F-B028-205D665C34C1}" destId="{73E41C92-01AE-4278-80CA-83041B35BC3E}" srcOrd="6" destOrd="0" presId="urn:microsoft.com/office/officeart/2005/8/layout/vList2"/>
    <dgm:cxn modelId="{253685F9-4A68-48D4-A059-CED470E5C33B}" type="presParOf" srcId="{6EC56418-D526-401F-B028-205D665C34C1}" destId="{FBF0C040-51CC-4405-8F8D-7B2AB0DFA503}" srcOrd="7" destOrd="0" presId="urn:microsoft.com/office/officeart/2005/8/layout/vList2"/>
    <dgm:cxn modelId="{F2D22B6F-513D-4724-9F53-7EB1794A6354}" type="presParOf" srcId="{6EC56418-D526-401F-B028-205D665C34C1}" destId="{E4E6645C-51A6-46EC-9A7C-68EC016F6CFC}" srcOrd="8" destOrd="0" presId="urn:microsoft.com/office/officeart/2005/8/layout/vList2"/>
    <dgm:cxn modelId="{5FF26A42-C2C2-4E67-B922-DD82F2F8755D}" type="presParOf" srcId="{6EC56418-D526-401F-B028-205D665C34C1}" destId="{70FAE8CE-AF4A-441F-82A7-3220CC8F08D7}" srcOrd="9" destOrd="0" presId="urn:microsoft.com/office/officeart/2005/8/layout/vList2"/>
    <dgm:cxn modelId="{E504990F-9890-4E93-9820-8F1488730777}" type="presParOf" srcId="{6EC56418-D526-401F-B028-205D665C34C1}" destId="{F903A729-516B-46DA-A23C-2FB4D5CF1C4E}" srcOrd="10" destOrd="0" presId="urn:microsoft.com/office/officeart/2005/8/layout/vList2"/>
    <dgm:cxn modelId="{E0AEC519-4700-4B07-BFF9-77E39E79FDD7}" type="presParOf" srcId="{6EC56418-D526-401F-B028-205D665C34C1}" destId="{6D6159E5-FAB6-4F73-84A9-7497EFD1925C}" srcOrd="11" destOrd="0" presId="urn:microsoft.com/office/officeart/2005/8/layout/vList2"/>
    <dgm:cxn modelId="{5D7131DF-48EB-431D-B503-A546B2F6DC45}" type="presParOf" srcId="{6EC56418-D526-401F-B028-205D665C34C1}" destId="{CBB63897-2FA4-4607-812D-910572DC0BCC}" srcOrd="12" destOrd="0" presId="urn:microsoft.com/office/officeart/2005/8/layout/vList2"/>
    <dgm:cxn modelId="{FF0EA34A-5F89-433C-A102-B6CE6DD2C490}" type="presParOf" srcId="{6EC56418-D526-401F-B028-205D665C34C1}" destId="{219A4174-D991-44D3-878E-280793A23D10}" srcOrd="13" destOrd="0" presId="urn:microsoft.com/office/officeart/2005/8/layout/vList2"/>
    <dgm:cxn modelId="{CEE12955-449A-4C0A-AE8E-0E8F241CC5E6}" type="presParOf" srcId="{6EC56418-D526-401F-B028-205D665C34C1}" destId="{090345E8-A044-413A-B877-5B38E3AB86DC}" srcOrd="14" destOrd="0" presId="urn:microsoft.com/office/officeart/2005/8/layout/vList2"/>
    <dgm:cxn modelId="{80F4B173-D813-4F8B-8D41-F201F9035382}" type="presParOf" srcId="{6EC56418-D526-401F-B028-205D665C34C1}" destId="{D9A75847-F218-4F27-B26D-1B36BD2A2831}" srcOrd="15" destOrd="0" presId="urn:microsoft.com/office/officeart/2005/8/layout/vList2"/>
    <dgm:cxn modelId="{3413C6FB-5A09-4696-8EFC-4100998703C7}" type="presParOf" srcId="{6EC56418-D526-401F-B028-205D665C34C1}" destId="{AD8C9137-7B2B-4059-ABA7-220A0D578B09}" srcOrd="16" destOrd="0" presId="urn:microsoft.com/office/officeart/2005/8/layout/vList2"/>
    <dgm:cxn modelId="{42ACEF96-856B-4BFB-824F-AFA85056FC10}" type="presParOf" srcId="{6EC56418-D526-401F-B028-205D665C34C1}" destId="{06BAE7E1-B8A8-4140-9872-71C101E052E2}" srcOrd="17" destOrd="0" presId="urn:microsoft.com/office/officeart/2005/8/layout/vList2"/>
    <dgm:cxn modelId="{6DE34A21-FDBC-4129-ADCA-A4B7975ACCC5}" type="presParOf" srcId="{6EC56418-D526-401F-B028-205D665C34C1}" destId="{9763E88E-9154-4D9A-8DC5-A23928277851}" srcOrd="18" destOrd="0" presId="urn:microsoft.com/office/officeart/2005/8/layout/vList2"/>
    <dgm:cxn modelId="{3AD5C66B-9D79-498D-9398-CD1FCB7ADF02}" type="presParOf" srcId="{6EC56418-D526-401F-B028-205D665C34C1}" destId="{B00BFD64-C102-4E8E-A466-AEC952050847}" srcOrd="19" destOrd="0" presId="urn:microsoft.com/office/officeart/2005/8/layout/vList2"/>
    <dgm:cxn modelId="{136B212F-ADD2-4CC3-8FCE-BCFD1B49A299}" type="presParOf" srcId="{6EC56418-D526-401F-B028-205D665C34C1}" destId="{40A69D77-DB16-4B4A-8E41-A01A1F971579}" srcOrd="20" destOrd="0" presId="urn:microsoft.com/office/officeart/2005/8/layout/vList2"/>
    <dgm:cxn modelId="{430F3837-B0C8-42B0-9BF3-4068E44CDA58}" type="presParOf" srcId="{6EC56418-D526-401F-B028-205D665C34C1}" destId="{9218968C-D5C9-4880-A27B-2B94370666B2}" srcOrd="21" destOrd="0" presId="urn:microsoft.com/office/officeart/2005/8/layout/vList2"/>
    <dgm:cxn modelId="{C16815C4-C8CD-41F1-AD8D-5718B5DB7F8A}" type="presParOf" srcId="{6EC56418-D526-401F-B028-205D665C34C1}" destId="{0EDB40E3-A13A-4261-BDFF-73CE9FAA1A5C}" srcOrd="22" destOrd="0" presId="urn:microsoft.com/office/officeart/2005/8/layout/vList2"/>
    <dgm:cxn modelId="{15B2D387-42CC-4C37-A885-97B1AA48EBD6}" type="presParOf" srcId="{6EC56418-D526-401F-B028-205D665C34C1}" destId="{1F32A41D-6425-4DE8-94C1-DD2A6C101FD8}" srcOrd="23" destOrd="0" presId="urn:microsoft.com/office/officeart/2005/8/layout/vList2"/>
    <dgm:cxn modelId="{7C5C6001-CB95-435C-B6D5-A50A4E10C8A7}" type="presParOf" srcId="{6EC56418-D526-401F-B028-205D665C34C1}" destId="{5D4584D7-FD8E-4CA0-88CD-49ACD6EB16CF}" srcOrd="24" destOrd="0" presId="urn:microsoft.com/office/officeart/2005/8/layout/vList2"/>
    <dgm:cxn modelId="{F60135DC-81E9-495C-8E26-E4F74EE69401}" type="presParOf" srcId="{6EC56418-D526-401F-B028-205D665C34C1}" destId="{FFFCFEF7-F297-4F26-8AF3-A737B42C4657}" srcOrd="25" destOrd="0" presId="urn:microsoft.com/office/officeart/2005/8/layout/vList2"/>
    <dgm:cxn modelId="{C79D7DD0-B7BA-44EB-9B7A-57A2A2743E33}" type="presParOf" srcId="{6EC56418-D526-401F-B028-205D665C34C1}" destId="{5BB4A1E6-381B-4078-8A93-F04EDC6E33B9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ABB21D-71F8-4BF7-8670-4599B0DA8CCB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825374-1DAE-4A0A-AB40-8CA20F8177B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Офтальмология</a:t>
          </a:r>
        </a:p>
      </dgm:t>
    </dgm:pt>
    <dgm:pt modelId="{5C3DAEC7-02D1-428F-B7BE-01AFAEE8C11D}" type="parTrans" cxnId="{4E941B55-D33D-42B7-80B4-804A6E71328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198A99D-839F-40C2-995D-9366A7A01D78}" type="sibTrans" cxnId="{4E941B55-D33D-42B7-80B4-804A6E71328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A575A06-811E-4052-98DC-18D383B236E0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Урология</a:t>
          </a:r>
        </a:p>
      </dgm:t>
    </dgm:pt>
    <dgm:pt modelId="{2EE2A3C6-7725-4218-A716-0D50CD480555}" type="parTrans" cxnId="{C011DD34-6903-49AE-8023-D33F7699C3C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AEC31B1-94C3-4188-913A-994402E5C5DF}" type="sibTrans" cxnId="{C011DD34-6903-49AE-8023-D33F7699C3CB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0C74C1F-3F51-44F3-8CC6-C27B71BC9EE1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Торакальная хирургия</a:t>
          </a:r>
        </a:p>
      </dgm:t>
    </dgm:pt>
    <dgm:pt modelId="{6925E5B0-D634-4598-BB66-AA830895474D}" type="parTrans" cxnId="{8E9D9DAD-8005-4511-8176-2F11E1AC5A88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C6E2D2A-C88E-4DBE-9047-F41B309919F6}" type="sibTrans" cxnId="{8E9D9DAD-8005-4511-8176-2F11E1AC5A88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3412D45-0C52-4EB2-88CA-16A2A928ECB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Травматология</a:t>
          </a:r>
        </a:p>
      </dgm:t>
    </dgm:pt>
    <dgm:pt modelId="{C4C6CDF4-9545-4883-841E-C3FF194A7DD4}" type="parTrans" cxnId="{BB95C9F0-9725-421C-BB21-C4F85C79E68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42929A1-9275-4F81-B071-D838ECA027B2}" type="sibTrans" cxnId="{BB95C9F0-9725-421C-BB21-C4F85C79E68D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B90D290-794E-4F92-946C-6576CDE8ADB1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Челюстно-лицевая хирургия</a:t>
          </a:r>
        </a:p>
      </dgm:t>
    </dgm:pt>
    <dgm:pt modelId="{5A749498-6079-4C77-9C28-C26F66DDE525}" type="parTrans" cxnId="{9DE06431-2254-47FB-B19E-AB5628EC7BA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0EBC1C3-4307-43BB-B8D3-84E42FCE0673}" type="sibTrans" cxnId="{9DE06431-2254-47FB-B19E-AB5628EC7BAF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00DAED3-8AC2-4BEA-AC05-87FA70ACC375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Хирургия</a:t>
          </a:r>
        </a:p>
      </dgm:t>
    </dgm:pt>
    <dgm:pt modelId="{F1C12103-1282-4841-8C44-14A75E4E489C}" type="parTrans" cxnId="{A32F19D3-DC79-4ECE-AE2B-C646A6D0F3A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E05CB8-FD35-4B55-8C4A-2AA026F27E71}" type="sibTrans" cxnId="{A32F19D3-DC79-4ECE-AE2B-C646A6D0F3A6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CCAA9A-FFFD-4E59-B721-AE14A99092B4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Сердечно-сосудистая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хирургия</a:t>
          </a:r>
        </a:p>
      </dgm:t>
    </dgm:pt>
    <dgm:pt modelId="{E4A34D97-56D8-45BA-8455-67449C57CE01}" type="parTrans" cxnId="{1EC4AB92-20F8-42A2-B453-1DB42830E0F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C0631A-9EE1-4297-A8D2-CD67B4496D40}" type="sibTrans" cxnId="{1EC4AB92-20F8-42A2-B453-1DB42830E0F2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29A915F-BD6D-4F8A-BA9E-3274A60E3763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Гематология детская</a:t>
          </a:r>
        </a:p>
      </dgm:t>
    </dgm:pt>
    <dgm:pt modelId="{D5AAD776-961C-4CA9-9DC4-43A0A2A7F9B9}" type="parTrans" cxnId="{9CECA493-108F-4910-979E-E0858CEAF5C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F6737F2-3EF7-43C1-8032-2FC196CFF6F3}" type="sibTrans" cxnId="{9CECA493-108F-4910-979E-E0858CEAF5CC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9AC77C5-6D27-49E7-9B2D-A0182FE0FAAE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Профпатология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982FB58D-7823-4C35-A9AF-3C8B892F1572}" type="parTrans" cxnId="{A35F4F4A-204B-4370-8ADE-527F26C91FEA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62CA20F-F2AE-4EC1-932C-2AA0908ECF77}" type="sibTrans" cxnId="{A35F4F4A-204B-4370-8ADE-527F26C91FEA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9849880-336C-478D-AEC0-B8BBEA6F8BE4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Кардиолог </a:t>
          </a:r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аритмология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</a:p>
      </dgm:t>
    </dgm:pt>
    <dgm:pt modelId="{5EB0872D-AEF7-4263-9849-3FE537D45B7D}" type="parTrans" cxnId="{521278D7-18B2-4F30-88F4-E865DED82F4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D4262F9-C9FA-40C7-A9DF-F1A18B70EF8B}" type="sibTrans" cxnId="{521278D7-18B2-4F30-88F4-E865DED82F4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C599C4A-1E34-42AD-9E76-5633652260A6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Медицинская генетика</a:t>
          </a:r>
        </a:p>
      </dgm:t>
    </dgm:pt>
    <dgm:pt modelId="{28DD1B46-4454-4DE8-B535-5A7B344791BC}" type="parTrans" cxnId="{7C0C6AFC-4819-4CD7-BD1B-662EF901BA2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C0AF0FD-8383-4A68-AAE3-58CCC22FBBB2}" type="sibTrans" cxnId="{7C0C6AFC-4819-4CD7-BD1B-662EF901BA2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7587482-B670-4A76-98BF-A9A07B70ED81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Врач-глаукоматолог</a:t>
          </a:r>
          <a:endParaRPr lang="ru-RU" sz="14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ACAAF14-B559-4D70-898D-8E6A55C856C6}" type="parTrans" cxnId="{5745A8DB-CF7F-46B8-98DF-BDC61E68D1E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28637C0-B6B8-448A-993A-C48636A2E7F1}" type="sibTrans" cxnId="{5745A8DB-CF7F-46B8-98DF-BDC61E68D1E0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CECE4A4-DF73-4C8A-A098-525B46362AC2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Респираторный центр</a:t>
          </a:r>
        </a:p>
      </dgm:t>
    </dgm:pt>
    <dgm:pt modelId="{81574B22-3454-49D2-BB04-6F97910F9FE6}" type="parTrans" cxnId="{42D57CE2-E156-450B-9BEB-A73ABC6B7FC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B69B555-D66B-4F9E-BF44-8DB1BF39D595}" type="sibTrans" cxnId="{42D57CE2-E156-450B-9BEB-A73ABC6B7FC4}">
      <dgm:prSet/>
      <dgm:spPr/>
      <dgm:t>
        <a:bodyPr/>
        <a:lstStyle/>
        <a:p>
          <a:endParaRPr lang="ru-RU" sz="14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31FF9D9-D9DA-4E4C-AE6F-11FD94EC14F4}">
      <dgm:prSet phldrT="[Текст]" custT="1"/>
      <dgm:spPr>
        <a:gradFill rotWithShape="0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r>
            <a:rPr lang="ru-RU" sz="1400" dirty="0" err="1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Эпилептологический</a:t>
          </a:r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центр</a:t>
          </a:r>
        </a:p>
      </dgm:t>
    </dgm:pt>
    <dgm:pt modelId="{546F3632-A3C5-4E5A-9250-E72EBCDF13D3}" type="parTrans" cxnId="{EC6FCB25-290F-4A45-B517-B69B05102AF9}">
      <dgm:prSet/>
      <dgm:spPr/>
      <dgm:t>
        <a:bodyPr/>
        <a:lstStyle/>
        <a:p>
          <a:endParaRPr lang="ru-RU"/>
        </a:p>
      </dgm:t>
    </dgm:pt>
    <dgm:pt modelId="{1328A995-EABA-4328-8926-CEECA5AD4C5D}" type="sibTrans" cxnId="{EC6FCB25-290F-4A45-B517-B69B05102AF9}">
      <dgm:prSet/>
      <dgm:spPr/>
      <dgm:t>
        <a:bodyPr/>
        <a:lstStyle/>
        <a:p>
          <a:endParaRPr lang="ru-RU"/>
        </a:p>
      </dgm:t>
    </dgm:pt>
    <dgm:pt modelId="{5613C4E8-8F64-4DF3-9082-A3559E3F28E6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Психотерапия</a:t>
          </a:r>
        </a:p>
      </dgm:t>
    </dgm:pt>
    <dgm:pt modelId="{065A8252-133C-4F1A-A95F-78E773B51071}" type="parTrans" cxnId="{EDF3FAEF-7DB6-41BF-AB96-9E8E0C48E793}">
      <dgm:prSet/>
      <dgm:spPr/>
      <dgm:t>
        <a:bodyPr/>
        <a:lstStyle/>
        <a:p>
          <a:endParaRPr lang="ru-RU"/>
        </a:p>
      </dgm:t>
    </dgm:pt>
    <dgm:pt modelId="{842D85C8-0354-4889-8CE7-1446AE036186}" type="sibTrans" cxnId="{EDF3FAEF-7DB6-41BF-AB96-9E8E0C48E793}">
      <dgm:prSet/>
      <dgm:spPr/>
      <dgm:t>
        <a:bodyPr/>
        <a:lstStyle/>
        <a:p>
          <a:endParaRPr lang="ru-RU"/>
        </a:p>
      </dgm:t>
    </dgm:pt>
    <dgm:pt modelId="{5FE429D9-ACAD-4C77-8017-9FCEBD31F5BB}" type="pres">
      <dgm:prSet presAssocID="{7AABB21D-71F8-4BF7-8670-4599B0DA8C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A0122F-056E-4C02-B00D-2115FCE424A9}" type="pres">
      <dgm:prSet presAssocID="{6E825374-1DAE-4A0A-AB40-8CA20F8177B6}" presName="parentText" presStyleLbl="node1" presStyleIdx="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93214-CE58-44FA-B7D3-532A918949A7}" type="pres">
      <dgm:prSet presAssocID="{2198A99D-839F-40C2-995D-9366A7A01D78}" presName="spacer" presStyleCnt="0"/>
      <dgm:spPr/>
    </dgm:pt>
    <dgm:pt modelId="{53DE38E5-6057-41E1-B87B-BE9544D67E94}" type="pres">
      <dgm:prSet presAssocID="{20C74C1F-3F51-44F3-8CC6-C27B71BC9EE1}" presName="parentText" presStyleLbl="node1" presStyleIdx="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65407-5ADB-4797-88A2-FD522A307C6B}" type="pres">
      <dgm:prSet presAssocID="{2C6E2D2A-C88E-4DBE-9047-F41B309919F6}" presName="spacer" presStyleCnt="0"/>
      <dgm:spPr/>
    </dgm:pt>
    <dgm:pt modelId="{E883FB82-9507-4B0A-8E5D-E7AB674C3658}" type="pres">
      <dgm:prSet presAssocID="{53412D45-0C52-4EB2-88CA-16A2A928ECBB}" presName="parentText" presStyleLbl="node1" presStyleIdx="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8BE99-DFF9-42F9-84E2-75849618ACBC}" type="pres">
      <dgm:prSet presAssocID="{A42929A1-9275-4F81-B071-D838ECA027B2}" presName="spacer" presStyleCnt="0"/>
      <dgm:spPr/>
    </dgm:pt>
    <dgm:pt modelId="{F453133A-3542-4EC0-8D7F-AA515FAD12BC}" type="pres">
      <dgm:prSet presAssocID="{3A575A06-811E-4052-98DC-18D383B236E0}" presName="parentText" presStyleLbl="node1" presStyleIdx="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4FAB9-40EF-40D0-A273-96EF178D1042}" type="pres">
      <dgm:prSet presAssocID="{5AEC31B1-94C3-4188-913A-994402E5C5DF}" presName="spacer" presStyleCnt="0"/>
      <dgm:spPr/>
    </dgm:pt>
    <dgm:pt modelId="{D89D0AD3-F66D-4DE6-A490-F1F68E64A08D}" type="pres">
      <dgm:prSet presAssocID="{6B90D290-794E-4F92-946C-6576CDE8ADB1}" presName="parentText" presStyleLbl="node1" presStyleIdx="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4A51B-8C8E-4B58-97F6-00A5EC85D7A4}" type="pres">
      <dgm:prSet presAssocID="{E0EBC1C3-4307-43BB-B8D3-84E42FCE0673}" presName="spacer" presStyleCnt="0"/>
      <dgm:spPr/>
    </dgm:pt>
    <dgm:pt modelId="{EE33C660-004E-4EB5-A24A-AD586EE39B62}" type="pres">
      <dgm:prSet presAssocID="{E00DAED3-8AC2-4BEA-AC05-87FA70ACC375}" presName="parentText" presStyleLbl="node1" presStyleIdx="5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D6358D-E3DC-48F9-A5A5-41B9BE426D53}" type="pres">
      <dgm:prSet presAssocID="{B7E05CB8-FD35-4B55-8C4A-2AA026F27E71}" presName="spacer" presStyleCnt="0"/>
      <dgm:spPr/>
    </dgm:pt>
    <dgm:pt modelId="{1266094E-86E7-4163-837B-8FA467E227EC}" type="pres">
      <dgm:prSet presAssocID="{1CCCAA9A-FFFD-4E59-B721-AE14A99092B4}" presName="parentText" presStyleLbl="node1" presStyleIdx="6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E8BDD-8F5C-4527-888B-A7DD7F9FD23F}" type="pres">
      <dgm:prSet presAssocID="{1CC0631A-9EE1-4297-A8D2-CD67B4496D40}" presName="spacer" presStyleCnt="0"/>
      <dgm:spPr/>
    </dgm:pt>
    <dgm:pt modelId="{A1C66C5E-662D-4E9B-92BD-7BE5A6B948A9}" type="pres">
      <dgm:prSet presAssocID="{B29A915F-BD6D-4F8A-BA9E-3274A60E3763}" presName="parentText" presStyleLbl="node1" presStyleIdx="7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918E2-82CE-4F67-8AED-BC90026D22E4}" type="pres">
      <dgm:prSet presAssocID="{9F6737F2-3EF7-43C1-8032-2FC196CFF6F3}" presName="spacer" presStyleCnt="0"/>
      <dgm:spPr/>
    </dgm:pt>
    <dgm:pt modelId="{366EB925-F56B-4F7F-9CF1-F7C1DBF12F70}" type="pres">
      <dgm:prSet presAssocID="{99AC77C5-6D27-49E7-9B2D-A0182FE0FAAE}" presName="parentText" presStyleLbl="node1" presStyleIdx="8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0C641-5DD0-40A7-8F94-78D42A08510E}" type="pres">
      <dgm:prSet presAssocID="{C62CA20F-F2AE-4EC1-932C-2AA0908ECF77}" presName="spacer" presStyleCnt="0"/>
      <dgm:spPr/>
    </dgm:pt>
    <dgm:pt modelId="{2DDA2212-B84A-4AF3-9506-41B860F80314}" type="pres">
      <dgm:prSet presAssocID="{D9849880-336C-478D-AEC0-B8BBEA6F8BE4}" presName="parentText" presStyleLbl="node1" presStyleIdx="9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0A0A6-2CA2-44CC-AC47-E49FDC671C9A}" type="pres">
      <dgm:prSet presAssocID="{0D4262F9-C9FA-40C7-A9DF-F1A18B70EF8B}" presName="spacer" presStyleCnt="0"/>
      <dgm:spPr/>
    </dgm:pt>
    <dgm:pt modelId="{DD0B80E0-DBEC-4FDC-BB32-A0B0D17750B7}" type="pres">
      <dgm:prSet presAssocID="{6C599C4A-1E34-42AD-9E76-5633652260A6}" presName="parentText" presStyleLbl="node1" presStyleIdx="10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24648-A1EB-44D3-8BC4-B86C2415AEDB}" type="pres">
      <dgm:prSet presAssocID="{1C0AF0FD-8383-4A68-AAE3-58CCC22FBBB2}" presName="spacer" presStyleCnt="0"/>
      <dgm:spPr/>
    </dgm:pt>
    <dgm:pt modelId="{B3DACE08-D9E8-4D2C-8B27-639F2CE7F873}" type="pres">
      <dgm:prSet presAssocID="{87587482-B670-4A76-98BF-A9A07B70ED81}" presName="parentText" presStyleLbl="node1" presStyleIdx="11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AD23D-06FA-4BF7-B982-654BCE22F625}" type="pres">
      <dgm:prSet presAssocID="{628637C0-B6B8-448A-993A-C48636A2E7F1}" presName="spacer" presStyleCnt="0"/>
      <dgm:spPr/>
    </dgm:pt>
    <dgm:pt modelId="{F68285D6-9D57-4933-B546-DB21E4DA8936}" type="pres">
      <dgm:prSet presAssocID="{5613C4E8-8F64-4DF3-9082-A3559E3F28E6}" presName="parentText" presStyleLbl="node1" presStyleIdx="12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C17E6-BEB5-416B-BBC5-4ABEB9A73AB1}" type="pres">
      <dgm:prSet presAssocID="{842D85C8-0354-4889-8CE7-1446AE036186}" presName="spacer" presStyleCnt="0"/>
      <dgm:spPr/>
    </dgm:pt>
    <dgm:pt modelId="{7AD2470A-20B9-4974-A00C-27FD47682CCA}" type="pres">
      <dgm:prSet presAssocID="{3CECE4A4-DF73-4C8A-A098-525B46362AC2}" presName="parentText" presStyleLbl="node1" presStyleIdx="13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FE8A7-28F2-47D7-85D0-B307AF83C99F}" type="pres">
      <dgm:prSet presAssocID="{1B69B555-D66B-4F9E-BF44-8DB1BF39D595}" presName="spacer" presStyleCnt="0"/>
      <dgm:spPr/>
    </dgm:pt>
    <dgm:pt modelId="{7390984B-F6BA-4F81-A33B-6B8652FB3E77}" type="pres">
      <dgm:prSet presAssocID="{531FF9D9-D9DA-4E4C-AE6F-11FD94EC14F4}" presName="parentText" presStyleLbl="node1" presStyleIdx="14" presStyleCnt="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F2A42-905C-4ED9-AB42-4A5B142C5627}" type="presOf" srcId="{D9849880-336C-478D-AEC0-B8BBEA6F8BE4}" destId="{2DDA2212-B84A-4AF3-9506-41B860F80314}" srcOrd="0" destOrd="0" presId="urn:microsoft.com/office/officeart/2005/8/layout/vList2"/>
    <dgm:cxn modelId="{4E941B55-D33D-42B7-80B4-804A6E713284}" srcId="{7AABB21D-71F8-4BF7-8670-4599B0DA8CCB}" destId="{6E825374-1DAE-4A0A-AB40-8CA20F8177B6}" srcOrd="0" destOrd="0" parTransId="{5C3DAEC7-02D1-428F-B7BE-01AFAEE8C11D}" sibTransId="{2198A99D-839F-40C2-995D-9366A7A01D78}"/>
    <dgm:cxn modelId="{5745A8DB-CF7F-46B8-98DF-BDC61E68D1E0}" srcId="{7AABB21D-71F8-4BF7-8670-4599B0DA8CCB}" destId="{87587482-B670-4A76-98BF-A9A07B70ED81}" srcOrd="11" destOrd="0" parTransId="{0ACAAF14-B559-4D70-898D-8E6A55C856C6}" sibTransId="{628637C0-B6B8-448A-993A-C48636A2E7F1}"/>
    <dgm:cxn modelId="{9CECA493-108F-4910-979E-E0858CEAF5CC}" srcId="{7AABB21D-71F8-4BF7-8670-4599B0DA8CCB}" destId="{B29A915F-BD6D-4F8A-BA9E-3274A60E3763}" srcOrd="7" destOrd="0" parTransId="{D5AAD776-961C-4CA9-9DC4-43A0A2A7F9B9}" sibTransId="{9F6737F2-3EF7-43C1-8032-2FC196CFF6F3}"/>
    <dgm:cxn modelId="{E764B52C-F324-446A-B617-2FD6AC456A68}" type="presOf" srcId="{1CCCAA9A-FFFD-4E59-B721-AE14A99092B4}" destId="{1266094E-86E7-4163-837B-8FA467E227EC}" srcOrd="0" destOrd="0" presId="urn:microsoft.com/office/officeart/2005/8/layout/vList2"/>
    <dgm:cxn modelId="{BB95C9F0-9725-421C-BB21-C4F85C79E68D}" srcId="{7AABB21D-71F8-4BF7-8670-4599B0DA8CCB}" destId="{53412D45-0C52-4EB2-88CA-16A2A928ECBB}" srcOrd="2" destOrd="0" parTransId="{C4C6CDF4-9545-4883-841E-C3FF194A7DD4}" sibTransId="{A42929A1-9275-4F81-B071-D838ECA027B2}"/>
    <dgm:cxn modelId="{A35F4F4A-204B-4370-8ADE-527F26C91FEA}" srcId="{7AABB21D-71F8-4BF7-8670-4599B0DA8CCB}" destId="{99AC77C5-6D27-49E7-9B2D-A0182FE0FAAE}" srcOrd="8" destOrd="0" parTransId="{982FB58D-7823-4C35-A9AF-3C8B892F1572}" sibTransId="{C62CA20F-F2AE-4EC1-932C-2AA0908ECF77}"/>
    <dgm:cxn modelId="{72AA0A0E-C98F-481A-9342-6649760A224B}" type="presOf" srcId="{7AABB21D-71F8-4BF7-8670-4599B0DA8CCB}" destId="{5FE429D9-ACAD-4C77-8017-9FCEBD31F5BB}" srcOrd="0" destOrd="0" presId="urn:microsoft.com/office/officeart/2005/8/layout/vList2"/>
    <dgm:cxn modelId="{8E9D9DAD-8005-4511-8176-2F11E1AC5A88}" srcId="{7AABB21D-71F8-4BF7-8670-4599B0DA8CCB}" destId="{20C74C1F-3F51-44F3-8CC6-C27B71BC9EE1}" srcOrd="1" destOrd="0" parTransId="{6925E5B0-D634-4598-BB66-AA830895474D}" sibTransId="{2C6E2D2A-C88E-4DBE-9047-F41B309919F6}"/>
    <dgm:cxn modelId="{C441D4EB-4E81-44E5-AA2C-95DC4597D963}" type="presOf" srcId="{87587482-B670-4A76-98BF-A9A07B70ED81}" destId="{B3DACE08-D9E8-4D2C-8B27-639F2CE7F873}" srcOrd="0" destOrd="0" presId="urn:microsoft.com/office/officeart/2005/8/layout/vList2"/>
    <dgm:cxn modelId="{32E1DB68-9B29-4564-BF54-3BB82D61CCC2}" type="presOf" srcId="{5613C4E8-8F64-4DF3-9082-A3559E3F28E6}" destId="{F68285D6-9D57-4933-B546-DB21E4DA8936}" srcOrd="0" destOrd="0" presId="urn:microsoft.com/office/officeart/2005/8/layout/vList2"/>
    <dgm:cxn modelId="{521278D7-18B2-4F30-88F4-E865DED82F40}" srcId="{7AABB21D-71F8-4BF7-8670-4599B0DA8CCB}" destId="{D9849880-336C-478D-AEC0-B8BBEA6F8BE4}" srcOrd="9" destOrd="0" parTransId="{5EB0872D-AEF7-4263-9849-3FE537D45B7D}" sibTransId="{0D4262F9-C9FA-40C7-A9DF-F1A18B70EF8B}"/>
    <dgm:cxn modelId="{17CC73C7-F42F-426E-86EC-7D96AEBFC149}" type="presOf" srcId="{6E825374-1DAE-4A0A-AB40-8CA20F8177B6}" destId="{9DA0122F-056E-4C02-B00D-2115FCE424A9}" srcOrd="0" destOrd="0" presId="urn:microsoft.com/office/officeart/2005/8/layout/vList2"/>
    <dgm:cxn modelId="{1EC4AB92-20F8-42A2-B453-1DB42830E0F2}" srcId="{7AABB21D-71F8-4BF7-8670-4599B0DA8CCB}" destId="{1CCCAA9A-FFFD-4E59-B721-AE14A99092B4}" srcOrd="6" destOrd="0" parTransId="{E4A34D97-56D8-45BA-8455-67449C57CE01}" sibTransId="{1CC0631A-9EE1-4297-A8D2-CD67B4496D40}"/>
    <dgm:cxn modelId="{42D57CE2-E156-450B-9BEB-A73ABC6B7FC4}" srcId="{7AABB21D-71F8-4BF7-8670-4599B0DA8CCB}" destId="{3CECE4A4-DF73-4C8A-A098-525B46362AC2}" srcOrd="13" destOrd="0" parTransId="{81574B22-3454-49D2-BB04-6F97910F9FE6}" sibTransId="{1B69B555-D66B-4F9E-BF44-8DB1BF39D595}"/>
    <dgm:cxn modelId="{0DE0D0EE-8D75-446B-A894-54D5546F6079}" type="presOf" srcId="{6B90D290-794E-4F92-946C-6576CDE8ADB1}" destId="{D89D0AD3-F66D-4DE6-A490-F1F68E64A08D}" srcOrd="0" destOrd="0" presId="urn:microsoft.com/office/officeart/2005/8/layout/vList2"/>
    <dgm:cxn modelId="{9DE06431-2254-47FB-B19E-AB5628EC7BAF}" srcId="{7AABB21D-71F8-4BF7-8670-4599B0DA8CCB}" destId="{6B90D290-794E-4F92-946C-6576CDE8ADB1}" srcOrd="4" destOrd="0" parTransId="{5A749498-6079-4C77-9C28-C26F66DDE525}" sibTransId="{E0EBC1C3-4307-43BB-B8D3-84E42FCE0673}"/>
    <dgm:cxn modelId="{C011DD34-6903-49AE-8023-D33F7699C3CB}" srcId="{7AABB21D-71F8-4BF7-8670-4599B0DA8CCB}" destId="{3A575A06-811E-4052-98DC-18D383B236E0}" srcOrd="3" destOrd="0" parTransId="{2EE2A3C6-7725-4218-A716-0D50CD480555}" sibTransId="{5AEC31B1-94C3-4188-913A-994402E5C5DF}"/>
    <dgm:cxn modelId="{946C10BD-41FB-4E69-A1E6-1FC0625D7304}" type="presOf" srcId="{53412D45-0C52-4EB2-88CA-16A2A928ECBB}" destId="{E883FB82-9507-4B0A-8E5D-E7AB674C3658}" srcOrd="0" destOrd="0" presId="urn:microsoft.com/office/officeart/2005/8/layout/vList2"/>
    <dgm:cxn modelId="{8DAC42D4-A766-40B9-9410-5373427DA23E}" type="presOf" srcId="{E00DAED3-8AC2-4BEA-AC05-87FA70ACC375}" destId="{EE33C660-004E-4EB5-A24A-AD586EE39B62}" srcOrd="0" destOrd="0" presId="urn:microsoft.com/office/officeart/2005/8/layout/vList2"/>
    <dgm:cxn modelId="{BC5C80D3-B9BC-4CC7-8B29-BAF027AADBD1}" type="presOf" srcId="{531FF9D9-D9DA-4E4C-AE6F-11FD94EC14F4}" destId="{7390984B-F6BA-4F81-A33B-6B8652FB3E77}" srcOrd="0" destOrd="0" presId="urn:microsoft.com/office/officeart/2005/8/layout/vList2"/>
    <dgm:cxn modelId="{7C0C6AFC-4819-4CD7-BD1B-662EF901BA20}" srcId="{7AABB21D-71F8-4BF7-8670-4599B0DA8CCB}" destId="{6C599C4A-1E34-42AD-9E76-5633652260A6}" srcOrd="10" destOrd="0" parTransId="{28DD1B46-4454-4DE8-B535-5A7B344791BC}" sibTransId="{1C0AF0FD-8383-4A68-AAE3-58CCC22FBBB2}"/>
    <dgm:cxn modelId="{D916BADA-1D6F-4117-A9F9-ED86F1F0AA26}" type="presOf" srcId="{6C599C4A-1E34-42AD-9E76-5633652260A6}" destId="{DD0B80E0-DBEC-4FDC-BB32-A0B0D17750B7}" srcOrd="0" destOrd="0" presId="urn:microsoft.com/office/officeart/2005/8/layout/vList2"/>
    <dgm:cxn modelId="{EDF3FAEF-7DB6-41BF-AB96-9E8E0C48E793}" srcId="{7AABB21D-71F8-4BF7-8670-4599B0DA8CCB}" destId="{5613C4E8-8F64-4DF3-9082-A3559E3F28E6}" srcOrd="12" destOrd="0" parTransId="{065A8252-133C-4F1A-A95F-78E773B51071}" sibTransId="{842D85C8-0354-4889-8CE7-1446AE036186}"/>
    <dgm:cxn modelId="{A32F19D3-DC79-4ECE-AE2B-C646A6D0F3A6}" srcId="{7AABB21D-71F8-4BF7-8670-4599B0DA8CCB}" destId="{E00DAED3-8AC2-4BEA-AC05-87FA70ACC375}" srcOrd="5" destOrd="0" parTransId="{F1C12103-1282-4841-8C44-14A75E4E489C}" sibTransId="{B7E05CB8-FD35-4B55-8C4A-2AA026F27E71}"/>
    <dgm:cxn modelId="{C85FF0FC-95D4-4558-AD28-8F9AD970E322}" type="presOf" srcId="{3CECE4A4-DF73-4C8A-A098-525B46362AC2}" destId="{7AD2470A-20B9-4974-A00C-27FD47682CCA}" srcOrd="0" destOrd="0" presId="urn:microsoft.com/office/officeart/2005/8/layout/vList2"/>
    <dgm:cxn modelId="{B27597FB-2A7D-411F-8D19-7835D24D7C0C}" type="presOf" srcId="{99AC77C5-6D27-49E7-9B2D-A0182FE0FAAE}" destId="{366EB925-F56B-4F7F-9CF1-F7C1DBF12F70}" srcOrd="0" destOrd="0" presId="urn:microsoft.com/office/officeart/2005/8/layout/vList2"/>
    <dgm:cxn modelId="{BDDDE9AF-CCC5-4B4B-97BB-4FA6625AFDED}" type="presOf" srcId="{B29A915F-BD6D-4F8A-BA9E-3274A60E3763}" destId="{A1C66C5E-662D-4E9B-92BD-7BE5A6B948A9}" srcOrd="0" destOrd="0" presId="urn:microsoft.com/office/officeart/2005/8/layout/vList2"/>
    <dgm:cxn modelId="{EC6FCB25-290F-4A45-B517-B69B05102AF9}" srcId="{7AABB21D-71F8-4BF7-8670-4599B0DA8CCB}" destId="{531FF9D9-D9DA-4E4C-AE6F-11FD94EC14F4}" srcOrd="14" destOrd="0" parTransId="{546F3632-A3C5-4E5A-9250-E72EBCDF13D3}" sibTransId="{1328A995-EABA-4328-8926-CEECA5AD4C5D}"/>
    <dgm:cxn modelId="{619854A7-35F9-4981-B017-E75F4C163E11}" type="presOf" srcId="{3A575A06-811E-4052-98DC-18D383B236E0}" destId="{F453133A-3542-4EC0-8D7F-AA515FAD12BC}" srcOrd="0" destOrd="0" presId="urn:microsoft.com/office/officeart/2005/8/layout/vList2"/>
    <dgm:cxn modelId="{0B025603-B786-4FBF-AA0D-20BDDC59F661}" type="presOf" srcId="{20C74C1F-3F51-44F3-8CC6-C27B71BC9EE1}" destId="{53DE38E5-6057-41E1-B87B-BE9544D67E94}" srcOrd="0" destOrd="0" presId="urn:microsoft.com/office/officeart/2005/8/layout/vList2"/>
    <dgm:cxn modelId="{C6BAC888-7D9A-47E1-ACA2-B65F2F91CA53}" type="presParOf" srcId="{5FE429D9-ACAD-4C77-8017-9FCEBD31F5BB}" destId="{9DA0122F-056E-4C02-B00D-2115FCE424A9}" srcOrd="0" destOrd="0" presId="urn:microsoft.com/office/officeart/2005/8/layout/vList2"/>
    <dgm:cxn modelId="{5FDEAEF1-04F1-449C-A4C3-313F25446803}" type="presParOf" srcId="{5FE429D9-ACAD-4C77-8017-9FCEBD31F5BB}" destId="{4B593214-CE58-44FA-B7D3-532A918949A7}" srcOrd="1" destOrd="0" presId="urn:microsoft.com/office/officeart/2005/8/layout/vList2"/>
    <dgm:cxn modelId="{084F2C5B-E6C3-45C6-988F-9DE8F0B336C0}" type="presParOf" srcId="{5FE429D9-ACAD-4C77-8017-9FCEBD31F5BB}" destId="{53DE38E5-6057-41E1-B87B-BE9544D67E94}" srcOrd="2" destOrd="0" presId="urn:microsoft.com/office/officeart/2005/8/layout/vList2"/>
    <dgm:cxn modelId="{67DD6E7A-F6B2-44F9-BCEE-584C499211BF}" type="presParOf" srcId="{5FE429D9-ACAD-4C77-8017-9FCEBD31F5BB}" destId="{1F365407-5ADB-4797-88A2-FD522A307C6B}" srcOrd="3" destOrd="0" presId="urn:microsoft.com/office/officeart/2005/8/layout/vList2"/>
    <dgm:cxn modelId="{1CF4E4AF-E377-44C0-A34C-7F2203EBE733}" type="presParOf" srcId="{5FE429D9-ACAD-4C77-8017-9FCEBD31F5BB}" destId="{E883FB82-9507-4B0A-8E5D-E7AB674C3658}" srcOrd="4" destOrd="0" presId="urn:microsoft.com/office/officeart/2005/8/layout/vList2"/>
    <dgm:cxn modelId="{3C097A2B-AE2F-41B2-B16F-99C51DC5190A}" type="presParOf" srcId="{5FE429D9-ACAD-4C77-8017-9FCEBD31F5BB}" destId="{CCA8BE99-DFF9-42F9-84E2-75849618ACBC}" srcOrd="5" destOrd="0" presId="urn:microsoft.com/office/officeart/2005/8/layout/vList2"/>
    <dgm:cxn modelId="{0E245A4D-F932-46D7-8FF4-5309124B8DAA}" type="presParOf" srcId="{5FE429D9-ACAD-4C77-8017-9FCEBD31F5BB}" destId="{F453133A-3542-4EC0-8D7F-AA515FAD12BC}" srcOrd="6" destOrd="0" presId="urn:microsoft.com/office/officeart/2005/8/layout/vList2"/>
    <dgm:cxn modelId="{271B7C68-80C1-4943-AA4C-4DBDE48923BB}" type="presParOf" srcId="{5FE429D9-ACAD-4C77-8017-9FCEBD31F5BB}" destId="{8404FAB9-40EF-40D0-A273-96EF178D1042}" srcOrd="7" destOrd="0" presId="urn:microsoft.com/office/officeart/2005/8/layout/vList2"/>
    <dgm:cxn modelId="{76A17883-AEB3-4129-9FE3-6D1EB204945B}" type="presParOf" srcId="{5FE429D9-ACAD-4C77-8017-9FCEBD31F5BB}" destId="{D89D0AD3-F66D-4DE6-A490-F1F68E64A08D}" srcOrd="8" destOrd="0" presId="urn:microsoft.com/office/officeart/2005/8/layout/vList2"/>
    <dgm:cxn modelId="{5A24B7A0-7297-4C55-AC20-EFC44F0A509E}" type="presParOf" srcId="{5FE429D9-ACAD-4C77-8017-9FCEBD31F5BB}" destId="{8DA4A51B-8C8E-4B58-97F6-00A5EC85D7A4}" srcOrd="9" destOrd="0" presId="urn:microsoft.com/office/officeart/2005/8/layout/vList2"/>
    <dgm:cxn modelId="{97F4A576-5821-429C-AE34-350C7876E85B}" type="presParOf" srcId="{5FE429D9-ACAD-4C77-8017-9FCEBD31F5BB}" destId="{EE33C660-004E-4EB5-A24A-AD586EE39B62}" srcOrd="10" destOrd="0" presId="urn:microsoft.com/office/officeart/2005/8/layout/vList2"/>
    <dgm:cxn modelId="{01E99429-5AAD-4D20-8ACF-AB1C76B53B42}" type="presParOf" srcId="{5FE429D9-ACAD-4C77-8017-9FCEBD31F5BB}" destId="{F3D6358D-E3DC-48F9-A5A5-41B9BE426D53}" srcOrd="11" destOrd="0" presId="urn:microsoft.com/office/officeart/2005/8/layout/vList2"/>
    <dgm:cxn modelId="{A60A219A-3936-4F93-8D82-1600B3641B2E}" type="presParOf" srcId="{5FE429D9-ACAD-4C77-8017-9FCEBD31F5BB}" destId="{1266094E-86E7-4163-837B-8FA467E227EC}" srcOrd="12" destOrd="0" presId="urn:microsoft.com/office/officeart/2005/8/layout/vList2"/>
    <dgm:cxn modelId="{D551D0FE-ACA2-4882-9D43-6C13FD7417A6}" type="presParOf" srcId="{5FE429D9-ACAD-4C77-8017-9FCEBD31F5BB}" destId="{F3EE8BDD-8F5C-4527-888B-A7DD7F9FD23F}" srcOrd="13" destOrd="0" presId="urn:microsoft.com/office/officeart/2005/8/layout/vList2"/>
    <dgm:cxn modelId="{B45BF57F-9042-49B7-8F42-2DED1BE3CEB3}" type="presParOf" srcId="{5FE429D9-ACAD-4C77-8017-9FCEBD31F5BB}" destId="{A1C66C5E-662D-4E9B-92BD-7BE5A6B948A9}" srcOrd="14" destOrd="0" presId="urn:microsoft.com/office/officeart/2005/8/layout/vList2"/>
    <dgm:cxn modelId="{86A290B1-94D4-4035-9F95-57A04B0223E3}" type="presParOf" srcId="{5FE429D9-ACAD-4C77-8017-9FCEBD31F5BB}" destId="{0E0918E2-82CE-4F67-8AED-BC90026D22E4}" srcOrd="15" destOrd="0" presId="urn:microsoft.com/office/officeart/2005/8/layout/vList2"/>
    <dgm:cxn modelId="{174613CB-3FA0-4AA9-A0EB-D3FE1CDD221C}" type="presParOf" srcId="{5FE429D9-ACAD-4C77-8017-9FCEBD31F5BB}" destId="{366EB925-F56B-4F7F-9CF1-F7C1DBF12F70}" srcOrd="16" destOrd="0" presId="urn:microsoft.com/office/officeart/2005/8/layout/vList2"/>
    <dgm:cxn modelId="{4E7C9519-9CA1-442F-BEBD-E5B3F1F56E0E}" type="presParOf" srcId="{5FE429D9-ACAD-4C77-8017-9FCEBD31F5BB}" destId="{1F40C641-5DD0-40A7-8F94-78D42A08510E}" srcOrd="17" destOrd="0" presId="urn:microsoft.com/office/officeart/2005/8/layout/vList2"/>
    <dgm:cxn modelId="{3C5BA7A1-4F24-4AB8-8401-EF11739E9FB0}" type="presParOf" srcId="{5FE429D9-ACAD-4C77-8017-9FCEBD31F5BB}" destId="{2DDA2212-B84A-4AF3-9506-41B860F80314}" srcOrd="18" destOrd="0" presId="urn:microsoft.com/office/officeart/2005/8/layout/vList2"/>
    <dgm:cxn modelId="{248D6F1C-C247-4BF0-BEEF-B6CEDABB1800}" type="presParOf" srcId="{5FE429D9-ACAD-4C77-8017-9FCEBD31F5BB}" destId="{F460A0A6-2CA2-44CC-AC47-E49FDC671C9A}" srcOrd="19" destOrd="0" presId="urn:microsoft.com/office/officeart/2005/8/layout/vList2"/>
    <dgm:cxn modelId="{9A87C7E6-FA61-4BF1-B404-A7AD4710A174}" type="presParOf" srcId="{5FE429D9-ACAD-4C77-8017-9FCEBD31F5BB}" destId="{DD0B80E0-DBEC-4FDC-BB32-A0B0D17750B7}" srcOrd="20" destOrd="0" presId="urn:microsoft.com/office/officeart/2005/8/layout/vList2"/>
    <dgm:cxn modelId="{1A9203DA-73A8-4460-80B4-0DFA25DC885B}" type="presParOf" srcId="{5FE429D9-ACAD-4C77-8017-9FCEBD31F5BB}" destId="{16C24648-A1EB-44D3-8BC4-B86C2415AEDB}" srcOrd="21" destOrd="0" presId="urn:microsoft.com/office/officeart/2005/8/layout/vList2"/>
    <dgm:cxn modelId="{C40DB3BA-C8FC-442B-AC39-4FA8969305D6}" type="presParOf" srcId="{5FE429D9-ACAD-4C77-8017-9FCEBD31F5BB}" destId="{B3DACE08-D9E8-4D2C-8B27-639F2CE7F873}" srcOrd="22" destOrd="0" presId="urn:microsoft.com/office/officeart/2005/8/layout/vList2"/>
    <dgm:cxn modelId="{0FBC3422-EB8B-4E67-9A6C-A6BAB50E5E23}" type="presParOf" srcId="{5FE429D9-ACAD-4C77-8017-9FCEBD31F5BB}" destId="{4AAAD23D-06FA-4BF7-B982-654BCE22F625}" srcOrd="23" destOrd="0" presId="urn:microsoft.com/office/officeart/2005/8/layout/vList2"/>
    <dgm:cxn modelId="{76BA7CF7-4E38-4BCA-9759-7563B0FD6479}" type="presParOf" srcId="{5FE429D9-ACAD-4C77-8017-9FCEBD31F5BB}" destId="{F68285D6-9D57-4933-B546-DB21E4DA8936}" srcOrd="24" destOrd="0" presId="urn:microsoft.com/office/officeart/2005/8/layout/vList2"/>
    <dgm:cxn modelId="{118F5C87-E7F5-42CF-AD41-C84DCD76A762}" type="presParOf" srcId="{5FE429D9-ACAD-4C77-8017-9FCEBD31F5BB}" destId="{747C17E6-BEB5-416B-BBC5-4ABEB9A73AB1}" srcOrd="25" destOrd="0" presId="urn:microsoft.com/office/officeart/2005/8/layout/vList2"/>
    <dgm:cxn modelId="{D9EC6ECB-0D39-4C81-8BDD-7233B2EBC8B9}" type="presParOf" srcId="{5FE429D9-ACAD-4C77-8017-9FCEBD31F5BB}" destId="{7AD2470A-20B9-4974-A00C-27FD47682CCA}" srcOrd="26" destOrd="0" presId="urn:microsoft.com/office/officeart/2005/8/layout/vList2"/>
    <dgm:cxn modelId="{D8DB3593-429F-4808-858E-4EE012EF54FD}" type="presParOf" srcId="{5FE429D9-ACAD-4C77-8017-9FCEBD31F5BB}" destId="{72DFE8A7-28F2-47D7-85D0-B307AF83C99F}" srcOrd="27" destOrd="0" presId="urn:microsoft.com/office/officeart/2005/8/layout/vList2"/>
    <dgm:cxn modelId="{98D93759-14D0-42AB-AE61-FD37FF88ACDC}" type="presParOf" srcId="{5FE429D9-ACAD-4C77-8017-9FCEBD31F5BB}" destId="{7390984B-F6BA-4F81-A33B-6B8652FB3E77}" srcOrd="2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4" y="1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4" y="942975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C9CCA0B-9957-4089-A823-C4B829A134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4" y="1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4" y="9429750"/>
            <a:ext cx="294481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610" tIns="46305" rIns="92610" bIns="463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9593F8-AC38-4FD0-A6B3-64AF971CF6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3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69" indent="-2857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7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2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77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26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4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2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7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FCFCF9-391A-424A-B4F3-F72164484C62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508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69" indent="-2857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7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2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77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26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4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2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7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604107-1B7E-4927-BF0F-2601BF81FBFC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599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69" indent="-2857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7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2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77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26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4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2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7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7AB31A-379A-4635-9DE5-4BC21BA619D0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0344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69" indent="-28571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7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26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177" indent="-2285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26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4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2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777" indent="-228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3327B3-112A-4C06-8E99-0D9535269361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16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593F8-AC38-4FD0-A6B3-64AF971CF671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9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593F8-AC38-4FD0-A6B3-64AF971CF671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222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593F8-AC38-4FD0-A6B3-64AF971CF671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549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593F8-AC38-4FD0-A6B3-64AF971CF671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451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F039-7929-4405-BF3D-209969A9F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0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B10A-6B8F-4F6C-9D26-2E6B3CD537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660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023B-051E-4439-BEFB-544C19554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610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62A72-F924-4703-8049-557C50BC7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721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DA5CF-A620-473B-AAA7-07AD2C9F7C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39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9A958-88C3-40CF-B346-1318925F3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725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CBFF-5056-464C-97A8-49EC398DB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462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0017-BAEA-46F7-86CC-5302A0DB2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630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355F-D9AE-4E4D-BC72-6AD716412F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696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66414-796C-45C9-BD2C-7172F3EFF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63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2781-C1DB-4C79-A9A5-8D5AE75C0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802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2E4C-2BBE-4924-8AFF-49D90E012A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87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4D0E-BBAC-436A-A723-07A241907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80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B66DD-827E-4D40-9D63-10B8C380D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82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8874-800B-4C6C-BD97-469388E50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995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4DE86-0AE6-445E-A1CA-FC6240908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88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1D80-3C9E-4E12-B92D-856106DC2C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86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0" hangingPunct="0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2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05BFB0-D068-43BC-8B69-3957E6133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044" r:id="rId1"/>
    <p:sldLayoutId id="2147489045" r:id="rId2"/>
    <p:sldLayoutId id="2147489046" r:id="rId3"/>
    <p:sldLayoutId id="2147489047" r:id="rId4"/>
    <p:sldLayoutId id="2147489048" r:id="rId5"/>
    <p:sldLayoutId id="2147489049" r:id="rId6"/>
    <p:sldLayoutId id="2147489050" r:id="rId7"/>
    <p:sldLayoutId id="2147489051" r:id="rId8"/>
    <p:sldLayoutId id="2147489052" r:id="rId9"/>
    <p:sldLayoutId id="2147489053" r:id="rId10"/>
    <p:sldLayoutId id="2147489054" r:id="rId11"/>
    <p:sldLayoutId id="2147489055" r:id="rId12"/>
    <p:sldLayoutId id="2147489056" r:id="rId13"/>
    <p:sldLayoutId id="2147489057" r:id="rId14"/>
    <p:sldLayoutId id="2147489058" r:id="rId15"/>
    <p:sldLayoutId id="2147489059" r:id="rId16"/>
    <p:sldLayoutId id="2147489060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spital.karelia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ГБУЗ РК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«Республиканская больница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им. В.А. Баранова»</a:t>
            </a:r>
          </a:p>
        </p:txBody>
      </p:sp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58750"/>
            <a:ext cx="1617663" cy="1398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sl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06714"/>
            <a:ext cx="91440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842"/>
            <a:ext cx="82089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РК «Республиканская больница им. В.А. Баранова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это высокий профессиональный и научный потенциал:  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62% врачей имеют первую и высшую квалификационную категории,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6 докторов медицинских наук,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25 кандидатов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медицинских наук,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48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Заслуженных врачей Республики Карелия,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9 Заслуженных работников здравоохранения,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+mj-lt"/>
              </a:rPr>
              <a:t>9 Заслуженных работников Российской Федерации.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228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3" y="1052736"/>
            <a:ext cx="813690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Квалифицированные специалисты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современное оборудование позволяют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оказывать широкий спектр медицинских услуг, включая хирургические и диагностические процедуры высокого уровня сложности. </a:t>
            </a: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ru-RU" sz="2000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ru-RU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Республиканская больница сегодня - лидер в области высокотехнологичной медицинской помощи (ВМП) и продолжает развиваться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для обеспечения населения региона современными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и эффективными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методами лечения.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+mj-lt"/>
              </a:rPr>
            </a:br>
            <a:r>
              <a:rPr lang="ru-RU" sz="2000" dirty="0">
                <a:solidFill>
                  <a:schemeClr val="bg1"/>
                </a:solidFill>
                <a:latin typeface="+mj-lt"/>
              </a:rPr>
              <a:t>Все это дает пациентам возможность получить качественное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лечение 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на территории Карелии.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5" y="2492896"/>
            <a:ext cx="1744795" cy="17447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02" y="2492896"/>
            <a:ext cx="3078595" cy="1733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11" y="2492896"/>
            <a:ext cx="2579238" cy="173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83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data:image/jpeg;base64,/9j/4AAQSkZJRgABAQAAAQABAAD/2wCEAAkGBxQTEhUUExQWFhUWFRYYGRgVGRgXGBgUFxcXFxYUFRgYHCggGBwlHBgUITEhJSkrLi4uGB8zODMsNygtLisBCgoKDg0OGhAQGywkHCQsLCwsLCwsLCwsLCwsLCwsLCwsLCwsLCwsLCwsLCwsLCwsLCwsLCwsLCwsLCwsLCwsLP/AABEIALcBEwMBIgACEQEDEQH/xAAbAAACAwEBAQAAAAAAAAAAAAADBAECBQAGB//EAD0QAAEDAgQDBgMGBQMFAQAAAAEAAhEDIQQSMUEFUZETImFxgaEGMvAUQlKxwdEjYnKS4QfC8RUzQ6Kygv/EABkBAAMBAQEAAAAAAAAAAAAAAAABAgMEBf/EACURAAICAgICAQQDAAAAAAAAAAABAhEhMQMSE0FRBBQiYTJCUv/aAAwDAQACEQMRAD8A8+GqwarAKwC9E4SoCmFYBTCYFQFYBSArQgCAEagLoYCuwooZu4SAL7LVoVhsvMuxMthaFLGtDW7kH2WUoFqR6Og+JKrXe51gVj0OLgj5SnsPVe8SABdZOLRadj1CqWNg3PNKYjFZnBrXQRc+iYw77HOIhZLMUO35DmhIGzbZRkCUw0QPBIt4mC4NHVNjGMteQoaZSaCwgVKBTPatIsupXSGKcPpuaL81p03hVcwIFU7DVGw0PNqK4KBhqUC6OkM7KpyrgockMqVRxVnNQ5hAikKYVy5DcUwA1HKtKnuiESiFAA8q4q+VRCQAyEN1NGJQnuTAHlXKpcuQI+YgKwC5hBEggjmLhXAXecpACmFYBTCAKQphXhdCYFQFZTCmEwIhXlVhSEAGo1IWxwfiQZmz6GI8FitCuxhNgolFMadHq8NW7cxtv5J13DWE84XlcDVewHKTMi208imH4ipTcRmJcb+F/rVYuDvBopfJqVcC1sluv1sow1HQWgalJdm+M5Ie0cpmdxC1KDu6IbA3B/VS7Q0NMqNbAK0Q4QskYYv7ztJkeiuxrieQWbRaYxicYBoq4LEgm+qrUww53S2UMuBdOkFs9Ax8qyz6FcpgVTyUUUMkqqG0FXukByo9iKHqCUAKlipVGiaLVAamANgsrKS1VhICChuCuVRxQBQobyrucEMuTAAVKvlXIEfJjg2zIBaebCWn1jX1lXY6o3cPH83dd1Aj2R4S+KxraZhwMRJIEgXgDmSb6Arjhyzj/FnTKEJbQduNb94Fn9Wn9wt1hNNgiQZHghBqF9laLiWnmwx6kCx9V1w+uf8AZGEvpf8ALHIXQlQ+o3QtePHuu6iQegRGY1sDMCyfxC39wke664fUcc9M55cM47QeFICs29xophbmRSF0IkLsqBjPDsH2jomFuYThTRJe0mNxb2VPhvDMcMx+Zpj0WrxJ0N7pXPOb7UaxiqsFUwFORlEDw8EricD3pIkFAo4t2aTstNr3uE5YEaqMoeGVw3D8gEeaKacOFtdQs1tapmsTAEAbeaJhsc7V2xQ4vYJo2KjxpMBSygDuhODbEkXU9hyJHksywrqQ0ulMXQOjSmSx0QCjUaRGqLoKsSwbyIBWkyoNkI0hN1woxok8jSoabUVzUS1Ic0xlSGcHq4KEXKM6QBpVSVQvUB6ALOKE6qiEqjmgoAA6oozLqjVQlMCXAKjiu7QKj6qBE51yAaq5AHypz6lMw4TETF9pi/7q3bie+CJjURI2idUv2rs81GEBzu84X1N/lkouKxbKtQhutmtGm8AeFyVj44y0X3lHY6yqDuPyRwV47E4zNiX06Jc0B/ZtsHNcWwwutBEmTN9V6r7OQBDjt6rCcFE2hJyGGhTH14JF+NyuLSLjlvPKEYV2vaRNiCDHI2I8FLg0UpphBQEyJaebTHUCx9QURr3jk7z7p6ix6BBwFAMbAJImbmYFgAOQAGibAVw5pw0xS4oy2ijcY374LP67D+4d33TICEhjDAXb3T/LbqND6hdcPrn/AGRzz+l/yzc4PVyk96AtZjxVBBMHwXjg+o3k8ePdd1Fj0CZwnFg03lhH4tP7h3fdbrl4+TKeTFwnDawembRaw6f8LUouaGxoBssPB44OEk/lEeCM141b0TlFiUg+OpW7uu0fqsl9ctd3gbLVFcfRStWmHGT01TjjYpZEWYvM4TJg78uS9LgcWXDSAfqFjuNJwgtun6NXI0ZWjqlPPoccGzKlix6HEC50ER6rRa4c1k4tGqkmOCF1tks+pG64VfBTQ7Gw0KUAOXF6ADFyqQEE1VR1VABnEKspd1b1QxiQihWO5lVxSLsYOaBV4gBun1YuyH6hQXvCyhxa0kj0SNTi5KtcbJc0auJxcJT7Rm3WNVxZcdR6rm1fFaeOiO5tdqOa5ZH2g81KOgdjyTcQ6CS1wAIBJadTpcKS6m/VoPQkfqFOJe12Hp0qbg4kl7oM/wBIP1ssvH1RQogObmdUeTyLWMgWkGCXOP8AYuB8UdnSuWWhzhvDabHF4aAZMROnKPOeq2AsvhTCaYccwzaBx0Gm1tZR6ruzaXC+/LWAsZK5VZsnSugkhrg4tMgl06iWgubp/MGhIcI4W1lF9eoQXFhytiIc8w1xExm30GqZZxEZcxaQJiYkZomOengiOdSqRIaT4xPvda9pLaMusXpi1AuFMODrl5AnSGgEk2J1c3ktSkH5QTEkAn1v+SWZggPlcQBMA94Xudb8t9loNM6x6ftsp5JJ6RfHFrbFftzQ4gmCNfNWe0Oc1weRGwMAyWm43+X3KznYdze2qFsuLXBoF/mLRt/LmSz3kU6AYAHvc/Nr+JrGAyZ2J9U1xJ6YvK1tHpcyhsLN4d2znOm1KXZHEQT3jltoRAmUeriBTjN949Tb9wsnB3RqpqrGBhwDLZaf5THUaH1Caw1eoCBIdJA5G/OLHoFl1arX5YcQWuBsYuDcH9lrYIy9v9Q/dXHl5IaZMoQl6NHGUi2CDMi8oRru0K2mUyTYTYTFz01QThGm0RG2ntsu+HPj8kcUuL4M5mKjZHGPMbQj1uHtywNeaWGAPMLZT45EOMkDNZztkalWcPmJjqriANCUNgL/AK/NVhkjdHEk6OJg6WWrh67mthwkrPwOBvNrbEJ1zoJk+iwnWkaxv2MGoUCrjQLTf61S9bFNFgbpepSzWgX6pKPyNy+BfGcQOaAbbo1LEk6H3VH4Km2JmSfFJYpmXRw8hK2Si8IzbaH34ogq7asiSsUVyoNU+KfjF3NHEvHiFk1ahnWVLqh5oZVxjRLlZD3ShFEIUZVZINQVchVyoA4E81K7L4qVIzA7FjvmaD5gIWI4TSfEz4d4wNSIB0Ek9VGAbTc+MpAAc52Ukd1ok6eg9Vegwk2e7nDgNB43/NeS+OjvXJY3SbDQJmBF409ErxSm9zQGNkTJuAbbXTDpIQn4kB0Fp1i19VnFO7RcmqpiFau5tKmwBzSC9z5FpJAaJ0PdaOqZ4vVB7CmwtdlpMBLYg1HnM7TxIR6ePpklucZgSCDqCDBHVWNBjrw0nWRE9Vr5Ze0Z+OPpi+Fq5sTUYyWspuIs6xDRYxtPdJ/qWnVOUEzoCel0rg8K1jiW2mZvrPOfIdExjGF7HNDgCbX89FlKVtGkY1H9lKXEO7mLTExIg3ifPdS91Jx7zQHWMkZXDcEE35LMrYKq1jGD7pe4lrry7KJ2Ng0dUxjKwdiatQgtbkcGFwj/AMfZt13vPotekHpmfaa2jVoGAAHHKAAAYIHKDr7qmIaSWkNzAEGxE2IJibaDmhcKot7ORuSbSd4GpJ290tiMc8VnMbENpuec3NrHPv0A9Vmovu62jRtdM6A1QBScHMcyo6oDIaIs0wS5oiJcdeS3OB0v47iCSzO7JeRl70QfKFm0eIEikXNg1XOa0NcHSWlrfSSY9Lwtj4cex9TM0XvJiD5Hqqk5aaISjtMzvjTF5MUSC9pZSp95mozF8aEFRgPi7EtJaajauUwW1QHEG8CbOmBzXoOL8ZwoqOo16eaIu5ge24B8xrySH/Q8BWLjSqZXPcHGHauAMS2pPM6QrdEI1MF8SNqUjVqUzTaxwaS055LrSAYMC3NaOExlKr/26rHE/dnK7+10FZVbgjhhjRpETmYZNpaHAuG94BXlsbwqtSEvpH5SSWgkAh0AAtEaEHRGQPpFWhs4fopbQDTYT5W9v8rxnC8VWp4WrVFR0tLMgf3mtGcAjKZF9Ezgfjg/+aiHc3UjHrlMj3Cam0gaVnqXVw1+QvaHHQG0jwnVEr4STJNuU7rzXGcaysG1WNcWubYOEOsYNpS1Ou9ohr3AcplvoDIHpCPuKdMrw2rR6d9NjTOpG37ojca3wC8u3GvHzAHxbY9Db3RWYlrj81+Rseh19F1QcJ+zCSnH0buJxrfD68ll1qg8/wAkKFGVbxgkYuTZQ+SoQjZVHZqyQMKMqYFJEZhxuUWFCcKD5J44ds6ob6A2ul2Q6FD5KhCO5qoWoEBhQiwpQB5GlQdTkteLiDmbNpBixHL2TWFe8/MGRGrZnUGIM/QUOwtQasBEDQu3vsFwJjQg8p8+a8eXZLLPSj1bwg7hA06foh4TE0w4OdYtJdDgRdokCSI1hWdVa0SSeh19FUV2H7w9bH3Si5R0OajLZn8KxAbUNVwa4sa9wMA9+IFwJ3QsC4Q8uGYZIF4hxI7wsbwD1VcfVBc4EgxobXtJBKTbUNom50noLJ+Z3oy6fs9BQqtptJ70/wAxmwG1r7rNxPFjlt46a7XsobXzMymbCZ5E29bLKqj8JtqNZWblbKeEa3DOJVHVGtLS69pO55n60WwOMUi2ScokCTzMkD2PReOp4hzXAzp49E/gcVfKQbmTF5gG1tdU0kLs1o9hRqNIlhEOvI38UtW4e1xc6XBzmlpIOrSIIgzsi0yC0QbQBy0Eei88yoR2787vnAbldHzEkkf2keqqEbeDSUqWTVbgXNNEtcCKObKCInM4uMm+55bLZ+C6Dmdx1yJMzMgloty0WGKrxUaxpJ/gNeZgkvLM0epLQtDh/EnUXN7QtaSRYbAZj7wB6qpdl/JkpxekG+IuAV3VqtZuUtc9h+aC1jWQ4mYGwO682cLVGZwacjqpFMmm4A0iTldJggRF1tYv4lrNe4Bwc0vMNcwObEkAWvHmm6Hxw6P4lNp55XxfcQ791bdmaVBWOfh8CHNc4PdVbcGYzWgTslsJ8Y1mxnyOGXNLhkMTlJkWF1uUuKUKuH7SrTLaZfEObPeAs4ZZ6pM8K4fVEU6oZ3CwBr4IBfnsH3mUKqHkZwvF6VejVdUpEU25c2jg6TtluYss13BcBXINKtkdLbE/hblAip3tOR2W03goFB9FjpDog6feB2XlsX8J4ljzkGdncA7zSbB2cnNc/dRmg9mp8SsNL7M1rob3gSNIL6evKxcfRZ+H4i4UnVHxDGB5jkWB56aJ/H0jQw9FgaLF0h0i7nU28ju72SDC1zXgsgOac2l295p0vseqiSxouNXsYo4tpMQQSTYjeSNRO7XdCj5ZtYj9VnUcgcCH7zDrTOYmJgn/ALjjvqp+ynM50WMEEGDq8mdPxDf7qhxV/Bak6+TRYXNs1xHgbj309ITFPHEfM31b+x06lZjqjg4wQBsHC2mxO8on2jvEFpsWtkbyJFvVaQ5eWOnZEocctoeq8TbMN7xiYu2PORPsr0uINOst/q066dVlvqNJgESDEbjmixKr7zk7ZQvtoVhmzruoIU4a7GnwHtZXyL0VK1ZwtU6BKriUbKoLU7ELFqqWpksVS1FgLZVyNlUosKMPKx5Lg+kZvZ7D+RlecxvExnaR8hM21OvcM6bLNZjQbEgAmTz8AOiVbV8YPPrpuF48pOWz0FS0eooVAWtm8xoLX57D1V+JNHZtyjMCSSNDewm/gV5mjiTJyuN/HkZkxdMP4g5wEveIEanTS0+qanUaJat2LVR3oIcPK21pQC4n70HX9kati3OJzG08m/oPqUpnNzaUkFDfbWAExOwPVCc8lwDYOsGOUlKOxJHifVXZXO9v1H1CVCDupkC/S1uV481q8OoTlLmd0zlIGhFhN/OyxftBFjbnubeC1uAYt4qiHWG14ttA38+qY1s9T2mUAAWjogVatE3hh/t/ZS4225XMD3sEli87Cxrcjg5/es19u5BkeBKUEma8jccFg9ofLQQ4RcEm23MEWb0SdXFzU7/eFpmJjaISeNdle+B94gTN4NvZKVyZJiP+JlU1XsjtZsYxwa5h+WGM8bkTMxcXWtw/g7azWxWbMlxEG8gSD4jLy3XmuJ0x2sToykP/AEHJRw/FVab2lrneEHx2jRNMk+m43gznYVlFkS17TrFgDPJebxHw9iGNns3EhhnLDpcH2G891bVfiNahg6by8mo6pBLg090tcY5RZI4f43q5g1zGOluYQ10lslsy0kagrX0TWQ3C8E6lha7rtqFo5tIg20uFkYf4lxTCBncZa03yu+ZxbHeE6j3XrOHfERq06lR1KG02zZ0l3hBaISx+IsI+76MaXLGHoZS9DKcQrOqYam7EAF2c/I02tIsDM2WfRDLtDibEEGbQSDrexkdVqcXrUq+HHZSG9pBlpFyxwtMLPpkg3AuSSQCNXOcR1cVEqLjYqzDm0Oa4CP8AbuJ/D7lTUpEFxGYTMFpjZoEifB3VD+zQ2C2Yi7Y2DB4fhPVHq1SHavAgWExvMgT4IvOx1jRatXIiHWIHzDeYJOm09FRtaRmDZ7sktMGQYgc999lf7QcrZc3Qk5h94DS0RdQ5wJa3KDIdF/wkWFp35pARUeMx1nW4tfkVNKlLnEO+ZrbCxBaSMwPqB6K7qQIB7wkDS/5/mn+D1aNPDOrV2A5HlpcQDDTEE8gpr8i7/Ed4WYZDiZBiXWJsDvrvdNyNr+QJ/JXGOpMxDcMGhr3UzUbAgFoMGIGqpiOKFuKp0CwxUY5weJgFs902gaDfddi5mlRxvit2Uc/wd0j81AdzBHmLdRZMYsd5dham0jn6afmQoX1Mu1Mt8EetgC1ZnHeIdhSzwCZAg2Hjfay2nsuvI/6gY0NoBgDTndB3yxuI0MwumU/xs54xzRkO+M6gNmtI5kEHoCuXkAPqVy5fJP5NukQIfGul+l1zWE/WyDVqSeQHmpD/AK/ZY0ajTHR5jp7rm1zGtvqyAZOx89UQNIixJ8lNCov2sbeaoXZuQtqb/qgOpm5ggeRQw6fBPqMMQNBr0VGvN7/8rnGxi/pzV2UZgA3vrMbch5qhFg82zaeIvH0Fs8Dw+Wr3mkEA6g2IPpzSuBwnfY55sC0Gx+UGTtylanDHu7R7nOPfmASSJLs2mgiEnVFRTs0K9drQ4kwSeRgbBYWKqCZJHev+n7rXx9HMwkQSLmSBYHQeKwq2INhIgNA2tvA6lZxS2XO0VNa3hM+0W5IYq+gO3gfFKPOl+fsuY2HM8XD1uFoomdmxxmtFd0a2HQD/AAn/AITxdJrstSm10mQ6YLR97Q8tlpYag3+MHQc1V0AxoKdKCvG4OhmA1m3qCULYNH17idXDvpsY6XtJzfw3NltsozXBHz6efJZT+E4WQQKwin2Y+Vwy5jUG5vMj6leAfhO7TtrUA9LqtGhelbLnzyB/KNZ6dVreCWs7PqeFq0G0n0w5wDgRdjgdr6aX1WXW4bSLGt+0NgWJLXXhxedfAwvIcLwtWqSKTajjkBhpcSC52UTHMiAox9WvTNnVBAJN3azlg318PBCfoGn8n0VtGmcNkDmODXCS3vAHK4TABPsla7KQks1nSHNN42IA5ryWEfWLX99w+W2s6xrr/lbjKlQuaDEETMXjIwj71j3vHRRLWCo7yHZSue9FxHfHJ5NibQQwabojKJOaHCzXGDlMuAMRPltzShruzECLGLg/iDdZ8QiF5hkgEuiZ2nKP1Uu8FqsjfYGYMbbbZo2KCafygtF4jzPpqjY3A1KVPM5jfmY2A6bvcGgnu2uQgEkTNoJGv4TBuFNDslxLYAkeR/eEzwiqAyu17czQA4tsZaAZkGxKTqYggxeZIgG9rHX6uqYfi9Og8udncXDLlDQdYMzmvaEmUjercXYOwcZis5rGk7Fws380fH8V7AMJbma+o1hMnu5vvaG1jyWM34momm54Y7LTiQWgQcwbaCdCRtutjG44UaT6uXOGtzRMWtJmDtfRCwxPKH8bslsJUufUetwiMxAq0WVG6Pa148nAH9UlSdDj5g9R+4KcsSCOYnm/j/FxkZeQC7WBfeI1GU77rwFXEF0g3JvJ15m53Xvf9SKBLaNQDSoWWjR+motJaPKV86xLC0w7X9fFaZZk0N0cQ4NABEeLZ991CCzECLgfl+ShKyaJPDXeHX/CqcC88vr0WwK19uintPeyw8rKMgUKnhou7GpyHstptdys155nmjzBZgnDVD90Qd7KjMDU5QvR5yd5/wCN5XOeeaHzgYH2R9hBA3Ksyi5ptMc1u9oeeilrgOX7qfOwszmYmpzd0CKcf3WiZdmnWCI0sP1TgqDX9lJcLGBPkELmXtDU2hWtij2TZLs5feZ+QCRtBvBQK9RzhuP/AM+35LSad7KWuP1zR5l8FSm2kea+zPknKem0L0/DadIMaSO+BMEH5tdVU1jpKjtDzhPz/ozFuOYecS2O81tSZ13bP/yl8HUhsBveki+sCIE9fZaIe5WY8i1tSf3T+4H7IY1+Vn8MHKZhwMh0m4g3TNHDk5YpNBaHFsh0CdQL6nxRcNWqOMMufBoj15LdoYeB3jJ9BHRaQ5HLRWPg0v8AT+qxhqUx3XFrHBkGQ0FwJnlJCxeOsPbPdTAe0umIIcHEQ6Z1uXK+Le+mHVKGYVcmQFokkTIbEEawZTQYDczJ3PPmVq5YBLIpThubuAzGgHhrPqoe47U266ECQPPRZdfiFSbEDyA/VV/6jU5josHzIMDOIq1MxORt7xIBPkM3gk3cSqZAeztAItpPr4rn4lznNcYlumvuhurDKR2bDO4GndAt0n1KlckQs9LX+Kab6YZWo1yDkzR2cZg4GRBmMwBWa/HVDJDDOdxuHaGCIvbdZwxYiOzEzMydJmAOgRqXFCBGUQD7bhN8kX7CxzCVnPr0nVm91r5OYEjzMzFwDPOFj12PNWXMf3d5JDo+9J08v5vBaLOMD7zN9jtKO3itM8x6JqUaqx938gMFxU0jIoyDOYDQ6XA52HRP4v40Aa4CmQctpgwY5aGLKjcbTOjx1SfFsZAbkIN72Drbfkj92NN6NJvx+wtANKJEHvBsemmqq34nYTmAGkRm9Z081j46k13Z1GgEhpBAcGwHQSdD7hCq8Pn7hM8jQP8A9MCtqxJ0anxFxpmIoOpgAOtBk/M0gg6eELxNbBPcZJBPMuufMlauHwLR3OzfLbXZSdbaSHAkxqqYrBCIGZhtcUan+1xCf5Eswn8NfOg/uH7rl6nD06RaC4wSP5h7OuuS7TEZPaBSH+CM3hh/ECVd3DyPvAeaw6BTBBys18qzsA7ZzV32Cp4KejCmdOqljgu+x1J26qPsz5+U+iXRhTLFy6Y1hCcx4+6bruydN2n65JdGFMODZc0SgOMK7HclLixBwpJQO1PJcXk7eqOow4B+vrzVms8IVKJ2n3/NGLiLFHUdFGsA5x4p7AYDtPBu5/ZEwHDc0OdYctFusAAgWC2hxe2OjsPRDBAVpUFygFdAyyG+nKvK4lMDzvFKWV58bpOPLzkLf4pQzNtqNCvPxz6brk5I0yWVcY1KgA7E81JG8iOSrn8P8LOmIvm1+uigu/yhOfqqCpdHUAriqvqWuqvedbxPoquMp0BzjuFDjb9lAGysB9D9k6Aq14iyljiNJB8Dshl31qpFTzvP1qnQFhWdMyZtueXujjiVQbz5/wCEkagUF40VJyQBXVwbke/ouS5epV95AMsx7wNkduMcQNFy5TbC2XGNN7Ax+mqI3HcxHupXJdmO2Sca3f8AJGGKbrJspXJ92UmEp1ATYq8t3PsuXLRZGT2LTeB5wu+ztGn5LlydDJ+zA6orMKwbD1/TkuXIpCOyNboACdbXKtQw4mYEqVydIB0FTmUrkwOzKMylcmBGZWDly5AFHpF+GbmJLRJ+iuXJMCjaDfwjopOGZ+ELlyVACNCnPyAeSG7C05nKPVSuSoCv2dn4QoNKnplULkUBV1On+EKrqbN2hcuSAqWsn5VTsGch0XLkwIOGpHYe6q7CUzsuXIA77CzkpXLkBR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3277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3E2762-C652-411C-8FAF-213098BB4A32}" type="slidenum">
              <a:rPr lang="ru-RU" altLang="ru-RU" sz="1200" smtClean="0">
                <a:solidFill>
                  <a:srgbClr val="D38E27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200" dirty="0">
              <a:solidFill>
                <a:srgbClr val="D38E27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4800" y="303100"/>
            <a:ext cx="8587680" cy="23006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cap="none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Региональный </a:t>
            </a:r>
            <a:r>
              <a:rPr lang="ru-RU" sz="20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сосудистый центр  ГБУЗ РК «Республиканская больница им. В.А. Баранова» </a:t>
            </a:r>
          </a:p>
          <a:p>
            <a:pPr algn="ctr">
              <a:defRPr/>
            </a:pPr>
            <a:endParaRPr lang="ru-RU" sz="1800" cap="none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функциональное объединение структурных подразделений больницы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700" cap="none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оказывает круглосуточную специализированную в том числе высокотехнологичную, медицинскую помощь больным с острым нарушением мозгового кровообращения (ОНМК) и с острым коронарным синдромом (ОКС) </a:t>
            </a:r>
            <a:endParaRPr lang="ru-RU" sz="1700" cap="none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774" name="Picture 2" descr="http://hospital.karelia.ru/assets/page-files/3/213/_resampled/resizedimage300225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2" y="2746487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4" descr="http://hospital.karelia.ru/assets/page-files/3/213/_resampled/resizedimage231200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27" y="2746487"/>
            <a:ext cx="2200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 descr="http://hospital.karelia.ru/assets/page-files/3/213/_resampled/resizedimage200200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48" y="2746487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sli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28" y="4794250"/>
            <a:ext cx="5788744" cy="186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9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0175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высокотехнологичное оборудование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0175"/>
            <a:ext cx="5241204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24" y="2450243"/>
            <a:ext cx="3275856" cy="423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25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0175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Современное высокотехнологичное оборудование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654"/>
            <a:ext cx="9144003" cy="2789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27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8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247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операционные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184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54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60648"/>
            <a:ext cx="7920880" cy="1512168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Республиканская больница  им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В.А.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Баранова – это: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1" y="1772816"/>
            <a:ext cx="7516621" cy="4475584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ноголетние традиции наставничества,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озможности профессионального роста,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аучные и научно-практические конференции, 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астер-классы ведущих специалистов страны,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пыт работы в многопрофильном стационаре,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азвитая практика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мультидисциплинарных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подходов,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поддержки молодых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69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81" y="369571"/>
            <a:ext cx="7056437" cy="72007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 специалистов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3"/>
            <a:ext cx="8208912" cy="1080121"/>
          </a:xfrm>
        </p:spPr>
        <p:txBody>
          <a:bodyPr/>
          <a:lstStyle/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126 950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руб. – целевое значение заработной платы врачей</a:t>
            </a:r>
          </a:p>
          <a:p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</a:rPr>
              <a:t>63 480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</a:rPr>
              <a:t>руб. –  целевое значение заработной платы специалиста со средним медицинским образованием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63871"/>
              </p:ext>
            </p:extLst>
          </p:nvPr>
        </p:nvGraphicFramePr>
        <p:xfrm>
          <a:off x="457402" y="2239957"/>
          <a:ext cx="8280920" cy="4486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819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Должностной оклад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Стимулирующие выплаты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Компенсационные выплаты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62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</a:t>
                      </a:r>
                      <a:r>
                        <a:rPr lang="ru-RU" sz="1600" baseline="0" dirty="0"/>
                        <a:t> основании Примерного положения по оплате труда работников государственных бюджетных и автономных учреждений здравоохранения, подведомственных Министерству здравоохранения Республики Карелия 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 наличие</a:t>
                      </a:r>
                      <a:r>
                        <a:rPr lang="ru-RU" sz="1600" baseline="0" dirty="0"/>
                        <a:t> квалификационной категории </a:t>
                      </a:r>
                      <a:r>
                        <a:rPr lang="ru-RU" sz="1600" baseline="0" dirty="0" smtClean="0"/>
                        <a:t>– от10</a:t>
                      </a:r>
                      <a:r>
                        <a:rPr lang="ru-RU" sz="1600" baseline="0" dirty="0"/>
                        <a:t>% до 30%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работу в ночное время </a:t>
                      </a:r>
                      <a:r>
                        <a:rPr lang="ru-RU" sz="1600" baseline="0" dirty="0" smtClean="0"/>
                        <a:t>– от </a:t>
                      </a:r>
                      <a:r>
                        <a:rPr lang="ru-RU" sz="1600" baseline="0" dirty="0"/>
                        <a:t>25% до 50%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/>
                        <a:t>За </a:t>
                      </a:r>
                      <a:r>
                        <a:rPr lang="ru-RU" sz="1600" baseline="0" dirty="0"/>
                        <a:t>качество выполняемых работ ежемесячно – 20%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наличие почетного звания, ученой степени – 10%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интенсивность и высокие результаты работы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За</a:t>
                      </a:r>
                      <a:r>
                        <a:rPr lang="ru-RU" sz="1600" baseline="0" dirty="0"/>
                        <a:t> работу в районах Крайнего Севера и приравненных к ним местностях – 50%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Районный коэффициент – 15%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работу во вредных условиях труда </a:t>
                      </a:r>
                      <a:r>
                        <a:rPr lang="ru-RU" sz="1600" baseline="0" dirty="0" smtClean="0"/>
                        <a:t> – от </a:t>
                      </a:r>
                      <a:r>
                        <a:rPr lang="ru-RU" sz="1600" baseline="0" dirty="0"/>
                        <a:t>4% до 60%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/>
                        <a:t>За работу в условиях, отклоняющихся от нормальных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207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81" y="260648"/>
            <a:ext cx="7056437" cy="672306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социальной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поддержки молодых специалистов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556792"/>
            <a:ext cx="8352928" cy="504056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дополнительной ежемесячной стипендии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студентам–«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целевикам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», врачам-ординаторам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заключившим договоры о целевом обучении в образовательных учреждениях по программах высшего и среднего профессионального образования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Выплаты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рамках программы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«Земский доктор» / «Земский фельдшер»  – единовременно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 2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млн.руб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Компенсация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расходов по найму жилого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помещения специалистам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Прионежском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муниципальном районе.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Компенсация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коммунальных расходов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сотрудникам, проживающим и осуществляющим трудовую деятельность в сельской местности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4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781" y="260648"/>
            <a:ext cx="7056437" cy="1400175"/>
          </a:xfrm>
          <a:ln>
            <a:noFill/>
          </a:ln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6025" y="1052736"/>
            <a:ext cx="6711950" cy="313466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Главный врач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Карапетян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Тамази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Дарчович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rb@zdrav10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ru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Отдел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кадров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8(8142)76-42-80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89004577675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E-mail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kadr@medicine.Karelia.ru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70C0"/>
                </a:solidFill>
                <a:hlinkClick r:id="rId3"/>
              </a:rPr>
              <a:t>https://hospital.karelia.ru</a:t>
            </a:r>
            <a:endParaRPr lang="en-US" sz="18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Добро пожаловать!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8370"/>
            <a:ext cx="9144000" cy="278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0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35292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РК «Республиканская больница им. В.А. Баранова</a:t>
            </a:r>
            <a:r>
              <a:rPr lang="ru-RU" altLang="ru-RU" sz="2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была создана и открыта в 1951 году.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С открытием больницы начался новый период в развитии здравоохранения республики, связанный с организацией специализированной, консультативной и методической помощи медицинским учреждениям Карелии. </a:t>
            </a:r>
          </a:p>
          <a:p>
            <a:pPr algn="just">
              <a:lnSpc>
                <a:spcPct val="150000"/>
              </a:lnSpc>
            </a:pPr>
            <a:endParaRPr lang="ru-RU" sz="2000" dirty="0">
              <a:solidFill>
                <a:schemeClr val="bg1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9F9D433-E59B-4414-92A2-BACF10009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3456383" cy="224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>
            <a:cxnSpLocks/>
          </p:cNvCxnSpPr>
          <p:nvPr/>
        </p:nvCxnSpPr>
        <p:spPr>
          <a:xfrm>
            <a:off x="1331913" y="2708275"/>
            <a:ext cx="143743" cy="294985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46" name="Заголовок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 rtlCol="0">
            <a:noAutofit/>
          </a:bodyPr>
          <a:lstStyle/>
          <a:p>
            <a:pPr algn="ctr" defTabSz="457207"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Структура ГБУЗ РК «Республиканская больница </a:t>
            </a:r>
            <a:b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им. В.А. Баранова»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179352"/>
              </p:ext>
            </p:extLst>
          </p:nvPr>
        </p:nvGraphicFramePr>
        <p:xfrm>
          <a:off x="-87137" y="1242608"/>
          <a:ext cx="921702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 flipH="1">
            <a:off x="2408452" y="2708275"/>
            <a:ext cx="147423" cy="216669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8"/>
          <p:cNvGrpSpPr/>
          <p:nvPr/>
        </p:nvGrpSpPr>
        <p:grpSpPr>
          <a:xfrm>
            <a:off x="2123728" y="1124744"/>
            <a:ext cx="1944216" cy="1944216"/>
            <a:chOff x="4536498" y="72010"/>
            <a:chExt cx="2028083" cy="1793590"/>
          </a:xfrm>
          <a:scene3d>
            <a:camera prst="orthographicFront"/>
            <a:lightRig rig="flat" dir="t"/>
          </a:scene3d>
        </p:grpSpPr>
        <p:sp>
          <p:nvSpPr>
            <p:cNvPr id="10" name="Овал 9"/>
            <p:cNvSpPr/>
            <p:nvPr/>
          </p:nvSpPr>
          <p:spPr>
            <a:xfrm>
              <a:off x="4536498" y="72010"/>
              <a:ext cx="2028083" cy="179359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833504" y="334675"/>
              <a:ext cx="1434071" cy="1268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Поликлиника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170980" y="1088125"/>
            <a:ext cx="1764704" cy="1800200"/>
            <a:chOff x="4531254" y="183677"/>
            <a:chExt cx="2028083" cy="1793590"/>
          </a:xfrm>
          <a:scene3d>
            <a:camera prst="orthographicFront"/>
            <a:lightRig rig="flat" dir="t"/>
          </a:scene3d>
        </p:grpSpPr>
        <p:sp>
          <p:nvSpPr>
            <p:cNvPr id="14" name="Овал 13"/>
            <p:cNvSpPr/>
            <p:nvPr/>
          </p:nvSpPr>
          <p:spPr>
            <a:xfrm>
              <a:off x="4531254" y="183677"/>
              <a:ext cx="2028083" cy="179359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4702008" y="334675"/>
              <a:ext cx="1737856" cy="12682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Прионежский</a:t>
              </a:r>
              <a:r>
                <a:rPr lang="ru-RU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филиал</a:t>
              </a:r>
            </a:p>
          </p:txBody>
        </p:sp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Структурные подразделения ГБУЗ РК «Республиканская больница им. В.А. Баранова»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873188"/>
              </p:ext>
            </p:extLst>
          </p:nvPr>
        </p:nvGraphicFramePr>
        <p:xfrm>
          <a:off x="251520" y="1440160"/>
          <a:ext cx="417646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197960"/>
              </p:ext>
            </p:extLst>
          </p:nvPr>
        </p:nvGraphicFramePr>
        <p:xfrm>
          <a:off x="4841776" y="1484784"/>
          <a:ext cx="4068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1052736"/>
            <a:ext cx="34563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Хирургические отделения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1052736"/>
            <a:ext cx="34563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Терапевтические отделения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3726" y="6317941"/>
            <a:ext cx="353466" cy="331338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364088" y="6317940"/>
            <a:ext cx="3024336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Единственные отделения в РК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792162"/>
          </a:xfrm>
        </p:spPr>
        <p:txBody>
          <a:bodyPr/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Структурные подразделения ГБУЗ РК «Республиканская больница </a:t>
            </a:r>
            <a:r>
              <a:rPr lang="ru-RU" alt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им.В.А.Баранова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442048"/>
              </p:ext>
            </p:extLst>
          </p:nvPr>
        </p:nvGraphicFramePr>
        <p:xfrm>
          <a:off x="251520" y="1556792"/>
          <a:ext cx="417646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949148"/>
              </p:ext>
            </p:extLst>
          </p:nvPr>
        </p:nvGraphicFramePr>
        <p:xfrm>
          <a:off x="4823520" y="1556792"/>
          <a:ext cx="4068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1124744"/>
            <a:ext cx="34563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Диагностические службы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1124744"/>
            <a:ext cx="345638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центры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14678" y="6164957"/>
            <a:ext cx="316835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Единственные отделения в РК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9CA6E73-D258-4E76-A418-1AC0A890DBB5}"/>
              </a:ext>
            </a:extLst>
          </p:cNvPr>
          <p:cNvSpPr/>
          <p:nvPr/>
        </p:nvSpPr>
        <p:spPr>
          <a:xfrm>
            <a:off x="5161212" y="6179308"/>
            <a:ext cx="353466" cy="331338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92000"/>
                  <a:alpha val="100000"/>
                  <a:lumMod val="110000"/>
                </a:schemeClr>
              </a:gs>
            </a:gsLst>
            <a:lin ang="5400000" scaled="0"/>
          </a:gradFill>
          <a:ln w="12700">
            <a:noFill/>
          </a:ln>
          <a:scene3d>
            <a:camera prst="orthographicFront"/>
            <a:lightRig rig="threePt" dir="t"/>
          </a:scene3d>
          <a:sp3d>
            <a:bevelT w="1270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558"/>
            <a:ext cx="9144000" cy="792162"/>
          </a:xfrm>
        </p:spPr>
        <p:txBody>
          <a:bodyPr/>
          <a:lstStyle/>
          <a:p>
            <a:pPr algn="ctr"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Профили стационаров дневного пребывания и дневных стационаров при АПУ в </a:t>
            </a:r>
            <a:r>
              <a:rPr lang="ru-RU" altLang="ru-RU" sz="2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системе </a:t>
            </a:r>
            <a:r>
              <a:rPr lang="ru-RU" altLang="ru-RU" sz="24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ОМС</a:t>
            </a:r>
            <a:endParaRPr lang="ru-RU" sz="24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3410506"/>
              </p:ext>
            </p:extLst>
          </p:nvPr>
        </p:nvGraphicFramePr>
        <p:xfrm>
          <a:off x="644261" y="1776120"/>
          <a:ext cx="3730377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1172777"/>
              </p:ext>
            </p:extLst>
          </p:nvPr>
        </p:nvGraphicFramePr>
        <p:xfrm>
          <a:off x="4769364" y="1916832"/>
          <a:ext cx="3730375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11561" y="1124744"/>
            <a:ext cx="3744416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Стационары дневного пребывания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3" y="1124744"/>
            <a:ext cx="3744415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Дневные стационары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АПУ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0" y="108236"/>
            <a:ext cx="9144000" cy="1052512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Профили специализированной медицинской помощи в амбулаторных условиях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827584" y="1268760"/>
          <a:ext cx="329882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5004048" y="1268760"/>
          <a:ext cx="329882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827584" y="6165304"/>
            <a:ext cx="432048" cy="360040"/>
          </a:xfrm>
          <a:prstGeom prst="roundRect">
            <a:avLst/>
          </a:prstGeom>
          <a:gradFill rotWithShape="0">
            <a:gsLst>
              <a:gs pos="0">
                <a:srgbClr val="FFFF00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1905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259632" y="6165304"/>
            <a:ext cx="2952328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Единственные приемы в РК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116632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Структура </a:t>
            </a:r>
            <a:r>
              <a:rPr lang="ru-RU" altLang="ru-RU" sz="25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Прионежского</a:t>
            </a:r>
            <a:r>
              <a:rPr lang="ru-RU" altLang="ru-RU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филиала ГБУЗ РК «Республиканская больница им. В.А. Баранова»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9" y="1916832"/>
            <a:ext cx="662473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endParaRPr lang="ru-RU" sz="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поликлиника в г. Петрозаводске;</a:t>
            </a: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12 врачебных амбулаторий;</a:t>
            </a: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5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ФАП;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1 передвижной ФАП;</a:t>
            </a: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 algn="just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3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отделения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скорой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99203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Медицинская помощь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условиях приемных отделений (ПО)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1259632" y="1817440"/>
          <a:ext cx="6624736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403648" y="1196752"/>
            <a:ext cx="6336704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Профили медицинской помощи в неотложной форме в условиях ПО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7984E6A1-64F4-43CC-BBF7-F6BC33B07A4D}"/>
              </a:ext>
            </a:extLst>
          </p:cNvPr>
          <p:cNvGrpSpPr/>
          <p:nvPr/>
        </p:nvGrpSpPr>
        <p:grpSpPr>
          <a:xfrm>
            <a:off x="2771800" y="6425952"/>
            <a:ext cx="3600400" cy="288032"/>
            <a:chOff x="2627784" y="6425952"/>
            <a:chExt cx="3600400" cy="28803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275856" y="6425952"/>
              <a:ext cx="2952328" cy="28803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Наиболее востребованные профили</a:t>
              </a:r>
            </a:p>
          </p:txBody>
        </p:sp>
        <p:grpSp>
          <p:nvGrpSpPr>
            <p:cNvPr id="2" name="Группа 8"/>
            <p:cNvGrpSpPr/>
            <p:nvPr/>
          </p:nvGrpSpPr>
          <p:grpSpPr>
            <a:xfrm>
              <a:off x="2627784" y="6425952"/>
              <a:ext cx="648072" cy="288032"/>
              <a:chOff x="0" y="2243"/>
              <a:chExt cx="6624736" cy="239205"/>
            </a:xfrm>
            <a:scene3d>
              <a:camera prst="orthographicFront"/>
              <a:lightRig rig="chilly" dir="t"/>
            </a:scene3d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0" y="2243"/>
                <a:ext cx="6624736" cy="239205"/>
              </a:xfrm>
              <a:prstGeom prst="roundRect">
                <a:avLst/>
              </a:prstGeom>
              <a:gradFill rotWithShape="0">
                <a:gsLst>
                  <a:gs pos="0">
                    <a:srgbClr val="FFFF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bg1"/>
                </a:solidFill>
              </a:ln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Скругленный прямоугольник 4"/>
              <p:cNvSpPr/>
              <p:nvPr/>
            </p:nvSpPr>
            <p:spPr>
              <a:xfrm>
                <a:off x="11677" y="13920"/>
                <a:ext cx="6601382" cy="21585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3340" tIns="53340" rIns="53340" bIns="53340" spcCol="1270" anchor="ctr"/>
              <a:lstStyle/>
              <a:p>
                <a:pPr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45943</TotalTime>
  <Words>861</Words>
  <Application>Microsoft Office PowerPoint</Application>
  <PresentationFormat>Экран (4:3)</PresentationFormat>
  <Paragraphs>210</Paragraphs>
  <Slides>19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Century Gothic</vt:lpstr>
      <vt:lpstr>Franklin Gothic Book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Структура ГБУЗ РК «Республиканская больница  им. В.А. Баранова»</vt:lpstr>
      <vt:lpstr>Структурные подразделения ГБУЗ РК «Республиканская больница им. В.А. Баранова»</vt:lpstr>
      <vt:lpstr>Структурные подразделения ГБУЗ РК «Республиканская больница им.В.А.Баранова»</vt:lpstr>
      <vt:lpstr>Профили стационаров дневного пребывания и дневных стационаров при АПУ в системе ОМС</vt:lpstr>
      <vt:lpstr>Профили специализированной медицинской помощи в амбулаторных условиях</vt:lpstr>
      <vt:lpstr>Презентация PowerPoint</vt:lpstr>
      <vt:lpstr>Медицинская помощь  в условиях приемных отделений (ПО)</vt:lpstr>
      <vt:lpstr>Презентация PowerPoint</vt:lpstr>
      <vt:lpstr>Презентация PowerPoint</vt:lpstr>
      <vt:lpstr>Презентация PowerPoint</vt:lpstr>
      <vt:lpstr>Современное высокотехнологичное оборудование</vt:lpstr>
      <vt:lpstr>Современное высокотехнологичное оборудование</vt:lpstr>
      <vt:lpstr>Современные операционные </vt:lpstr>
      <vt:lpstr>Республиканская больница  им. В.А. Баранова – это:</vt:lpstr>
      <vt:lpstr>Оплата труда специалистов</vt:lpstr>
      <vt:lpstr>Меры социальной поддержки молодых специалистов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lavricheva</dc:creator>
  <cp:lastModifiedBy>kadrovik</cp:lastModifiedBy>
  <cp:revision>5252</cp:revision>
  <cp:lastPrinted>2021-01-29T06:13:35Z</cp:lastPrinted>
  <dcterms:modified xsi:type="dcterms:W3CDTF">2025-05-20T13:30:06Z</dcterms:modified>
</cp:coreProperties>
</file>