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4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A37"/>
    <a:srgbClr val="00421E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89310" autoAdjust="0"/>
  </p:normalViewPr>
  <p:slideViewPr>
    <p:cSldViewPr snapToGrid="0">
      <p:cViewPr>
        <p:scale>
          <a:sx n="80" d="100"/>
          <a:sy n="80" d="100"/>
        </p:scale>
        <p:origin x="-1752" y="-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1D7B4-B8FE-4216-AA2D-26D9786A2BD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C3DC-56AA-4EFD-8D43-FB1E9DBDE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23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CE88-6384-4FF8-B0F2-C4FE1DAEF8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46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DC3DC-56AA-4EFD-8D43-FB1E9DBDEA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6B15B4-CF2E-4814-961B-1396AF70285B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E8FF97-F210-4A51-A5AF-C07FBBC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FB661-B577-4D45-BB48-BD14CF250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158" y="1567542"/>
            <a:ext cx="10204767" cy="10450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ГБУЗ «ПСКОВСКИЙ ОБЛАСТНОЙ КЛИНИЧЕСКИЙ ОНКОЛОГИЧЕСКИЙ ДИСПАНСЕР»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D685986-A416-4EEE-BCC4-0DACB9E30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175" y="4301413"/>
            <a:ext cx="4320073" cy="1222310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Главный внештатный специалист онколог </a:t>
            </a:r>
          </a:p>
          <a:p>
            <a:pPr>
              <a:spcBef>
                <a:spcPts val="0"/>
              </a:spcBef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Комитета по здравоохранению Псковской области</a:t>
            </a:r>
          </a:p>
          <a:p>
            <a:pPr>
              <a:spcBef>
                <a:spcPts val="0"/>
              </a:spcBef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Главный врач ГБУЗ «Псковский областной клинический онкологический диспансер»</a:t>
            </a:r>
          </a:p>
          <a:p>
            <a:pPr>
              <a:spcBef>
                <a:spcPts val="0"/>
              </a:spcBef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А.С. Юров</a:t>
            </a:r>
          </a:p>
          <a:p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82A714-1E80-41F9-B2E5-D7AD9871058A}"/>
              </a:ext>
            </a:extLst>
          </p:cNvPr>
          <p:cNvSpPr/>
          <p:nvPr/>
        </p:nvSpPr>
        <p:spPr>
          <a:xfrm>
            <a:off x="0" y="3122101"/>
            <a:ext cx="12192000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58D810-D2F1-47BE-BED9-A6E5723E277E}"/>
              </a:ext>
            </a:extLst>
          </p:cNvPr>
          <p:cNvSpPr/>
          <p:nvPr/>
        </p:nvSpPr>
        <p:spPr>
          <a:xfrm>
            <a:off x="0" y="-6412"/>
            <a:ext cx="12192000" cy="41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77" y="4179462"/>
            <a:ext cx="1606645" cy="15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Kostas\Downloads\log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99" y="463060"/>
            <a:ext cx="984875" cy="1070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86743" y="59838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г.Санкт-Петербург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2025 г  </a:t>
            </a:r>
          </a:p>
        </p:txBody>
      </p:sp>
    </p:spTree>
    <p:extLst>
      <p:ext uri="{BB962C8B-B14F-4D97-AF65-F5344CB8AC3E}">
        <p14:creationId xmlns="" xmlns:p14="http://schemas.microsoft.com/office/powerpoint/2010/main" val="120447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Ресурсы для трудоустройства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22205"/>
            <a:ext cx="10972800" cy="4352331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Система наставничества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Выплата стипендии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Заключение договоров на период учебы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Оплата дополнительного образования, обучения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Оплачиваемая стажировка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Немедицинский персонал (физики, инженеры,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специалисты)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Защита информационной инфраструктуры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92DE695-F622-4552-9D49-2FAEC37DE937}"/>
              </a:ext>
            </a:extLst>
          </p:cNvPr>
          <p:cNvSpPr/>
          <p:nvPr/>
        </p:nvSpPr>
        <p:spPr>
          <a:xfrm>
            <a:off x="0" y="-6412"/>
            <a:ext cx="12192000" cy="41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0C5ADC5-A459-4CFD-9029-0A9D5BFCDAE0}"/>
              </a:ext>
            </a:extLst>
          </p:cNvPr>
          <p:cNvSpPr txBox="1">
            <a:spLocks/>
          </p:cNvSpPr>
          <p:nvPr/>
        </p:nvSpPr>
        <p:spPr>
          <a:xfrm>
            <a:off x="0" y="931958"/>
            <a:ext cx="11977456" cy="143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1970"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defTabSz="761970"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490" y="2416629"/>
            <a:ext cx="10944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180004,  г. Псков, ул. Вокзальная, 15А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ГЛАВНЫЙ ВРАЧ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Юров Александр Сергеевич, тел.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8(911)385-50-60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ПРИЁМНАЯ ГЛАВНОГО ВРАЧА: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тел(8112) 290-820, факс (8112) 290-821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ТДЕЛ КАДРОВ (8112)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290-784 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Начальник отдела кадров: Петрова Олеся Васильевна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Главная медсестра: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Колесникова Наталья Владимировна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/>
              <a:t>pskonko@zdrav.pskov.ru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263" y="951071"/>
            <a:ext cx="1606645" cy="15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009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84" y="518461"/>
            <a:ext cx="6475228" cy="226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5067292" y="2981319"/>
            <a:ext cx="4381531" cy="1588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36498" y="686944"/>
            <a:ext cx="4004815" cy="714380"/>
          </a:xfrm>
        </p:spPr>
        <p:txBody>
          <a:bodyPr anchor="b">
            <a:normAutofit/>
          </a:bodyPr>
          <a:lstStyle/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ГБУЗ «ПОКОД»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 ПОДРАЗДЕЛЕНИЙ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7410460" y="2963412"/>
            <a:ext cx="3619525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«Великолукский»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877433" y="2863428"/>
            <a:ext cx="4191029" cy="57150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8669" y="1507660"/>
            <a:ext cx="494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СТАЦИОНАР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r>
              <a:rPr lang="ru-RU" dirty="0"/>
              <a:t> коек</a:t>
            </a:r>
          </a:p>
          <a:p>
            <a:r>
              <a:rPr lang="ru-RU" dirty="0"/>
              <a:t>ПОЛИКЛИНИКА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  <a:r>
              <a:rPr lang="ru-RU" dirty="0"/>
              <a:t> посещений в смену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8358" y="3456203"/>
            <a:ext cx="595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 У Г Л О С У Т О Ч Н Ы Й   С Т А Ц И О Н А Р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51706" y="3915489"/>
            <a:ext cx="1528549" cy="1124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Отделение абдоминальной </a:t>
            </a:r>
            <a:r>
              <a:rPr lang="ru-RU" sz="1200" b="1" dirty="0" smtClean="0">
                <a:solidFill>
                  <a:schemeClr val="tx1"/>
                </a:solidFill>
              </a:rPr>
              <a:t>и торакальной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онкологии  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40 коек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51706" y="3910940"/>
            <a:ext cx="1799229" cy="11275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Отделение опухолей молочной железы и онкогинекологии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30 коек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32906" y="3928142"/>
            <a:ext cx="1799229" cy="1119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Отделение противоопухолевой терапии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32 койки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26332" y="3920889"/>
            <a:ext cx="1799229" cy="1070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Отделение опухолей молочной железы и опухолей кожи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ФИЛИАЛ 31 койка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483363" y="3914068"/>
            <a:ext cx="2395182" cy="1059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Отделение радиотерапии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62 койки, в том числе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ФИЛИАЛ 30 коек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31233" y="5129369"/>
            <a:ext cx="8266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Н Е В Н О Й    С Т А Ц И О Н А Р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пациенто-мест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коек работают в 3 смены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7810469" y="729920"/>
            <a:ext cx="4381531" cy="1588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433" y="5243152"/>
            <a:ext cx="1487860" cy="13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767" y="629816"/>
            <a:ext cx="9688285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течение 2024 года в ГБУЗ «ПОКОД» было принято более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5 тысяч пациентов. Выявлено за 2024 год более 35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злокачественных новообразований, прошли лечение более 13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тыс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пациентов.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6835" y="1754155"/>
            <a:ext cx="10742455" cy="460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31" y="541176"/>
            <a:ext cx="1164771" cy="10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984" y="919065"/>
            <a:ext cx="9678955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Благодаря федеральному проекту «Борьба с онкологическими заболеваниями» в диспансер постоянно поступает новое оборудование.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+mn-lt"/>
              </a:rPr>
            </a:b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E:\Юров А.С\рабочий стол\Новая папка (2)\IMG_20210216_13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99" y="2369974"/>
            <a:ext cx="2989856" cy="2369123"/>
          </a:xfrm>
          <a:prstGeom prst="rect">
            <a:avLst/>
          </a:prstGeom>
          <a:noFill/>
        </p:spPr>
      </p:pic>
      <p:pic>
        <p:nvPicPr>
          <p:cNvPr id="1027" name="Picture 3" descr="E:\Юров А.С\рабочий стол\Новая папка (3)\IMG_20210216_140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519" y="2222205"/>
            <a:ext cx="3101234" cy="402973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75" y="867746"/>
            <a:ext cx="1300340" cy="12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20221123_083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75046" y="2231319"/>
            <a:ext cx="1867216" cy="4041890"/>
          </a:xfrm>
          <a:prstGeom prst="rect">
            <a:avLst/>
          </a:prstGeom>
        </p:spPr>
      </p:pic>
      <p:pic>
        <p:nvPicPr>
          <p:cNvPr id="8" name="Содержимое 7" descr="20221123_155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405" y="2222205"/>
            <a:ext cx="2254102" cy="40436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9076" y="4823926"/>
            <a:ext cx="1634331" cy="14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576" y="989046"/>
            <a:ext cx="10126823" cy="10730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Наше учреждение является якорным по лечению онкологических заболеваний и представлено основным корпусом в г. Пскове и филиалом в  г. Великие Луки, общей мощностью на 200 круглосуточных коек.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Yurov\Downloads\IMG-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02" y="1975032"/>
            <a:ext cx="6258296" cy="455335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Yurov\Downloads\IMG_792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986" y="1971304"/>
            <a:ext cx="5451593" cy="4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807098"/>
            <a:ext cx="8808098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Сегодня в диспансере работает  378 сотрудников: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 врача и 145 медицинских сестер.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80" y="961053"/>
            <a:ext cx="1176609" cy="109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Yurov\Desktop\X7qxqxM3m6U6WlANbJZ2NeVEpGRvKB-8uj7FXAGiU4kHtB0MvDIlQ_kN8CWXdJNSR2CdtRRmPo7-oErLahghjJL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17" y="2009553"/>
            <a:ext cx="5472409" cy="4641814"/>
          </a:xfrm>
          <a:prstGeom prst="rect">
            <a:avLst/>
          </a:prstGeom>
          <a:noFill/>
        </p:spPr>
      </p:pic>
      <p:pic>
        <p:nvPicPr>
          <p:cNvPr id="1027" name="Picture 3" descr="C:\Users\Yurov\Desktop\fCdRjquS1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739" y="2030819"/>
            <a:ext cx="5081810" cy="462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рамках федерального проекта «Борьба с онкологическими заболеваниями» в конце 2021 года был введён в эксплуатацию современный компьютерный томограф на 64 среза, который позволяет проводить точную диагностику пациентов с онкологическим профилем.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Радионуклидная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лаборатория: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сцинтиграфические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исследования.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E:\Юров А.С\рабочий стол\ФОТО\IMG_20210216_14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121" y="2488019"/>
            <a:ext cx="5364610" cy="4104167"/>
          </a:xfrm>
          <a:prstGeom prst="rect">
            <a:avLst/>
          </a:prstGeom>
          <a:noFill/>
        </p:spPr>
      </p:pic>
      <p:pic>
        <p:nvPicPr>
          <p:cNvPr id="2050" name="Picture 2" descr="C:\Users\Yurov\Downloads\IMG-2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721" y="2490952"/>
            <a:ext cx="6078278" cy="4100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860" y="1143000"/>
            <a:ext cx="8820539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Псковская область в 2022 году стала лидером по приросту молекулярно-генетических исследований по РФ. В ГБУЗ «ПОКОД» активно работает молекулярно-генетическая лаборатория: в ней можно сделать большинство видов молекулярно-генетических исследований,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онкомаркеры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весь современный спектр драйверных мутаций, а так же узнать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иммуногистохимию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опухоли. 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E:\Юров А.С\рабочий стол\ФОТО\IMG_20210216_134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72" y="3285122"/>
            <a:ext cx="6111336" cy="3063240"/>
          </a:xfrm>
          <a:prstGeom prst="rect">
            <a:avLst/>
          </a:prstGeom>
          <a:noFill/>
        </p:spPr>
      </p:pic>
      <p:pic>
        <p:nvPicPr>
          <p:cNvPr id="48131" name="Picture 3" descr="E:\Юров А.С\рабочий стол\Новая папка (2)\IMG_20210216_134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0651" y="3284926"/>
            <a:ext cx="4490536" cy="309721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030" y="979062"/>
            <a:ext cx="1798292" cy="168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662" y="1143000"/>
            <a:ext cx="9277738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Претерпела серьезные изменения и лучевая терапия:  после введения в эксплуатацию нового линейного ускорителя в 2020 году.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03" name="Picture 3" descr="E:\Юров А.С\рабочий стол\Новая папка (2)\IMG_20210216_14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1" y="2952928"/>
            <a:ext cx="5454936" cy="351912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99" y="1072369"/>
            <a:ext cx="1606645" cy="15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Yurov\Desktop\фото оборудование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9" y="2933205"/>
            <a:ext cx="5747657" cy="3538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4870</TotalTime>
  <Words>303</Words>
  <Application>Microsoft Office PowerPoint</Application>
  <PresentationFormat>Произвольный</PresentationFormat>
  <Paragraphs>61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ГБУЗ «ПСКОВСКИЙ ОБЛАСТНОЙ КЛИНИЧЕСКИЙ ОНКОЛОГИЧЕСКИЙ ДИСПАНСЕР»</vt:lpstr>
      <vt:lpstr>СТРУКТУРА ГБУЗ «ПОКОД»  МОЩНОСТЬ ПОДРАЗДЕЛЕНИЙ</vt:lpstr>
      <vt:lpstr>  В течение 2024 года в ГБУЗ «ПОКОД» было принято более 65 тысяч пациентов. Выявлено за 2024 год более 3500 злокачественных новообразований, прошли лечение более 13 тыс пациентов.  </vt:lpstr>
      <vt:lpstr> Благодаря федеральному проекту «Борьба с онкологическими заболеваниями» в диспансер постоянно поступает новое оборудование. </vt:lpstr>
      <vt:lpstr>Наше учреждение является якорным по лечению онкологических заболеваний и представлено основным корпусом в г. Пскове и филиалом в  г. Великие Луки, общей мощностью на 200 круглосуточных коек.  </vt:lpstr>
      <vt:lpstr>  Сегодня в диспансере работает  378 сотрудников:  62 врача и 145 медицинских сестер. </vt:lpstr>
      <vt:lpstr>В рамках федерального проекта «Борьба с онкологическими заболеваниями» в конце 2021 года был введён в эксплуатацию современный компьютерный томограф на 64 среза, который позволяет проводить точную диагностику пациентов с онкологическим профилем.  Радионуклидная лаборатория: сцинтиграфические исследования.</vt:lpstr>
      <vt:lpstr> Псковская область в 2022 году стала лидером по приросту молекулярно-генетических исследований по РФ. В ГБУЗ «ПОКОД» активно работает молекулярно-генетическая лаборатория: в ней можно сделать большинство видов молекулярно-генетических исследований, онкомаркеры, весь современный спектр драйверных мутаций, а так же узнать иммуногистохимию опухоли. </vt:lpstr>
      <vt:lpstr>    Претерпела серьезные изменения и лучевая терапия:  после введения в эксплуатацию нового линейного ускорителя в 2020 году.  </vt:lpstr>
      <vt:lpstr>Ресурсы для трудоустройства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ЛЕКАРСТВЕННОГО ОБЕСПЕЧЕНИЯ ПАЦИЕНТОВ, СТРАДАЮЩИХ ОНКОЛОГИЧЕСКИМИ ЗАБОЛЕВАНИЯМИ В ПСКОВСКОЙ ОБЛАСТИ</dc:title>
  <dc:creator>user</dc:creator>
  <cp:lastModifiedBy>segv</cp:lastModifiedBy>
  <cp:revision>246</cp:revision>
  <dcterms:created xsi:type="dcterms:W3CDTF">2022-09-01T16:57:18Z</dcterms:created>
  <dcterms:modified xsi:type="dcterms:W3CDTF">2025-05-20T08:23:06Z</dcterms:modified>
</cp:coreProperties>
</file>