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9" r:id="rId3"/>
    <p:sldId id="262" r:id="rId4"/>
    <p:sldId id="265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538C-A6B4-4110-938E-ED5518C3399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8B22-D85A-44A1-9054-062944DFD5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" y="4076700"/>
            <a:ext cx="4502785" cy="22694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59" y="620078"/>
            <a:ext cx="9143524" cy="119300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</a:t>
            </a:r>
          </a:p>
          <a:p>
            <a:pPr algn="ctr"/>
            <a:r>
              <a:rPr lang="ru-RU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Калининградской области “Городская больница № 4”</a:t>
            </a:r>
          </a:p>
        </p:txBody>
      </p:sp>
      <p:pic>
        <p:nvPicPr>
          <p:cNvPr id="7" name="Изображение 6" descr="0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435" y="1988820"/>
            <a:ext cx="3934460" cy="2459990"/>
          </a:xfrm>
          <a:prstGeom prst="rect">
            <a:avLst/>
          </a:prstGeom>
        </p:spPr>
      </p:pic>
      <p:pic>
        <p:nvPicPr>
          <p:cNvPr id="8" name="Изображение 7" descr="photo_2022-05-24_11-17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716" y="57785"/>
            <a:ext cx="525304" cy="477203"/>
          </a:xfrm>
          <a:prstGeom prst="rect">
            <a:avLst/>
          </a:prstGeom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938020" y="88265"/>
            <a:ext cx="561975" cy="44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8" descr="11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3" y="116046"/>
            <a:ext cx="1339691" cy="41910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7572375" y="6452870"/>
            <a:ext cx="136652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 </a:t>
            </a:r>
            <a:r>
              <a:rPr lang="ru-RU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r>
              <a:rPr lang="ru-RU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1345" y="2152650"/>
            <a:ext cx="38227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КО «ГБ № 4»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кадров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Екатерина Викторовна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/>
          <p:nvPr/>
        </p:nvSpPr>
        <p:spPr>
          <a:xfrm>
            <a:off x="4678680" y="4580890"/>
            <a:ext cx="4175760" cy="37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Прикрепленное население </a:t>
            </a: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150 </a:t>
            </a: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700</a:t>
            </a:r>
            <a:endParaRPr 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5003800" y="4836160"/>
            <a:ext cx="3851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сотрудников: 654</a:t>
            </a: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терапевтов участковых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 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узких специалистов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медицинский персонал: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224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450" y="188595"/>
            <a:ext cx="9054465" cy="97345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работы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91440" y="1268730"/>
            <a:ext cx="9043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ГБУЗ КО «ГБ № 4» </a:t>
            </a:r>
          </a:p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в свою команду медицинских работников</a:t>
            </a:r>
          </a:p>
        </p:txBody>
      </p:sp>
      <p:pic>
        <p:nvPicPr>
          <p:cNvPr id="9" name="Изображение 8" descr="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5022850"/>
            <a:ext cx="2078355" cy="1661795"/>
          </a:xfrm>
          <a:prstGeom prst="rect">
            <a:avLst/>
          </a:prstGeom>
        </p:spPr>
      </p:pic>
      <p:pic>
        <p:nvPicPr>
          <p:cNvPr id="10" name="Изображение 9" descr="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4999990"/>
            <a:ext cx="2078355" cy="1661795"/>
          </a:xfrm>
          <a:prstGeom prst="rect">
            <a:avLst/>
          </a:prstGeom>
        </p:spPr>
      </p:pic>
      <p:pic>
        <p:nvPicPr>
          <p:cNvPr id="11" name="Изображение 10" descr="0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4989195" y="4476750"/>
            <a:ext cx="2085340" cy="1658620"/>
          </a:xfrm>
          <a:prstGeom prst="rect">
            <a:avLst/>
          </a:prstGeom>
        </p:spPr>
      </p:pic>
      <p:pic>
        <p:nvPicPr>
          <p:cNvPr id="13" name="Изображение 12" descr="photo_2022-11-30_15-34-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385" y="2421255"/>
            <a:ext cx="1985010" cy="419036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79070" y="2283460"/>
            <a:ext cx="6564630" cy="233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связи с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ru-RU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технологической трансформацией здравоохранения</a:t>
            </a:r>
          </a:p>
          <a:p>
            <a:pPr>
              <a:lnSpc>
                <a:spcPct val="130000"/>
              </a:lnSpc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повышением доступности, комфорта и эффективности медицинских услуг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модернизацией первичного звена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развитием системы оказания первичной медико-санитарной помощи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постоянным ростом приписного населения.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59" y="188436"/>
            <a:ext cx="9143524" cy="73009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643755" y="1052195"/>
            <a:ext cx="4405630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Врач-терапевт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участковый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Врач-гастроэнтеролог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по медицинской профилактике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Врач-пульмонолог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Врач-офтальмолог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Врач-ревматолог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Врач-рентгенолог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ультразвуковой диагностики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Врач-уролог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функциональной диагностики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Врач-хирург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Врач-терапевт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0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0000">
            <a:off x="325120" y="1642745"/>
            <a:ext cx="3941445" cy="2628265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51143" y="5444966"/>
            <a:ext cx="3084195" cy="977741"/>
          </a:xfrm>
          <a:prstGeom prst="wedgeRoundRectCallout">
            <a:avLst>
              <a:gd name="adj1" fmla="val 82890"/>
              <a:gd name="adj2" fmla="val -183836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135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94970" y="5577046"/>
            <a:ext cx="2797016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3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начинают действовать уже на этапе обучения</a:t>
            </a:r>
            <a:r>
              <a:rPr lang="en-US" altLang="en-US" sz="13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4" grpId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ismo-v-buduschee-kak-ono-pomogaet-dobivatsja-cele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10" y="3789045"/>
            <a:ext cx="4781550" cy="23914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" y="188436"/>
            <a:ext cx="9143524" cy="73009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847715" y="1087120"/>
            <a:ext cx="3206115" cy="1203325"/>
          </a:xfrm>
          <a:prstGeom prst="wedgeRoundRectCallout">
            <a:avLst>
              <a:gd name="adj1" fmla="val -79281"/>
              <a:gd name="adj2" fmla="val 8641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 мерах социальной поддержки </a:t>
            </a:r>
          </a:p>
          <a:p>
            <a:pPr algn="ctr"/>
            <a:endParaRPr lang="ru-RU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https://kadry.infomed39.ru/human-resources-program/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 rot="21420000">
            <a:off x="593437" y="5097442"/>
            <a:ext cx="4492352" cy="966119"/>
          </a:xfrm>
          <a:prstGeom prst="wedgeRoundRectCallout">
            <a:avLst>
              <a:gd name="adj1" fmla="val 52452"/>
              <a:gd name="adj2" fmla="val -10470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ординатура</a:t>
            </a:r>
          </a:p>
          <a:p>
            <a:pPr algn="ctr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нужд Калининградской области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9705" y="1052195"/>
            <a:ext cx="50920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поддержки:</a:t>
            </a:r>
          </a:p>
          <a:p>
            <a:pPr algn="l"/>
            <a:endParaRPr lang="ru-RU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Выплата при первом трудоустройстве до </a:t>
            </a:r>
            <a:r>
              <a:rPr lang="ru-RU" alt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675 </a:t>
            </a:r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alt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en-US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Компенсация найма жилого помещения до 15 000 </a:t>
            </a:r>
            <a:r>
              <a:rPr lang="ru-RU" alt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en-US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ежемесячно </a:t>
            </a:r>
            <a:r>
              <a:rPr lang="ru-RU" alt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13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3 лет</a:t>
            </a:r>
            <a:r>
              <a:rPr lang="en-US" altLang="ru-RU" sz="13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участия в жилищных программах</a:t>
            </a:r>
            <a:r>
              <a:rPr lang="en-US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altLang="en-US" sz="13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(</a:t>
            </a:r>
            <a:r>
              <a:rPr lang="ru-RU" alt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ординатура</a:t>
            </a:r>
            <a:r>
              <a:rPr lang="ru-RU" alt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ru-RU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Отдельный конкурс при поступлении, гарантированное трудоустройство;</a:t>
            </a:r>
          </a:p>
          <a:p>
            <a:pPr algn="l"/>
            <a:endParaRPr lang="ru-RU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Выплата </a:t>
            </a:r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стипендий для обучающихся по целевым программам</a:t>
            </a:r>
            <a:r>
              <a:rPr lang="en-US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обучения по остродефицитным </a:t>
            </a:r>
            <a:r>
              <a:rPr lang="ru-RU" alt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специальностям</a:t>
            </a:r>
            <a:r>
              <a:rPr lang="ru-RU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6" y="116046"/>
            <a:ext cx="9143524" cy="730091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70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67043" y="1340961"/>
            <a:ext cx="6268403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г. Калининград,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236006,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ул. Больничная, д. № 34-38а, 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тел. /факс +7 (4012)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53-10-35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gb4@infomed39.ru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ОКПО 04556194  ИНН/КПП 3906029237/390601001</a:t>
            </a: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резюме: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kadri.gb4@infomed39.ru</a:t>
            </a: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8-4012 - 53-10-35</a:t>
            </a: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lt78128832_quantiz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">
            <a:off x="5553710" y="1609090"/>
            <a:ext cx="2838450" cy="401066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043305" y="5012690"/>
            <a:ext cx="3054350" cy="1430020"/>
          </a:xfrm>
          <a:prstGeom prst="wedgeRoundRectCallout">
            <a:avLst>
              <a:gd name="adj1" fmla="val 142177"/>
              <a:gd name="adj2" fmla="val -8529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35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Направить резюме:</a:t>
            </a:r>
            <a:endParaRPr lang="ru-RU" alt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35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kadri.gb4@infomed39.ru</a:t>
            </a:r>
            <a:endParaRPr lang="ru-RU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35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 телефону 8- (4012) - 53-10-35</a:t>
            </a:r>
            <a:endParaRPr lang="ru-RU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13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290</Words>
  <Application>Microsoft Office PowerPoint</Application>
  <PresentationFormat>Экран (4:3)</PresentationFormat>
  <Paragraphs>74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Формат презентации организации-работодателя для выступления на Ярмарке вакансий ВолгГМУ 19.05.22</dc:title>
  <dc:creator>Пользователь Windows</dc:creator>
  <cp:lastModifiedBy>Екатерина</cp:lastModifiedBy>
  <cp:revision>14</cp:revision>
  <dcterms:created xsi:type="dcterms:W3CDTF">2022-04-27T13:30:00Z</dcterms:created>
  <dcterms:modified xsi:type="dcterms:W3CDTF">2025-05-20T15:15:25Z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8E36E0270D164645B084CBA084CBA663</vt:lpwstr>
  </property>
  <property fmtid="{D5CDD505-2E9C-101B-9397-08002B2CF9AE}" pid="3" name="KSOProductBuildVer">
    <vt:lpwstr>1049-11.2.0.11417</vt:lpwstr>
  </property>
</Properties>
</file>