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nstrument Sans Semi Bold" panose="020B0604020202020204" charset="0"/>
      <p:regular r:id="rId15"/>
    </p:embeddedFont>
    <p:embeddedFont>
      <p:font typeface="Instrument Sans Medium" panose="020B0604020202020204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2" d="100"/>
          <a:sy n="102" d="100"/>
        </p:scale>
        <p:origin x="-90" y="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13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 Официальное трудоустройство и оплачиваемый отпуск - это гарантии стабильности и возможность отдыха • Больничные выплаты - поддержка в случае болезни, чтобы не беспокоиться о финансах • ДМС - дополнительное медицинское страхование для более качественной и своевременной помощи • Компенсация проезда и питания - забота о комфорте и здоровье сотрудников • Жилищные программы - возможность улучшить жилищные условия • Материальная помощь - поддержка в важных жизненных ситуациях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679737" y="224087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Ваша карьера начинается здесь!</a:t>
            </a:r>
            <a:endParaRPr lang="en-US" sz="4450" dirty="0"/>
          </a:p>
        </p:txBody>
      </p:sp>
      <p:sp>
        <p:nvSpPr>
          <p:cNvPr id="6" name="Text 3"/>
          <p:cNvSpPr/>
          <p:nvPr/>
        </p:nvSpPr>
        <p:spPr>
          <a:xfrm>
            <a:off x="793788" y="427922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777C92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Погрузитесь в мир медицины с нами!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793788" y="50392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777C92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Наша поликлиника – современное учреждение с богатой историей и </a:t>
            </a:r>
            <a:endParaRPr lang="ru-RU" sz="2800" dirty="0">
              <a:solidFill>
                <a:srgbClr val="777C92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2800" dirty="0" err="1">
                <a:solidFill>
                  <a:srgbClr val="777C92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заботой</a:t>
            </a:r>
            <a:r>
              <a:rPr lang="en-US" sz="2800" dirty="0">
                <a:solidFill>
                  <a:srgbClr val="777C92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о здоровье горожан.</a:t>
            </a:r>
            <a:endParaRPr lang="en-US" sz="2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14545D-2EC6-676E-CAFE-8052D0AD3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675" y="1515070"/>
            <a:ext cx="6504725" cy="631175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99673" y="819812"/>
            <a:ext cx="67446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450" dirty="0" err="1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Городская</a:t>
            </a: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4450" dirty="0" err="1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поликлиника</a:t>
            </a:r>
            <a:r>
              <a:rPr lang="ru-RU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№ 24:</a:t>
            </a:r>
            <a:endParaRPr lang="en-US" sz="4450" dirty="0"/>
          </a:p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endParaRPr lang="en-US" sz="44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7D8620E-BFF0-A42E-C940-CF8FA44344C1}"/>
              </a:ext>
            </a:extLst>
          </p:cNvPr>
          <p:cNvSpPr/>
          <p:nvPr/>
        </p:nvSpPr>
        <p:spPr>
          <a:xfrm>
            <a:off x="12681857" y="7532914"/>
            <a:ext cx="1948543" cy="696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8866" y="626745"/>
            <a:ext cx="7492960" cy="6092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 Городской поликлинике № 24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168866" y="1528405"/>
            <a:ext cx="7779068" cy="1138476"/>
          </a:xfrm>
          <a:prstGeom prst="roundRect">
            <a:avLst>
              <a:gd name="adj" fmla="val 7194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71392" y="1730931"/>
            <a:ext cx="2437328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История и пациенты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371392" y="2152412"/>
            <a:ext cx="7374017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Основана в 1925 году, обслуживает более 50 000 пациентов.</a:t>
            </a:r>
            <a:endParaRPr lang="en-US" dirty="0"/>
          </a:p>
        </p:txBody>
      </p:sp>
      <p:sp>
        <p:nvSpPr>
          <p:cNvPr id="7" name="Shape 4"/>
          <p:cNvSpPr/>
          <p:nvPr/>
        </p:nvSpPr>
        <p:spPr>
          <a:xfrm>
            <a:off x="6168866" y="2861786"/>
            <a:ext cx="7779068" cy="2074307"/>
          </a:xfrm>
          <a:prstGeom prst="roundRect">
            <a:avLst>
              <a:gd name="adj" fmla="val 3948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371392" y="3064312"/>
            <a:ext cx="2437328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Отделения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6371392" y="3485793"/>
            <a:ext cx="7374017" cy="1247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26 </a:t>
            </a:r>
            <a:r>
              <a:rPr lang="en-US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отделений</a:t>
            </a: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: терапия, хирургия, скорая медицинская </a:t>
            </a:r>
            <a:r>
              <a:rPr lang="en-US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помощь</a:t>
            </a: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</a:t>
            </a:r>
            <a:r>
              <a:rPr lang="ru-RU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отделение</a:t>
            </a: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медицинской</a:t>
            </a: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реабилитации</a:t>
            </a: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</a:t>
            </a:r>
            <a:r>
              <a:rPr lang="en-US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лучевой</a:t>
            </a: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диагностики</a:t>
            </a: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</a:t>
            </a:r>
            <a:r>
              <a:rPr lang="en-US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медицинской</a:t>
            </a: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профилактики</a:t>
            </a: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</a:t>
            </a:r>
            <a:r>
              <a:rPr lang="en-US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райо</a:t>
            </a:r>
            <a:r>
              <a:rPr lang="ru-RU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</a:t>
            </a:r>
            <a:r>
              <a:rPr lang="en-US" dirty="0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</a:t>
            </a:r>
            <a:r>
              <a:rPr lang="ru-RU" dirty="0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ы</a:t>
            </a:r>
            <a:r>
              <a:rPr lang="en-US" dirty="0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й </a:t>
            </a:r>
            <a:r>
              <a:rPr lang="en-US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эндокринологический</a:t>
            </a: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центр</a:t>
            </a: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</a:t>
            </a:r>
            <a:r>
              <a:rPr lang="en-US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дневной</a:t>
            </a: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стационар</a:t>
            </a: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и </a:t>
            </a:r>
            <a:r>
              <a:rPr lang="en-US" dirty="0" err="1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друг</a:t>
            </a:r>
            <a:r>
              <a:rPr lang="ru-RU" dirty="0" err="1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ие</a:t>
            </a:r>
            <a:r>
              <a:rPr lang="en-US" dirty="0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dirty="0"/>
          </a:p>
        </p:txBody>
      </p:sp>
      <p:sp>
        <p:nvSpPr>
          <p:cNvPr id="10" name="Shape 7"/>
          <p:cNvSpPr/>
          <p:nvPr/>
        </p:nvSpPr>
        <p:spPr>
          <a:xfrm>
            <a:off x="6168866" y="5130998"/>
            <a:ext cx="7779068" cy="1138476"/>
          </a:xfrm>
          <a:prstGeom prst="roundRect">
            <a:avLst>
              <a:gd name="adj" fmla="val 7194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371392" y="5218194"/>
            <a:ext cx="3396496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Современное</a:t>
            </a:r>
            <a:r>
              <a:rPr lang="en-US" sz="19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24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оборудование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6371392" y="5558808"/>
            <a:ext cx="7374017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УЗИ экспертного класса для точной диагностики, </a:t>
            </a:r>
            <a:endParaRPr lang="ru-RU" dirty="0" smtClean="0">
              <a:solidFill>
                <a:srgbClr val="5B5F71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ru-RU" dirty="0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рентгенологический  </a:t>
            </a:r>
            <a:r>
              <a:rPr lang="ru-RU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аппарат, </a:t>
            </a:r>
            <a:r>
              <a:rPr lang="en-US" dirty="0" err="1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маммограф</a:t>
            </a:r>
            <a:r>
              <a:rPr lang="en-US" dirty="0" smtClean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(ММГ</a:t>
            </a: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).</a:t>
            </a:r>
            <a:endParaRPr lang="en-US" dirty="0"/>
          </a:p>
        </p:txBody>
      </p:sp>
      <p:sp>
        <p:nvSpPr>
          <p:cNvPr id="13" name="Shape 10"/>
          <p:cNvSpPr/>
          <p:nvPr/>
        </p:nvSpPr>
        <p:spPr>
          <a:xfrm>
            <a:off x="6168866" y="6464379"/>
            <a:ext cx="7779068" cy="1138476"/>
          </a:xfrm>
          <a:prstGeom prst="roundRect">
            <a:avLst>
              <a:gd name="adj" fmla="val 7194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371392" y="6666905"/>
            <a:ext cx="2561987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Социальные проекты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6371392" y="7088386"/>
            <a:ext cx="7374017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Участие в программе "Эффективный регион" с 2025 года</a:t>
            </a: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5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45E406-3A19-A67D-D341-46C160FC04FD}"/>
              </a:ext>
            </a:extLst>
          </p:cNvPr>
          <p:cNvSpPr/>
          <p:nvPr/>
        </p:nvSpPr>
        <p:spPr>
          <a:xfrm>
            <a:off x="12681857" y="7719774"/>
            <a:ext cx="1948543" cy="509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1045" y="582573"/>
            <a:ext cx="5833110" cy="1323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Возможности карьерного роста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41045" y="2223373"/>
            <a:ext cx="476369" cy="476369"/>
          </a:xfrm>
          <a:prstGeom prst="roundRect">
            <a:avLst>
              <a:gd name="adj" fmla="val 18668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29107" y="2296120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Вакансии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1429107" y="2753797"/>
            <a:ext cx="5145048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Для врачей, медсестер и администраторов всех специальностей.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741045" y="3854410"/>
            <a:ext cx="476369" cy="476369"/>
          </a:xfrm>
          <a:prstGeom prst="roundRect">
            <a:avLst>
              <a:gd name="adj" fmla="val 18668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429107" y="3927157"/>
            <a:ext cx="2652951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Поддержка</a:t>
            </a: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28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молодых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1429107" y="4384834"/>
            <a:ext cx="5145048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Стажировки и наставничество для новичков.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741045" y="5146834"/>
            <a:ext cx="476369" cy="476369"/>
          </a:xfrm>
          <a:prstGeom prst="roundRect">
            <a:avLst>
              <a:gd name="adj" fmla="val 18668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429107" y="5219581"/>
            <a:ext cx="3778448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Профессиональное развитие</a:t>
            </a:r>
            <a:endParaRPr lang="en-US" sz="2800" dirty="0"/>
          </a:p>
        </p:txBody>
      </p:sp>
      <p:sp>
        <p:nvSpPr>
          <p:cNvPr id="12" name="Text 9"/>
          <p:cNvSpPr/>
          <p:nvPr/>
        </p:nvSpPr>
        <p:spPr>
          <a:xfrm>
            <a:off x="1429107" y="5677257"/>
            <a:ext cx="5145048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Повышение квалификации и обучение постоянны.</a:t>
            </a:r>
            <a:endParaRPr lang="en-US" sz="2000" dirty="0"/>
          </a:p>
        </p:txBody>
      </p:sp>
      <p:sp>
        <p:nvSpPr>
          <p:cNvPr id="13" name="Shape 10"/>
          <p:cNvSpPr/>
          <p:nvPr/>
        </p:nvSpPr>
        <p:spPr>
          <a:xfrm>
            <a:off x="741045" y="6777871"/>
            <a:ext cx="476369" cy="476369"/>
          </a:xfrm>
          <a:prstGeom prst="roundRect">
            <a:avLst>
              <a:gd name="adj" fmla="val 18668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429107" y="6850618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Зарплата</a:t>
            </a:r>
            <a:endParaRPr lang="en-US" sz="2800" dirty="0"/>
          </a:p>
        </p:txBody>
      </p:sp>
      <p:sp>
        <p:nvSpPr>
          <p:cNvPr id="15" name="Text 12"/>
          <p:cNvSpPr/>
          <p:nvPr/>
        </p:nvSpPr>
        <p:spPr>
          <a:xfrm>
            <a:off x="1429107" y="7308294"/>
            <a:ext cx="5145048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80 000 - 150 000 ₽, в зависимости от опыта.</a:t>
            </a:r>
            <a:endParaRPr lang="en-US" sz="2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EC2D68B-EF55-6D0D-FC4A-30828AC2A7F9}"/>
              </a:ext>
            </a:extLst>
          </p:cNvPr>
          <p:cNvSpPr/>
          <p:nvPr/>
        </p:nvSpPr>
        <p:spPr>
          <a:xfrm>
            <a:off x="12681857" y="7719774"/>
            <a:ext cx="1948543" cy="509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86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954" y="3389947"/>
            <a:ext cx="7568446" cy="694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Социальный пакет и льготы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777954" y="4495800"/>
            <a:ext cx="6266140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2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Официальное трудоустройство и оплачиваемый отпуск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777954" y="5284827"/>
            <a:ext cx="6266140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2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Больничные выплаты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770335" y="5831552"/>
            <a:ext cx="6266140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2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Стимулирующие выплаты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777954" y="6479097"/>
            <a:ext cx="6266140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2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Выплаты молодым специалистам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777954" y="6707267"/>
            <a:ext cx="6266140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7593925" y="4495800"/>
            <a:ext cx="6266140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2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Выплаты в условиях COVID-19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7586306" y="5207079"/>
            <a:ext cx="6266140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2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Материальная помощь в важных жизненных ситуациях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7586306" y="6222058"/>
            <a:ext cx="6266140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2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Целевое направление на обучение в ординатуре по согласованным специальностям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777954" y="7162859"/>
            <a:ext cx="6266140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24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Льготы в сфере трудовых отношений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4562177" y="6529447"/>
            <a:ext cx="6266140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11D435B-5018-1104-1CA7-08F72ABAA099}"/>
              </a:ext>
            </a:extLst>
          </p:cNvPr>
          <p:cNvSpPr/>
          <p:nvPr/>
        </p:nvSpPr>
        <p:spPr>
          <a:xfrm>
            <a:off x="12681857" y="7719774"/>
            <a:ext cx="1948543" cy="509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38001" y="849060"/>
            <a:ext cx="75543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Комфортные условия труда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31529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073979" y="3410307"/>
            <a:ext cx="457902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Современные рабочие кабинеты</a:t>
            </a:r>
            <a:endParaRPr lang="en-US" sz="28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375547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073979" y="4470559"/>
            <a:ext cx="51624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Дружный коллектив профессионалов</a:t>
            </a:r>
            <a:endParaRPr lang="en-US" sz="28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435798"/>
            <a:ext cx="566976" cy="5669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073979" y="5530810"/>
            <a:ext cx="43673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Удобное расположение у метро</a:t>
            </a:r>
            <a:endParaRPr lang="en-US" sz="2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7847196-B0DB-22C0-44DF-CB1C76E59863}"/>
              </a:ext>
            </a:extLst>
          </p:cNvPr>
          <p:cNvSpPr/>
          <p:nvPr/>
        </p:nvSpPr>
        <p:spPr>
          <a:xfrm>
            <a:off x="12681857" y="7719774"/>
            <a:ext cx="1948543" cy="509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2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7457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Профессиональное развитие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1021556" y="2319099"/>
            <a:ext cx="30480" cy="5305663"/>
          </a:xfrm>
          <a:prstGeom prst="roundRect">
            <a:avLst>
              <a:gd name="adj" fmla="val 304386"/>
            </a:avLst>
          </a:prstGeom>
          <a:solidFill>
            <a:srgbClr val="C8C9CF"/>
          </a:solidFill>
          <a:ln/>
        </p:spPr>
      </p:sp>
      <p:sp>
        <p:nvSpPr>
          <p:cNvPr id="5" name="Shape 2"/>
          <p:cNvSpPr/>
          <p:nvPr/>
        </p:nvSpPr>
        <p:spPr>
          <a:xfrm>
            <a:off x="1239560" y="2552343"/>
            <a:ext cx="662583" cy="30480"/>
          </a:xfrm>
          <a:prstGeom prst="roundRect">
            <a:avLst>
              <a:gd name="adj" fmla="val 304386"/>
            </a:avLst>
          </a:prstGeom>
          <a:solidFill>
            <a:srgbClr val="C8C9CF"/>
          </a:solidFill>
          <a:ln/>
        </p:spPr>
      </p:sp>
      <p:sp>
        <p:nvSpPr>
          <p:cNvPr id="6" name="Shape 3"/>
          <p:cNvSpPr/>
          <p:nvPr/>
        </p:nvSpPr>
        <p:spPr>
          <a:xfrm>
            <a:off x="773073" y="2319099"/>
            <a:ext cx="496967" cy="496967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55940" y="2360533"/>
            <a:ext cx="331232" cy="414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2125980" y="2394942"/>
            <a:ext cx="3784163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Обучение на рабочем месте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2125980" y="2872502"/>
            <a:ext cx="624494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Курсы и повышение квалификации.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239560" y="3900845"/>
            <a:ext cx="662583" cy="30480"/>
          </a:xfrm>
          <a:prstGeom prst="roundRect">
            <a:avLst>
              <a:gd name="adj" fmla="val 304386"/>
            </a:avLst>
          </a:prstGeom>
          <a:solidFill>
            <a:srgbClr val="C8C9CF"/>
          </a:solidFill>
          <a:ln/>
        </p:spPr>
      </p:sp>
      <p:sp>
        <p:nvSpPr>
          <p:cNvPr id="11" name="Shape 8"/>
          <p:cNvSpPr/>
          <p:nvPr/>
        </p:nvSpPr>
        <p:spPr>
          <a:xfrm>
            <a:off x="773073" y="3667601"/>
            <a:ext cx="496967" cy="496967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55940" y="3709035"/>
            <a:ext cx="331232" cy="414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2125980" y="3743444"/>
            <a:ext cx="4173617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Конференции и мастер-классы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2125980" y="4221004"/>
            <a:ext cx="624494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Участие в профильных мероприятиях и семинарах.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239560" y="5249347"/>
            <a:ext cx="662583" cy="30480"/>
          </a:xfrm>
          <a:prstGeom prst="roundRect">
            <a:avLst>
              <a:gd name="adj" fmla="val 304386"/>
            </a:avLst>
          </a:prstGeom>
          <a:solidFill>
            <a:srgbClr val="C8C9CF"/>
          </a:solidFill>
          <a:ln/>
        </p:spPr>
      </p:sp>
      <p:sp>
        <p:nvSpPr>
          <p:cNvPr id="16" name="Shape 13"/>
          <p:cNvSpPr/>
          <p:nvPr/>
        </p:nvSpPr>
        <p:spPr>
          <a:xfrm>
            <a:off x="773073" y="5016103"/>
            <a:ext cx="496967" cy="496967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55940" y="5057537"/>
            <a:ext cx="331232" cy="414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2125980" y="5091946"/>
            <a:ext cx="303430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Научная деятельность</a:t>
            </a:r>
            <a:endParaRPr lang="en-US" sz="2800" dirty="0"/>
          </a:p>
        </p:txBody>
      </p:sp>
      <p:sp>
        <p:nvSpPr>
          <p:cNvPr id="19" name="Text 16"/>
          <p:cNvSpPr/>
          <p:nvPr/>
        </p:nvSpPr>
        <p:spPr>
          <a:xfrm>
            <a:off x="2125980" y="5569506"/>
            <a:ext cx="624494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Доплата за категорию.</a:t>
            </a:r>
            <a:endParaRPr lang="en-US" sz="1700" dirty="0"/>
          </a:p>
        </p:txBody>
      </p:sp>
      <p:sp>
        <p:nvSpPr>
          <p:cNvPr id="20" name="Shape 17"/>
          <p:cNvSpPr/>
          <p:nvPr/>
        </p:nvSpPr>
        <p:spPr>
          <a:xfrm>
            <a:off x="1239560" y="6597848"/>
            <a:ext cx="662583" cy="30480"/>
          </a:xfrm>
          <a:prstGeom prst="roundRect">
            <a:avLst>
              <a:gd name="adj" fmla="val 304386"/>
            </a:avLst>
          </a:prstGeom>
          <a:solidFill>
            <a:srgbClr val="C8C9CF"/>
          </a:solidFill>
          <a:ln/>
        </p:spPr>
      </p:sp>
      <p:sp>
        <p:nvSpPr>
          <p:cNvPr id="21" name="Shape 18"/>
          <p:cNvSpPr/>
          <p:nvPr/>
        </p:nvSpPr>
        <p:spPr>
          <a:xfrm>
            <a:off x="773073" y="6364605"/>
            <a:ext cx="496967" cy="496967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855940" y="6406039"/>
            <a:ext cx="331232" cy="414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600" dirty="0"/>
          </a:p>
        </p:txBody>
      </p:sp>
      <p:sp>
        <p:nvSpPr>
          <p:cNvPr id="23" name="Text 20"/>
          <p:cNvSpPr/>
          <p:nvPr/>
        </p:nvSpPr>
        <p:spPr>
          <a:xfrm>
            <a:off x="2125980" y="6440448"/>
            <a:ext cx="3474363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Сотрудничество с ВУЗами</a:t>
            </a:r>
            <a:endParaRPr lang="en-US" sz="2800" dirty="0"/>
          </a:p>
        </p:txBody>
      </p:sp>
      <p:sp>
        <p:nvSpPr>
          <p:cNvPr id="24" name="Text 21"/>
          <p:cNvSpPr/>
          <p:nvPr/>
        </p:nvSpPr>
        <p:spPr>
          <a:xfrm>
            <a:off x="2125980" y="6832826"/>
            <a:ext cx="6244947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Партнерство с ведущими медицинскими университетами Санкт-Петербурга.</a:t>
            </a:r>
            <a:endParaRPr lang="en-US" sz="17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419C7F8-76A4-3CEA-D3A9-8BCFA3073761}"/>
              </a:ext>
            </a:extLst>
          </p:cNvPr>
          <p:cNvSpPr/>
          <p:nvPr/>
        </p:nvSpPr>
        <p:spPr>
          <a:xfrm>
            <a:off x="12681857" y="7719774"/>
            <a:ext cx="1948543" cy="509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7230" y="696992"/>
            <a:ext cx="7749540" cy="1245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Присоединяйтесь к нашей команде!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" y="2241233"/>
            <a:ext cx="996196" cy="119538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92273" y="2440424"/>
            <a:ext cx="2957989" cy="311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Получите консультацию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1992273" y="2871311"/>
            <a:ext cx="6454497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Отдел кадров ответит на все вопросы лично.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30" y="3436620"/>
            <a:ext cx="996196" cy="119538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92273" y="3635812"/>
            <a:ext cx="2638068" cy="311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Сделайте первый шаг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1992273" y="4066699"/>
            <a:ext cx="6454497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Начните успешную карьеру в Городской поликлинике № 24.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30" y="4632007"/>
            <a:ext cx="996196" cy="29004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92273" y="4831199"/>
            <a:ext cx="2490430" cy="311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Контакты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1992273" y="5262086"/>
            <a:ext cx="6454497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Санкт-Петербург, наб. Обводного канала, д.140, литер А, </a:t>
            </a:r>
            <a:endParaRPr lang="en-US" sz="1550" dirty="0"/>
          </a:p>
        </p:txBody>
      </p:sp>
      <p:sp>
        <p:nvSpPr>
          <p:cNvPr id="13" name="Text 7"/>
          <p:cNvSpPr/>
          <p:nvPr/>
        </p:nvSpPr>
        <p:spPr>
          <a:xfrm>
            <a:off x="1992273" y="5700236"/>
            <a:ext cx="6454497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каб. 0310 (начальник отдела кадров Козачек Елена Викторовна) </a:t>
            </a:r>
            <a:endParaRPr lang="en-US" sz="1550" dirty="0"/>
          </a:p>
        </p:txBody>
      </p:sp>
      <p:sp>
        <p:nvSpPr>
          <p:cNvPr id="14" name="Text 8"/>
          <p:cNvSpPr/>
          <p:nvPr/>
        </p:nvSpPr>
        <p:spPr>
          <a:xfrm>
            <a:off x="1992273" y="6347307"/>
            <a:ext cx="6454497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409-80-95 (начальник отдела кадров) </a:t>
            </a:r>
            <a:endParaRPr lang="en-US" sz="1550" dirty="0"/>
          </a:p>
        </p:txBody>
      </p:sp>
      <p:sp>
        <p:nvSpPr>
          <p:cNvPr id="15" name="Text 9"/>
          <p:cNvSpPr/>
          <p:nvPr/>
        </p:nvSpPr>
        <p:spPr>
          <a:xfrm>
            <a:off x="1992273" y="6785457"/>
            <a:ext cx="6454497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409-80-92 (специалисты отдела кадров)</a:t>
            </a:r>
            <a:endParaRPr lang="en-US" sz="1550" dirty="0"/>
          </a:p>
        </p:txBody>
      </p:sp>
      <p:sp>
        <p:nvSpPr>
          <p:cNvPr id="16" name="Text 10"/>
          <p:cNvSpPr/>
          <p:nvPr/>
        </p:nvSpPr>
        <p:spPr>
          <a:xfrm>
            <a:off x="1992273" y="7223607"/>
            <a:ext cx="6454497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                              p24.ok@zdrav.spb.ru</a:t>
            </a:r>
            <a:endParaRPr lang="en-US" sz="155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4B654EA-CB3D-40B2-66FB-4DDDA58E6503}"/>
              </a:ext>
            </a:extLst>
          </p:cNvPr>
          <p:cNvSpPr/>
          <p:nvPr/>
        </p:nvSpPr>
        <p:spPr>
          <a:xfrm>
            <a:off x="12681857" y="7719774"/>
            <a:ext cx="1948543" cy="509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8733" y="234723"/>
            <a:ext cx="99752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Мы ждем именно вас</a:t>
            </a: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!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940880" y="17029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Сообщество в VK</a:t>
            </a:r>
            <a:r>
              <a:rPr lang="ru-RU" sz="3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: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793790" y="345233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8704127" y="17029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dirty="0" err="1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Сайт</a:t>
            </a:r>
            <a:r>
              <a:rPr lang="ru-RU" sz="3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:</a:t>
            </a:r>
            <a:r>
              <a:rPr lang="en-US" sz="3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endParaRPr lang="en-US" sz="3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5C4EB55-9CB4-39B8-C126-C22FAA2714F9}"/>
              </a:ext>
            </a:extLst>
          </p:cNvPr>
          <p:cNvSpPr/>
          <p:nvPr/>
        </p:nvSpPr>
        <p:spPr>
          <a:xfrm>
            <a:off x="12681857" y="7719774"/>
            <a:ext cx="1948543" cy="509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327" y="4206427"/>
            <a:ext cx="4023173" cy="40231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231C6FE-90B4-77B7-C09A-CF69E8109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532" y="2522312"/>
            <a:ext cx="4023173" cy="40231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1A41882-CF0C-E990-DCF1-79BB33130C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25" t="3537" r="2790" b="3672"/>
          <a:stretch/>
        </p:blipFill>
        <p:spPr>
          <a:xfrm>
            <a:off x="7097991" y="2362199"/>
            <a:ext cx="4441371" cy="43434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403</Words>
  <Application>Microsoft Office PowerPoint</Application>
  <PresentationFormat>Произвольный</PresentationFormat>
  <Paragraphs>74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Instrument Sans Semi Bold</vt:lpstr>
      <vt:lpstr>Instrument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Zav4</cp:lastModifiedBy>
  <cp:revision>6</cp:revision>
  <dcterms:created xsi:type="dcterms:W3CDTF">2025-05-19T20:28:29Z</dcterms:created>
  <dcterms:modified xsi:type="dcterms:W3CDTF">2025-05-20T07:49:03Z</dcterms:modified>
</cp:coreProperties>
</file>